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262" r:id="rId9"/>
    <p:sldId id="263" r:id="rId10"/>
    <p:sldId id="265" r:id="rId11"/>
    <p:sldId id="266" r:id="rId12"/>
    <p:sldId id="267" r:id="rId13"/>
    <p:sldId id="271" r:id="rId14"/>
    <p:sldId id="272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3E8CF-E4DC-426E-9A72-7B6C7BE19C06}" v="14" dt="2023-12-11T02:33:22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Hernandez" userId="43e4967a45bf93dd" providerId="LiveId" clId="{109BA268-7824-40E0-AC8A-5C8F79F5FF28}"/>
    <pc:docChg chg="modSld">
      <pc:chgData name="Fernando Hernandez" userId="43e4967a45bf93dd" providerId="LiveId" clId="{109BA268-7824-40E0-AC8A-5C8F79F5FF28}" dt="2023-12-10T06:04:47.051" v="9" actId="113"/>
      <pc:docMkLst>
        <pc:docMk/>
      </pc:docMkLst>
      <pc:sldChg chg="modSp mod">
        <pc:chgData name="Fernando Hernandez" userId="43e4967a45bf93dd" providerId="LiveId" clId="{109BA268-7824-40E0-AC8A-5C8F79F5FF28}" dt="2023-12-10T06:04:05.918" v="3" actId="113"/>
        <pc:sldMkLst>
          <pc:docMk/>
          <pc:sldMk cId="433433938" sldId="257"/>
        </pc:sldMkLst>
        <pc:spChg chg="mod">
          <ac:chgData name="Fernando Hernandez" userId="43e4967a45bf93dd" providerId="LiveId" clId="{109BA268-7824-40E0-AC8A-5C8F79F5FF28}" dt="2023-12-10T06:04:05.918" v="3" actId="113"/>
          <ac:spMkLst>
            <pc:docMk/>
            <pc:sldMk cId="433433938" sldId="257"/>
            <ac:spMk id="3" creationId="{D4D457C3-B266-92EF-DDA9-58731782364A}"/>
          </ac:spMkLst>
        </pc:spChg>
      </pc:sldChg>
      <pc:sldChg chg="modSp mod">
        <pc:chgData name="Fernando Hernandez" userId="43e4967a45bf93dd" providerId="LiveId" clId="{109BA268-7824-40E0-AC8A-5C8F79F5FF28}" dt="2023-12-10T06:03:58.868" v="2" actId="113"/>
        <pc:sldMkLst>
          <pc:docMk/>
          <pc:sldMk cId="1143986971" sldId="259"/>
        </pc:sldMkLst>
        <pc:spChg chg="mod">
          <ac:chgData name="Fernando Hernandez" userId="43e4967a45bf93dd" providerId="LiveId" clId="{109BA268-7824-40E0-AC8A-5C8F79F5FF28}" dt="2023-12-10T06:03:54.645" v="1" actId="113"/>
          <ac:spMkLst>
            <pc:docMk/>
            <pc:sldMk cId="1143986971" sldId="259"/>
            <ac:spMk id="4" creationId="{EABD8FDB-0BEE-19DE-F806-06035FE28259}"/>
          </ac:spMkLst>
        </pc:spChg>
        <pc:spChg chg="mod">
          <ac:chgData name="Fernando Hernandez" userId="43e4967a45bf93dd" providerId="LiveId" clId="{109BA268-7824-40E0-AC8A-5C8F79F5FF28}" dt="2023-12-10T06:03:58.868" v="2" actId="113"/>
          <ac:spMkLst>
            <pc:docMk/>
            <pc:sldMk cId="1143986971" sldId="259"/>
            <ac:spMk id="5" creationId="{EC665316-6EB4-9295-0169-B5942DD9DF37}"/>
          </ac:spMkLst>
        </pc:spChg>
      </pc:sldChg>
      <pc:sldChg chg="modSp mod">
        <pc:chgData name="Fernando Hernandez" userId="43e4967a45bf93dd" providerId="LiveId" clId="{109BA268-7824-40E0-AC8A-5C8F79F5FF28}" dt="2023-12-10T06:04:24.520" v="6" actId="113"/>
        <pc:sldMkLst>
          <pc:docMk/>
          <pc:sldMk cId="525827827" sldId="260"/>
        </pc:sldMkLst>
        <pc:spChg chg="mod">
          <ac:chgData name="Fernando Hernandez" userId="43e4967a45bf93dd" providerId="LiveId" clId="{109BA268-7824-40E0-AC8A-5C8F79F5FF28}" dt="2023-12-10T06:04:24.520" v="6" actId="113"/>
          <ac:spMkLst>
            <pc:docMk/>
            <pc:sldMk cId="525827827" sldId="260"/>
            <ac:spMk id="3" creationId="{0F9075CC-E587-32CE-663A-69497B16B309}"/>
          </ac:spMkLst>
        </pc:spChg>
      </pc:sldChg>
      <pc:sldChg chg="modSp mod">
        <pc:chgData name="Fernando Hernandez" userId="43e4967a45bf93dd" providerId="LiveId" clId="{109BA268-7824-40E0-AC8A-5C8F79F5FF28}" dt="2023-12-10T06:04:40.163" v="8" actId="113"/>
        <pc:sldMkLst>
          <pc:docMk/>
          <pc:sldMk cId="1468930991" sldId="262"/>
        </pc:sldMkLst>
        <pc:spChg chg="mod">
          <ac:chgData name="Fernando Hernandez" userId="43e4967a45bf93dd" providerId="LiveId" clId="{109BA268-7824-40E0-AC8A-5C8F79F5FF28}" dt="2023-12-10T06:04:36.937" v="7" actId="113"/>
          <ac:spMkLst>
            <pc:docMk/>
            <pc:sldMk cId="1468930991" sldId="262"/>
            <ac:spMk id="2" creationId="{3E39E0B1-FFCD-79B2-D1E5-468B19323082}"/>
          </ac:spMkLst>
        </pc:spChg>
        <pc:spChg chg="mod">
          <ac:chgData name="Fernando Hernandez" userId="43e4967a45bf93dd" providerId="LiveId" clId="{109BA268-7824-40E0-AC8A-5C8F79F5FF28}" dt="2023-12-10T06:04:40.163" v="8" actId="113"/>
          <ac:spMkLst>
            <pc:docMk/>
            <pc:sldMk cId="1468930991" sldId="262"/>
            <ac:spMk id="3" creationId="{B5D88438-5BE4-54C4-547E-9181C3680392}"/>
          </ac:spMkLst>
        </pc:spChg>
      </pc:sldChg>
      <pc:sldChg chg="modSp mod">
        <pc:chgData name="Fernando Hernandez" userId="43e4967a45bf93dd" providerId="LiveId" clId="{109BA268-7824-40E0-AC8A-5C8F79F5FF28}" dt="2023-12-10T06:04:47.051" v="9" actId="113"/>
        <pc:sldMkLst>
          <pc:docMk/>
          <pc:sldMk cId="718543755" sldId="265"/>
        </pc:sldMkLst>
        <pc:spChg chg="mod">
          <ac:chgData name="Fernando Hernandez" userId="43e4967a45bf93dd" providerId="LiveId" clId="{109BA268-7824-40E0-AC8A-5C8F79F5FF28}" dt="2023-12-10T06:04:47.051" v="9" actId="113"/>
          <ac:spMkLst>
            <pc:docMk/>
            <pc:sldMk cId="718543755" sldId="265"/>
            <ac:spMk id="7" creationId="{CFCF2F9A-1BF4-12E4-DAE7-F27EBCBD5C1C}"/>
          </ac:spMkLst>
        </pc:spChg>
      </pc:sldChg>
    </pc:docChg>
  </pc:docChgLst>
  <pc:docChgLst>
    <pc:chgData name="Fernando Hernandez" userId="43e4967a45bf93dd" providerId="LiveId" clId="{D333E8CF-E4DC-426E-9A72-7B6C7BE19C06}"/>
    <pc:docChg chg="undo custSel addSld modSld sldOrd">
      <pc:chgData name="Fernando Hernandez" userId="43e4967a45bf93dd" providerId="LiveId" clId="{D333E8CF-E4DC-426E-9A72-7B6C7BE19C06}" dt="2023-12-11T03:49:37.600" v="795" actId="20577"/>
      <pc:docMkLst>
        <pc:docMk/>
      </pc:docMkLst>
      <pc:sldChg chg="addSp modSp">
        <pc:chgData name="Fernando Hernandez" userId="43e4967a45bf93dd" providerId="LiveId" clId="{D333E8CF-E4DC-426E-9A72-7B6C7BE19C06}" dt="2023-12-11T02:32:34.064" v="5"/>
        <pc:sldMkLst>
          <pc:docMk/>
          <pc:sldMk cId="433433938" sldId="257"/>
        </pc:sldMkLst>
        <pc:spChg chg="add mod">
          <ac:chgData name="Fernando Hernandez" userId="43e4967a45bf93dd" providerId="LiveId" clId="{D333E8CF-E4DC-426E-9A72-7B6C7BE19C06}" dt="2023-12-11T02:32:34.064" v="5"/>
          <ac:spMkLst>
            <pc:docMk/>
            <pc:sldMk cId="433433938" sldId="257"/>
            <ac:spMk id="6" creationId="{5C826D8D-3B90-2A2B-A203-93FF478EFDC0}"/>
          </ac:spMkLst>
        </pc:spChg>
      </pc:sldChg>
      <pc:sldChg chg="addSp modSp">
        <pc:chgData name="Fernando Hernandez" userId="43e4967a45bf93dd" providerId="LiveId" clId="{D333E8CF-E4DC-426E-9A72-7B6C7BE19C06}" dt="2023-12-11T02:32:36.966" v="6"/>
        <pc:sldMkLst>
          <pc:docMk/>
          <pc:sldMk cId="1367674427" sldId="258"/>
        </pc:sldMkLst>
        <pc:spChg chg="add mod">
          <ac:chgData name="Fernando Hernandez" userId="43e4967a45bf93dd" providerId="LiveId" clId="{D333E8CF-E4DC-426E-9A72-7B6C7BE19C06}" dt="2023-12-11T02:32:36.966" v="6"/>
          <ac:spMkLst>
            <pc:docMk/>
            <pc:sldMk cId="1367674427" sldId="258"/>
            <ac:spMk id="4" creationId="{BFD12CBD-ED31-A4A4-179C-3B78C8E952AF}"/>
          </ac:spMkLst>
        </pc:spChg>
      </pc:sldChg>
      <pc:sldChg chg="addSp modSp mod">
        <pc:chgData name="Fernando Hernandez" userId="43e4967a45bf93dd" providerId="LiveId" clId="{D333E8CF-E4DC-426E-9A72-7B6C7BE19C06}" dt="2023-12-11T02:32:31.640" v="4" actId="1076"/>
        <pc:sldMkLst>
          <pc:docMk/>
          <pc:sldMk cId="1143986971" sldId="259"/>
        </pc:sldMkLst>
        <pc:spChg chg="add mod">
          <ac:chgData name="Fernando Hernandez" userId="43e4967a45bf93dd" providerId="LiveId" clId="{D333E8CF-E4DC-426E-9A72-7B6C7BE19C06}" dt="2023-12-11T02:32:31.640" v="4" actId="1076"/>
          <ac:spMkLst>
            <pc:docMk/>
            <pc:sldMk cId="1143986971" sldId="259"/>
            <ac:spMk id="3" creationId="{71A2C709-9BF1-1CB4-840C-3EF37567B09D}"/>
          </ac:spMkLst>
        </pc:spChg>
      </pc:sldChg>
      <pc:sldChg chg="addSp modSp mod">
        <pc:chgData name="Fernando Hernandez" userId="43e4967a45bf93dd" providerId="LiveId" clId="{D333E8CF-E4DC-426E-9A72-7B6C7BE19C06}" dt="2023-12-11T02:33:33.293" v="18" actId="20577"/>
        <pc:sldMkLst>
          <pc:docMk/>
          <pc:sldMk cId="525827827" sldId="260"/>
        </pc:sldMkLst>
        <pc:spChg chg="add mod">
          <ac:chgData name="Fernando Hernandez" userId="43e4967a45bf93dd" providerId="LiveId" clId="{D333E8CF-E4DC-426E-9A72-7B6C7BE19C06}" dt="2023-12-11T02:33:33.293" v="18" actId="20577"/>
          <ac:spMkLst>
            <pc:docMk/>
            <pc:sldMk cId="525827827" sldId="260"/>
            <ac:spMk id="4" creationId="{023A26C1-8A10-CCA2-221F-818722D4FB0D}"/>
          </ac:spMkLst>
        </pc:spChg>
      </pc:sldChg>
      <pc:sldChg chg="addSp modSp mod">
        <pc:chgData name="Fernando Hernandez" userId="43e4967a45bf93dd" providerId="LiveId" clId="{D333E8CF-E4DC-426E-9A72-7B6C7BE19C06}" dt="2023-12-11T02:33:38.507" v="19" actId="20577"/>
        <pc:sldMkLst>
          <pc:docMk/>
          <pc:sldMk cId="2477879632" sldId="261"/>
        </pc:sldMkLst>
        <pc:spChg chg="add mod">
          <ac:chgData name="Fernando Hernandez" userId="43e4967a45bf93dd" providerId="LiveId" clId="{D333E8CF-E4DC-426E-9A72-7B6C7BE19C06}" dt="2023-12-11T02:33:38.507" v="19" actId="20577"/>
          <ac:spMkLst>
            <pc:docMk/>
            <pc:sldMk cId="2477879632" sldId="261"/>
            <ac:spMk id="4" creationId="{4EBD693A-314E-6C98-9F81-049DEE8DDD49}"/>
          </ac:spMkLst>
        </pc:spChg>
      </pc:sldChg>
      <pc:sldChg chg="addSp modSp">
        <pc:chgData name="Fernando Hernandez" userId="43e4967a45bf93dd" providerId="LiveId" clId="{D333E8CF-E4DC-426E-9A72-7B6C7BE19C06}" dt="2023-12-11T02:32:42.987" v="9"/>
        <pc:sldMkLst>
          <pc:docMk/>
          <pc:sldMk cId="1468930991" sldId="262"/>
        </pc:sldMkLst>
        <pc:spChg chg="add mod">
          <ac:chgData name="Fernando Hernandez" userId="43e4967a45bf93dd" providerId="LiveId" clId="{D333E8CF-E4DC-426E-9A72-7B6C7BE19C06}" dt="2023-12-11T02:32:42.987" v="9"/>
          <ac:spMkLst>
            <pc:docMk/>
            <pc:sldMk cId="1468930991" sldId="262"/>
            <ac:spMk id="4" creationId="{E1555FF6-C4EA-05A6-7341-CD1BB7E1984C}"/>
          </ac:spMkLst>
        </pc:spChg>
      </pc:sldChg>
      <pc:sldChg chg="addSp modSp">
        <pc:chgData name="Fernando Hernandez" userId="43e4967a45bf93dd" providerId="LiveId" clId="{D333E8CF-E4DC-426E-9A72-7B6C7BE19C06}" dt="2023-12-11T02:32:44.810" v="10"/>
        <pc:sldMkLst>
          <pc:docMk/>
          <pc:sldMk cId="1069021335" sldId="263"/>
        </pc:sldMkLst>
        <pc:spChg chg="add mod">
          <ac:chgData name="Fernando Hernandez" userId="43e4967a45bf93dd" providerId="LiveId" clId="{D333E8CF-E4DC-426E-9A72-7B6C7BE19C06}" dt="2023-12-11T02:32:44.810" v="10"/>
          <ac:spMkLst>
            <pc:docMk/>
            <pc:sldMk cId="1069021335" sldId="263"/>
            <ac:spMk id="2" creationId="{B55E7FA9-938F-5EE9-21B2-FEB1B1B520C7}"/>
          </ac:spMkLst>
        </pc:spChg>
      </pc:sldChg>
      <pc:sldChg chg="addSp modSp mod">
        <pc:chgData name="Fernando Hernandez" userId="43e4967a45bf93dd" providerId="LiveId" clId="{D333E8CF-E4DC-426E-9A72-7B6C7BE19C06}" dt="2023-12-11T03:46:40.204" v="627" actId="20577"/>
        <pc:sldMkLst>
          <pc:docMk/>
          <pc:sldMk cId="718543755" sldId="265"/>
        </pc:sldMkLst>
        <pc:spChg chg="add mod">
          <ac:chgData name="Fernando Hernandez" userId="43e4967a45bf93dd" providerId="LiveId" clId="{D333E8CF-E4DC-426E-9A72-7B6C7BE19C06}" dt="2023-12-11T03:46:40.204" v="627" actId="20577"/>
          <ac:spMkLst>
            <pc:docMk/>
            <pc:sldMk cId="718543755" sldId="265"/>
            <ac:spMk id="2" creationId="{8BF7C1B7-65B7-C005-6397-EE3F72941853}"/>
          </ac:spMkLst>
        </pc:spChg>
      </pc:sldChg>
      <pc:sldChg chg="addSp modSp mod">
        <pc:chgData name="Fernando Hernandez" userId="43e4967a45bf93dd" providerId="LiveId" clId="{D333E8CF-E4DC-426E-9A72-7B6C7BE19C06}" dt="2023-12-11T03:46:45.043" v="629" actId="20577"/>
        <pc:sldMkLst>
          <pc:docMk/>
          <pc:sldMk cId="2490954951" sldId="266"/>
        </pc:sldMkLst>
        <pc:spChg chg="mod">
          <ac:chgData name="Fernando Hernandez" userId="43e4967a45bf93dd" providerId="LiveId" clId="{D333E8CF-E4DC-426E-9A72-7B6C7BE19C06}" dt="2023-12-11T03:37:32.405" v="153" actId="113"/>
          <ac:spMkLst>
            <pc:docMk/>
            <pc:sldMk cId="2490954951" sldId="266"/>
            <ac:spMk id="3" creationId="{B7AEF755-2B68-81EA-341C-2393B80935C0}"/>
          </ac:spMkLst>
        </pc:spChg>
        <pc:spChg chg="add mod">
          <ac:chgData name="Fernando Hernandez" userId="43e4967a45bf93dd" providerId="LiveId" clId="{D333E8CF-E4DC-426E-9A72-7B6C7BE19C06}" dt="2023-12-11T03:46:45.043" v="629" actId="20577"/>
          <ac:spMkLst>
            <pc:docMk/>
            <pc:sldMk cId="2490954951" sldId="266"/>
            <ac:spMk id="4" creationId="{9FA079E6-CA63-BC21-3FBF-A8658CC47E4C}"/>
          </ac:spMkLst>
        </pc:spChg>
        <pc:spChg chg="mod">
          <ac:chgData name="Fernando Hernandez" userId="43e4967a45bf93dd" providerId="LiveId" clId="{D333E8CF-E4DC-426E-9A72-7B6C7BE19C06}" dt="2023-12-11T03:37:02.187" v="96" actId="27636"/>
          <ac:spMkLst>
            <pc:docMk/>
            <pc:sldMk cId="2490954951" sldId="266"/>
            <ac:spMk id="8" creationId="{088174CE-096F-7179-D5B9-25EF3A0F1B0B}"/>
          </ac:spMkLst>
        </pc:spChg>
      </pc:sldChg>
      <pc:sldChg chg="addSp modSp mod">
        <pc:chgData name="Fernando Hernandez" userId="43e4967a45bf93dd" providerId="LiveId" clId="{D333E8CF-E4DC-426E-9A72-7B6C7BE19C06}" dt="2023-12-11T03:46:47.754" v="631" actId="20577"/>
        <pc:sldMkLst>
          <pc:docMk/>
          <pc:sldMk cId="3445649642" sldId="267"/>
        </pc:sldMkLst>
        <pc:spChg chg="add mod">
          <ac:chgData name="Fernando Hernandez" userId="43e4967a45bf93dd" providerId="LiveId" clId="{D333E8CF-E4DC-426E-9A72-7B6C7BE19C06}" dt="2023-12-11T03:46:47.754" v="631" actId="20577"/>
          <ac:spMkLst>
            <pc:docMk/>
            <pc:sldMk cId="3445649642" sldId="267"/>
            <ac:spMk id="3" creationId="{BEA945A5-BD75-0939-18F1-669EF9213279}"/>
          </ac:spMkLst>
        </pc:spChg>
        <pc:spChg chg="mod">
          <ac:chgData name="Fernando Hernandez" userId="43e4967a45bf93dd" providerId="LiveId" clId="{D333E8CF-E4DC-426E-9A72-7B6C7BE19C06}" dt="2023-12-11T03:40:31.618" v="227" actId="113"/>
          <ac:spMkLst>
            <pc:docMk/>
            <pc:sldMk cId="3445649642" sldId="267"/>
            <ac:spMk id="4" creationId="{62369010-31FB-BFA5-E586-D3609854E9A9}"/>
          </ac:spMkLst>
        </pc:spChg>
      </pc:sldChg>
      <pc:sldChg chg="addSp modSp mod ord">
        <pc:chgData name="Fernando Hernandez" userId="43e4967a45bf93dd" providerId="LiveId" clId="{D333E8CF-E4DC-426E-9A72-7B6C7BE19C06}" dt="2023-12-11T03:48:23.381" v="638" actId="14100"/>
        <pc:sldMkLst>
          <pc:docMk/>
          <pc:sldMk cId="4246629040" sldId="268"/>
        </pc:sldMkLst>
        <pc:spChg chg="add mod">
          <ac:chgData name="Fernando Hernandez" userId="43e4967a45bf93dd" providerId="LiveId" clId="{D333E8CF-E4DC-426E-9A72-7B6C7BE19C06}" dt="2023-12-11T02:33:22.015" v="16"/>
          <ac:spMkLst>
            <pc:docMk/>
            <pc:sldMk cId="4246629040" sldId="268"/>
            <ac:spMk id="4" creationId="{949FF4B1-8A31-84E4-0108-D7FA3D063AF6}"/>
          </ac:spMkLst>
        </pc:spChg>
        <pc:picChg chg="add mod">
          <ac:chgData name="Fernando Hernandez" userId="43e4967a45bf93dd" providerId="LiveId" clId="{D333E8CF-E4DC-426E-9A72-7B6C7BE19C06}" dt="2023-12-11T03:48:23.381" v="638" actId="14100"/>
          <ac:picMkLst>
            <pc:docMk/>
            <pc:sldMk cId="4246629040" sldId="268"/>
            <ac:picMk id="7" creationId="{1AE3AFD5-6CD2-AC2B-0208-09D534343CEA}"/>
          </ac:picMkLst>
        </pc:picChg>
      </pc:sldChg>
      <pc:sldChg chg="addSp modSp mod">
        <pc:chgData name="Fernando Hernandez" userId="43e4967a45bf93dd" providerId="LiveId" clId="{D333E8CF-E4DC-426E-9A72-7B6C7BE19C06}" dt="2023-12-11T03:49:37.600" v="795" actId="20577"/>
        <pc:sldMkLst>
          <pc:docMk/>
          <pc:sldMk cId="1859423" sldId="269"/>
        </pc:sldMkLst>
        <pc:spChg chg="mod">
          <ac:chgData name="Fernando Hernandez" userId="43e4967a45bf93dd" providerId="LiveId" clId="{D333E8CF-E4DC-426E-9A72-7B6C7BE19C06}" dt="2023-12-11T03:49:37.600" v="795" actId="20577"/>
          <ac:spMkLst>
            <pc:docMk/>
            <pc:sldMk cId="1859423" sldId="269"/>
            <ac:spMk id="3" creationId="{31CCA7B7-CB03-C2F0-06F8-89531FC2EB0B}"/>
          </ac:spMkLst>
        </pc:spChg>
        <pc:spChg chg="add mod">
          <ac:chgData name="Fernando Hernandez" userId="43e4967a45bf93dd" providerId="LiveId" clId="{D333E8CF-E4DC-426E-9A72-7B6C7BE19C06}" dt="2023-12-11T02:33:22.779" v="17"/>
          <ac:spMkLst>
            <pc:docMk/>
            <pc:sldMk cId="1859423" sldId="269"/>
            <ac:spMk id="4" creationId="{AE898C19-A654-4FC4-E782-F9A203F6377A}"/>
          </ac:spMkLst>
        </pc:spChg>
      </pc:sldChg>
      <pc:sldChg chg="addSp modSp mod">
        <pc:chgData name="Fernando Hernandez" userId="43e4967a45bf93dd" providerId="LiveId" clId="{D333E8CF-E4DC-426E-9A72-7B6C7BE19C06}" dt="2023-12-11T02:34:04.177" v="22" actId="20577"/>
        <pc:sldMkLst>
          <pc:docMk/>
          <pc:sldMk cId="1140324828" sldId="270"/>
        </pc:sldMkLst>
        <pc:spChg chg="add mod">
          <ac:chgData name="Fernando Hernandez" userId="43e4967a45bf93dd" providerId="LiveId" clId="{D333E8CF-E4DC-426E-9A72-7B6C7BE19C06}" dt="2023-12-11T02:34:04.177" v="22" actId="20577"/>
          <ac:spMkLst>
            <pc:docMk/>
            <pc:sldMk cId="1140324828" sldId="270"/>
            <ac:spMk id="4" creationId="{85BC7FD6-C8E0-94AD-92F9-C60CBDC98176}"/>
          </ac:spMkLst>
        </pc:spChg>
      </pc:sldChg>
      <pc:sldChg chg="addSp modSp mod ord">
        <pc:chgData name="Fernando Hernandez" userId="43e4967a45bf93dd" providerId="LiveId" clId="{D333E8CF-E4DC-426E-9A72-7B6C7BE19C06}" dt="2023-12-11T03:40:53.833" v="231"/>
        <pc:sldMkLst>
          <pc:docMk/>
          <pc:sldMk cId="3833814338" sldId="271"/>
        </pc:sldMkLst>
        <pc:spChg chg="add mod">
          <ac:chgData name="Fernando Hernandez" userId="43e4967a45bf93dd" providerId="LiveId" clId="{D333E8CF-E4DC-426E-9A72-7B6C7BE19C06}" dt="2023-12-11T02:33:52.184" v="21" actId="20577"/>
          <ac:spMkLst>
            <pc:docMk/>
            <pc:sldMk cId="3833814338" sldId="271"/>
            <ac:spMk id="4" creationId="{70F75D32-2233-02FF-AECE-F19AA99B233D}"/>
          </ac:spMkLst>
        </pc:spChg>
      </pc:sldChg>
      <pc:sldChg chg="addSp delSp modSp add mod ord">
        <pc:chgData name="Fernando Hernandez" userId="43e4967a45bf93dd" providerId="LiveId" clId="{D333E8CF-E4DC-426E-9A72-7B6C7BE19C06}" dt="2023-12-11T03:46:12.121" v="623" actId="20577"/>
        <pc:sldMkLst>
          <pc:docMk/>
          <pc:sldMk cId="3409929331" sldId="272"/>
        </pc:sldMkLst>
        <pc:spChg chg="mod">
          <ac:chgData name="Fernando Hernandez" userId="43e4967a45bf93dd" providerId="LiveId" clId="{D333E8CF-E4DC-426E-9A72-7B6C7BE19C06}" dt="2023-12-11T03:41:08.154" v="246" actId="20577"/>
          <ac:spMkLst>
            <pc:docMk/>
            <pc:sldMk cId="3409929331" sldId="272"/>
            <ac:spMk id="2" creationId="{236DB99C-0B7E-AD9A-A248-EB806E8D0FA0}"/>
          </ac:spMkLst>
        </pc:spChg>
        <pc:spChg chg="mod">
          <ac:chgData name="Fernando Hernandez" userId="43e4967a45bf93dd" providerId="LiveId" clId="{D333E8CF-E4DC-426E-9A72-7B6C7BE19C06}" dt="2023-12-11T03:46:12.121" v="623" actId="20577"/>
          <ac:spMkLst>
            <pc:docMk/>
            <pc:sldMk cId="3409929331" sldId="272"/>
            <ac:spMk id="3" creationId="{B7AEF755-2B68-81EA-341C-2393B80935C0}"/>
          </ac:spMkLst>
        </pc:spChg>
        <pc:spChg chg="del mod">
          <ac:chgData name="Fernando Hernandez" userId="43e4967a45bf93dd" providerId="LiveId" clId="{D333E8CF-E4DC-426E-9A72-7B6C7BE19C06}" dt="2023-12-11T03:41:56.840" v="280" actId="22"/>
          <ac:spMkLst>
            <pc:docMk/>
            <pc:sldMk cId="3409929331" sldId="272"/>
            <ac:spMk id="8" creationId="{088174CE-096F-7179-D5B9-25EF3A0F1B0B}"/>
          </ac:spMkLst>
        </pc:spChg>
        <pc:picChg chg="add mod ord">
          <ac:chgData name="Fernando Hernandez" userId="43e4967a45bf93dd" providerId="LiveId" clId="{D333E8CF-E4DC-426E-9A72-7B6C7BE19C06}" dt="2023-12-11T03:42:19.224" v="285" actId="1076"/>
          <ac:picMkLst>
            <pc:docMk/>
            <pc:sldMk cId="3409929331" sldId="272"/>
            <ac:picMk id="6" creationId="{052CDCB0-96B8-4605-5BF5-B5B912C663BE}"/>
          </ac:picMkLst>
        </pc:picChg>
        <pc:picChg chg="del">
          <ac:chgData name="Fernando Hernandez" userId="43e4967a45bf93dd" providerId="LiveId" clId="{D333E8CF-E4DC-426E-9A72-7B6C7BE19C06}" dt="2023-12-11T03:41:23.774" v="279" actId="478"/>
          <ac:picMkLst>
            <pc:docMk/>
            <pc:sldMk cId="3409929331" sldId="272"/>
            <ac:picMk id="10" creationId="{8D1ADF27-D7C9-B405-A541-0BCFAF0CFA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9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1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5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7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29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0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efe-Hern/Living/blob/master/csv_query_filter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24B2CC-3B88-8539-A737-D5317A395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b="6250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104A7-5226-B136-1972-FB919D111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Long Island 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Real Estate 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FFC60-9AA3-FBD5-0CC7-F195FF38B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376058"/>
            <a:ext cx="8936846" cy="7632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Playing the Data Cleanup and Presentation Games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By Sonia Tan &amp; Fernando Hernandez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852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0C44A5-548B-DFD6-6E7B-5D9405449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/>
          <a:stretch/>
        </p:blipFill>
        <p:spPr>
          <a:xfrm>
            <a:off x="367140" y="413053"/>
            <a:ext cx="8307385" cy="6042611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FCF2F9A-1BF4-12E4-DAE7-F27EBCBD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Takeaways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EF7CA-9574-2225-0F2F-759AA3649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4140" y="2149813"/>
            <a:ext cx="2460140" cy="404670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People are listing Condos and Co-ops at a higher price then they are being sold for.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Multi-Family homes are either being sold at the listing price, or generally higher. Faded (historical) points show this wasn't always the case.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time went on, house prices trended both upwards and more towards the listing price rather than listed high / sold low.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7C1B7-65B7-C005-6397-EE3F72941853}"/>
              </a:ext>
            </a:extLst>
          </p:cNvPr>
          <p:cNvSpPr txBox="1"/>
          <p:nvPr/>
        </p:nvSpPr>
        <p:spPr>
          <a:xfrm>
            <a:off x="11459362" y="4579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1854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B99C-0B7E-AD9A-A248-EB806E8D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08034"/>
          </a:xfrm>
        </p:spPr>
        <p:txBody>
          <a:bodyPr/>
          <a:lstStyle/>
          <a:p>
            <a:r>
              <a:rPr lang="en-US" b="1" dirty="0"/>
              <a:t>Regression Analysis (Post One-Hot Encoding)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F755-2B68-81EA-341C-2393B8093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681" y="1350627"/>
            <a:ext cx="3807204" cy="51069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Linear Regression Model (R</a:t>
            </a:r>
            <a:r>
              <a:rPr lang="en-US" sz="1600" b="1" baseline="30000" dirty="0"/>
              <a:t>2</a:t>
            </a:r>
            <a:r>
              <a:rPr lang="en-US" sz="1600" b="1" dirty="0"/>
              <a:t>=0.64)</a:t>
            </a:r>
          </a:p>
          <a:p>
            <a:pPr marL="0" indent="0">
              <a:buNone/>
            </a:pPr>
            <a:r>
              <a:rPr lang="en-US" sz="1600" dirty="0"/>
              <a:t>Fernando’s Raw Data</a:t>
            </a:r>
          </a:p>
          <a:p>
            <a:pPr marL="0" indent="0">
              <a:buNone/>
            </a:pPr>
            <a:r>
              <a:rPr lang="en-US" sz="1600" dirty="0"/>
              <a:t>Final Features: List Price, Property Type, Timestamp, Interest</a:t>
            </a:r>
          </a:p>
          <a:p>
            <a:pPr marL="0" indent="0">
              <a:buNone/>
            </a:pPr>
            <a:r>
              <a:rPr lang="en-US" sz="1600" b="1" dirty="0"/>
              <a:t>Pros</a:t>
            </a:r>
            <a:r>
              <a:rPr lang="en-US" sz="1600" dirty="0"/>
              <a:t>: Appeared to fit single family homes well, likely due to little variance between list price and sale prices.</a:t>
            </a:r>
          </a:p>
          <a:p>
            <a:pPr marL="0" indent="0">
              <a:buNone/>
            </a:pPr>
            <a:r>
              <a:rPr lang="en-US" sz="1600" b="1" dirty="0"/>
              <a:t>Cons</a:t>
            </a:r>
            <a:r>
              <a:rPr lang="en-US" sz="1600" dirty="0"/>
              <a:t>: Condos and Townhouses were overestimated</a:t>
            </a:r>
          </a:p>
          <a:p>
            <a:pPr marL="0" indent="0">
              <a:buNone/>
            </a:pPr>
            <a:r>
              <a:rPr lang="en-US" sz="1600" dirty="0"/>
              <a:t>Before One Hot Encoding: Little weight was placed on property type. Every single condo was predicted higher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8174CE-096F-7179-D5B9-25EF3A0F1B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1ADF27-D7C9-B405-A541-0BCFAF0C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505" y="1350628"/>
            <a:ext cx="7068495" cy="5106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079E6-CA63-BC21-3FBF-A8658CC47E4C}"/>
              </a:ext>
            </a:extLst>
          </p:cNvPr>
          <p:cNvSpPr txBox="1"/>
          <p:nvPr/>
        </p:nvSpPr>
        <p:spPr>
          <a:xfrm>
            <a:off x="11459362" y="45792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9095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98D9-5F6D-37C9-0465-65276941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08034"/>
          </a:xfrm>
        </p:spPr>
        <p:txBody>
          <a:bodyPr/>
          <a:lstStyle/>
          <a:p>
            <a:r>
              <a:rPr lang="en-US" b="1" dirty="0"/>
              <a:t>Regression Analysis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B1D540-294E-ECBF-1869-69651CEE43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6334" y="1350626"/>
            <a:ext cx="7006301" cy="507816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69010-31FB-BFA5-E586-D3609854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2634" y="1350626"/>
            <a:ext cx="3742565" cy="51434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Decision Tree </a:t>
            </a:r>
            <a:r>
              <a:rPr lang="en-US" sz="1800" b="1" dirty="0"/>
              <a:t>(R</a:t>
            </a:r>
            <a:r>
              <a:rPr lang="en-US" sz="1800" b="1" baseline="30000" dirty="0"/>
              <a:t>2</a:t>
            </a:r>
            <a:r>
              <a:rPr lang="en-US" sz="1800" b="1" dirty="0"/>
              <a:t>=0.51)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Pros</a:t>
            </a:r>
            <a:r>
              <a:rPr lang="en-US" dirty="0"/>
              <a:t>: Near 1-1 prediction for some homes. Single Family nearly all fit within expected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  <a:r>
              <a:rPr lang="en-US" dirty="0"/>
              <a:t>: Townhouses, and newer data typically miss the mark by wide margins of error.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This calls for fine tuning our models…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945A5-BD75-0939-18F1-669EF9213279}"/>
              </a:ext>
            </a:extLst>
          </p:cNvPr>
          <p:cNvSpPr txBox="1"/>
          <p:nvPr/>
        </p:nvSpPr>
        <p:spPr>
          <a:xfrm>
            <a:off x="11459362" y="45792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445649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08AE-B394-B859-3931-C85A7B8D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Hyperparameter Tuning and 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E386-95DD-7F19-79A5-BDB0FDF1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164261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Models have hyperparameters that can be changed to increase model performance</a:t>
            </a:r>
          </a:p>
          <a:p>
            <a:pPr marL="0" indent="0">
              <a:buNone/>
            </a:pPr>
            <a:r>
              <a:rPr lang="en-US" sz="1800" dirty="0"/>
              <a:t>One method of finding the optimal hyperparameter is using </a:t>
            </a:r>
            <a:r>
              <a:rPr lang="en-US" sz="1800" b="1" dirty="0"/>
              <a:t>grid search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grid search </a:t>
            </a:r>
            <a:r>
              <a:rPr lang="en-US" sz="1800" dirty="0"/>
              <a:t>we used also implements </a:t>
            </a:r>
            <a:r>
              <a:rPr lang="en-US" sz="1800" b="1" dirty="0"/>
              <a:t>cross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4431B-2AEA-CD35-43D5-42C912C64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0" y="4567569"/>
            <a:ext cx="3619526" cy="428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222F0-91CC-AEFD-ED4F-E9DE8A879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0" y="4996197"/>
            <a:ext cx="4048155" cy="1219209"/>
          </a:xfrm>
          <a:prstGeom prst="rect">
            <a:avLst/>
          </a:prstGeom>
        </p:spPr>
      </p:pic>
      <p:pic>
        <p:nvPicPr>
          <p:cNvPr id="1026" name="Picture 2" descr="3.1. Cross-validation: evaluating estimator performance — scikit-learn  1.3.2 documentation">
            <a:extLst>
              <a:ext uri="{FF2B5EF4-FFF2-40B4-BE49-F238E27FC236}">
                <a16:creationId xmlns:a16="http://schemas.microsoft.com/office/drawing/2014/main" id="{55725867-536A-3187-53FF-9910E9422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88" y="1817849"/>
            <a:ext cx="5210517" cy="360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75D32-2233-02FF-AECE-F19AA99B233D}"/>
              </a:ext>
            </a:extLst>
          </p:cNvPr>
          <p:cNvSpPr txBox="1"/>
          <p:nvPr/>
        </p:nvSpPr>
        <p:spPr>
          <a:xfrm>
            <a:off x="11459362" y="4579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3381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B99C-0B7E-AD9A-A248-EB806E8D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08034"/>
          </a:xfrm>
        </p:spPr>
        <p:txBody>
          <a:bodyPr/>
          <a:lstStyle/>
          <a:p>
            <a:r>
              <a:rPr lang="en-US" b="1" dirty="0"/>
              <a:t>Regression Analysis (Post Grid Search)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F755-2B68-81EA-341C-2393B8093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681" y="1350627"/>
            <a:ext cx="3807204" cy="51069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K-Nearest Neighbors (R</a:t>
            </a:r>
            <a:r>
              <a:rPr lang="en-US" sz="1600" b="1" baseline="30000" dirty="0"/>
              <a:t>2</a:t>
            </a:r>
            <a:r>
              <a:rPr lang="en-US" sz="1600" b="1" dirty="0"/>
              <a:t>=0.758)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Pros</a:t>
            </a:r>
            <a:r>
              <a:rPr lang="en-US" sz="1600" dirty="0"/>
              <a:t>: Nearly all types of houses within prediction margins. Less variance for predictions.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Cons</a:t>
            </a:r>
            <a:r>
              <a:rPr lang="en-US" sz="1600" dirty="0"/>
              <a:t>: Townhouses still fall outside margins of error. They may have sporadically different features.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Ranked the highest out of all model performances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2CDCB0-96B8-4605-5BF5-B5B912C663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98629" y="1301692"/>
            <a:ext cx="7180976" cy="520477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079E6-CA63-BC21-3FBF-A8658CC47E4C}"/>
              </a:ext>
            </a:extLst>
          </p:cNvPr>
          <p:cNvSpPr txBox="1"/>
          <p:nvPr/>
        </p:nvSpPr>
        <p:spPr>
          <a:xfrm>
            <a:off x="11459362" y="45792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40992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4BF2-7295-0AFB-4C8B-85760EC9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7BA2-9C86-0488-A922-254066A8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Some metrics we used to evaluate our models were: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Root Mean Squared Error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R2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Mean Absolute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85754-1C21-302D-DF0F-AB011058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277" y="1970777"/>
            <a:ext cx="4783577" cy="3838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BC7FD6-C8E0-94AD-92F9-C60CBDC98176}"/>
              </a:ext>
            </a:extLst>
          </p:cNvPr>
          <p:cNvSpPr txBox="1"/>
          <p:nvPr/>
        </p:nvSpPr>
        <p:spPr>
          <a:xfrm>
            <a:off x="11459362" y="4579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4032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9987-FE4C-8D19-1C76-54DF57B5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38337"/>
          </a:xfrm>
        </p:spPr>
        <p:txBody>
          <a:bodyPr/>
          <a:lstStyle/>
          <a:p>
            <a:r>
              <a:rPr lang="en-US" b="1" dirty="0"/>
              <a:t>To 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A7B7-CB03-C2F0-06F8-89531FC2E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80931"/>
            <a:ext cx="10058400" cy="4571813"/>
          </a:xfrm>
        </p:spPr>
        <p:txBody>
          <a:bodyPr>
            <a:normAutofit/>
          </a:bodyPr>
          <a:lstStyle/>
          <a:p>
            <a:r>
              <a:rPr lang="en-US" sz="1600" dirty="0"/>
              <a:t>Yes, Long Island has seen a distinct price increase, with more people looking to apply for a loan more than the recommended Debt-To-Income Ratio (DTI)</a:t>
            </a:r>
          </a:p>
          <a:p>
            <a:r>
              <a:rPr lang="en-US" sz="1600" dirty="0"/>
              <a:t>The median condo will typically be listed much higher than they are sold for. This means they will drop in price, or a lower offer could be accepted.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Programming Concepts</a:t>
            </a:r>
          </a:p>
          <a:p>
            <a:r>
              <a:rPr lang="en-US" sz="1600" dirty="0"/>
              <a:t>Sonia’s cleaned datasets provided a more accurate linear regression fit than any strategy using the basic dataset.</a:t>
            </a:r>
          </a:p>
          <a:p>
            <a:r>
              <a:rPr lang="en-US" sz="1600" dirty="0"/>
              <a:t>By creating a numerical-focused dataset and normalizing features, we were able to achieve higher accuracy </a:t>
            </a:r>
            <a:r>
              <a:rPr lang="en-US" sz="1600"/>
              <a:t>for prediction models.</a:t>
            </a:r>
            <a:endParaRPr lang="en-US" sz="1600" dirty="0"/>
          </a:p>
          <a:p>
            <a:r>
              <a:rPr lang="en-US" sz="1600" dirty="0"/>
              <a:t>Git with .</a:t>
            </a:r>
            <a:r>
              <a:rPr lang="en-US" sz="1600" dirty="0" err="1"/>
              <a:t>ipynb’s</a:t>
            </a:r>
            <a:r>
              <a:rPr lang="en-US" sz="1600" dirty="0"/>
              <a:t> have issues with the metadata, making it difficult to view merge changes on VS Code.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98C19-A654-4FC4-E782-F9A203F6377A}"/>
              </a:ext>
            </a:extLst>
          </p:cNvPr>
          <p:cNvSpPr txBox="1"/>
          <p:nvPr/>
        </p:nvSpPr>
        <p:spPr>
          <a:xfrm>
            <a:off x="11459362" y="4579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5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8A54-E1EA-9AA8-B48F-A0B1FE1E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D8FDB-0BEE-19DE-F806-06035FE28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6183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1: Collect &amp; Filter Raw Data</a:t>
            </a:r>
          </a:p>
          <a:p>
            <a:pPr marL="0" indent="0">
              <a:buNone/>
            </a:pPr>
            <a:r>
              <a:rPr lang="en-US" sz="1600" dirty="0"/>
              <a:t>However, these datasets were nationwide.</a:t>
            </a:r>
          </a:p>
          <a:p>
            <a:pPr marL="0" indent="0">
              <a:buNone/>
            </a:pPr>
            <a:r>
              <a:rPr lang="en-US" sz="1600" dirty="0"/>
              <a:t>Tools Used: Personal SQL-Like Function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2: Review &amp; 3: Cleanup Data</a:t>
            </a:r>
          </a:p>
          <a:p>
            <a:pPr marL="0" indent="0">
              <a:buNone/>
            </a:pPr>
            <a:r>
              <a:rPr lang="en-US" sz="1600" dirty="0"/>
              <a:t>Filter out columns we weren’t using, parse potential relations</a:t>
            </a:r>
          </a:p>
          <a:p>
            <a:pPr marL="0" indent="0">
              <a:buNone/>
            </a:pPr>
            <a:r>
              <a:rPr lang="en-US" sz="1600" dirty="0"/>
              <a:t>Tools Used: Pandas &amp; </a:t>
            </a:r>
            <a:r>
              <a:rPr lang="en-US" sz="1600" dirty="0" err="1"/>
              <a:t>Numpy</a:t>
            </a:r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665316-6EB4-9295-0169-B5942DD9DF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4: Python Analysis</a:t>
            </a:r>
          </a:p>
          <a:p>
            <a:pPr marL="0" indent="0">
              <a:buNone/>
            </a:pPr>
            <a:r>
              <a:rPr lang="en-US" sz="1600" dirty="0"/>
              <a:t>Make (Nice Looking) plots and regression analysis</a:t>
            </a:r>
          </a:p>
          <a:p>
            <a:pPr marL="0" indent="0">
              <a:buNone/>
            </a:pPr>
            <a:r>
              <a:rPr lang="en-US" sz="1600" dirty="0"/>
              <a:t>Tools Used: Seaborn &amp; </a:t>
            </a:r>
            <a:r>
              <a:rPr lang="en-US" sz="1600" dirty="0" err="1"/>
              <a:t>SciKit</a:t>
            </a:r>
            <a:r>
              <a:rPr lang="en-US" sz="1600" dirty="0"/>
              <a:t>-Learn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2C709-9BF1-1CB4-840C-3EF37567B09D}"/>
              </a:ext>
            </a:extLst>
          </p:cNvPr>
          <p:cNvSpPr txBox="1"/>
          <p:nvPr/>
        </p:nvSpPr>
        <p:spPr>
          <a:xfrm>
            <a:off x="11459362" y="4579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4398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746B-86E0-FA5E-59AA-03114958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1: Collect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57C3-B266-92EF-DDA9-58731782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began this project thinking we could analyze Year-over-Year trends in the housing market using </a:t>
            </a:r>
            <a:r>
              <a:rPr lang="en-US" sz="1600" b="1" dirty="0"/>
              <a:t>Zillow’s ZTRAX </a:t>
            </a:r>
            <a:r>
              <a:rPr lang="en-US" sz="1600" dirty="0"/>
              <a:t>Dataset. Formerly made freely available to academic, non-profit and government researchers, the only possible access to the dataset now lies behind paywalls.</a:t>
            </a:r>
          </a:p>
          <a:p>
            <a:r>
              <a:rPr lang="en-US" sz="1600" dirty="0"/>
              <a:t>We’ve scoured the web for resources, and found two major resources for datasets: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Both datasets had a problem: Filtering for Long Island specifically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BA65A-2457-3E17-5356-240C68CE7388}"/>
              </a:ext>
            </a:extLst>
          </p:cNvPr>
          <p:cNvSpPr txBox="1"/>
          <p:nvPr/>
        </p:nvSpPr>
        <p:spPr>
          <a:xfrm>
            <a:off x="1283516" y="3570732"/>
            <a:ext cx="481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Redfin’s Metrics Data</a:t>
            </a:r>
          </a:p>
          <a:p>
            <a:r>
              <a:rPr lang="en-US" dirty="0"/>
              <a:t>Nearly clean dataset to parse thru.</a:t>
            </a:r>
          </a:p>
          <a:p>
            <a:r>
              <a:rPr lang="en-US" dirty="0"/>
              <a:t>Info on how fast houses left the market.</a:t>
            </a:r>
          </a:p>
          <a:p>
            <a:r>
              <a:rPr lang="en-US" dirty="0"/>
              <a:t>Added avg interest rates per period from Freddie Mac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7C801-5D8B-96D4-33BF-3CCFD7F948F8}"/>
              </a:ext>
            </a:extLst>
          </p:cNvPr>
          <p:cNvSpPr txBox="1"/>
          <p:nvPr/>
        </p:nvSpPr>
        <p:spPr>
          <a:xfrm>
            <a:off x="6421074" y="3526269"/>
            <a:ext cx="481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Consumer Financial Protection Bureau</a:t>
            </a:r>
          </a:p>
          <a:p>
            <a:r>
              <a:rPr lang="en-US" dirty="0"/>
              <a:t>We’ve obtained very, very large (5+GB) datasets.</a:t>
            </a:r>
          </a:p>
          <a:p>
            <a:r>
              <a:rPr lang="en-US" dirty="0"/>
              <a:t>For computing plots and regressions,</a:t>
            </a:r>
          </a:p>
          <a:p>
            <a:r>
              <a:rPr lang="en-US" dirty="0"/>
              <a:t>I kept the dataset limited to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26D8D-3B90-2A2B-A203-93FF478EFDC0}"/>
              </a:ext>
            </a:extLst>
          </p:cNvPr>
          <p:cNvSpPr txBox="1"/>
          <p:nvPr/>
        </p:nvSpPr>
        <p:spPr>
          <a:xfrm>
            <a:off x="11459362" y="4579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3343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E3A9-6901-B169-C889-81845EA7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7700"/>
          </a:xfrm>
        </p:spPr>
        <p:txBody>
          <a:bodyPr>
            <a:normAutofit/>
          </a:bodyPr>
          <a:lstStyle/>
          <a:p>
            <a:r>
              <a:rPr lang="en-US" sz="3200" b="1" dirty="0"/>
              <a:t>Filtering for Long Island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66BC-AC4D-BD78-BF45-DF8C0F08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8073"/>
            <a:ext cx="10058400" cy="4484671"/>
          </a:xfrm>
        </p:spPr>
        <p:txBody>
          <a:bodyPr/>
          <a:lstStyle/>
          <a:p>
            <a:r>
              <a:rPr lang="en-US" sz="1600" dirty="0"/>
              <a:t>Fernando created a filtering function to automatically filter a given dataset by SQL-like Filters.</a:t>
            </a:r>
          </a:p>
          <a:p>
            <a:r>
              <a:rPr lang="en-US" sz="1600" dirty="0">
                <a:hlinkClick r:id="rId2"/>
              </a:rPr>
              <a:t>https://github.com/Fefe-Hern/Living/blob/master/csv_query_filter.py</a:t>
            </a:r>
            <a:r>
              <a:rPr lang="en-US" sz="1600" dirty="0"/>
              <a:t> </a:t>
            </a:r>
          </a:p>
          <a:p>
            <a:r>
              <a:rPr lang="en-US" sz="1600" dirty="0"/>
              <a:t>Can be used as a function, or in the command line: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python csv_query_filter.py input.csv output.csv ‘region == “Suffolk County, NY” | region == “Nassau County, NY”</a:t>
            </a:r>
          </a:p>
          <a:p>
            <a:pPr marL="0" indent="0">
              <a:buNone/>
            </a:pPr>
            <a:r>
              <a:rPr lang="en-US" b="1" dirty="0"/>
              <a:t>data_prep.py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5B3D8-8CBB-DD7E-41C2-49D0FD83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75" y="3429000"/>
            <a:ext cx="9173855" cy="1638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D12CBD-ED31-A4A4-179C-3B78C8E952AF}"/>
              </a:ext>
            </a:extLst>
          </p:cNvPr>
          <p:cNvSpPr txBox="1"/>
          <p:nvPr/>
        </p:nvSpPr>
        <p:spPr>
          <a:xfrm>
            <a:off x="11459362" y="4579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6767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EF25-697D-4B61-CDF5-6467EC23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08701"/>
          </a:xfrm>
        </p:spPr>
        <p:txBody>
          <a:bodyPr/>
          <a:lstStyle/>
          <a:p>
            <a:r>
              <a:rPr lang="en-US" b="1" dirty="0"/>
              <a:t>2: Review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75CC-E587-32CE-663A-69497B16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1295"/>
            <a:ext cx="10058400" cy="4501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Sonia reviewed each dataset and provided insight on each csv</a:t>
            </a:r>
          </a:p>
          <a:p>
            <a:pPr marL="0" indent="0">
              <a:buNone/>
            </a:pPr>
            <a:r>
              <a:rPr lang="en-US" sz="1600" b="1" dirty="0"/>
              <a:t>Roper</a:t>
            </a:r>
            <a:r>
              <a:rPr lang="en-US" sz="1600" dirty="0"/>
              <a:t> was cut out as public opinion datasets was difficult to work with and constrained to June 2022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Freddie Mac </a:t>
            </a:r>
            <a:r>
              <a:rPr lang="en-US" sz="1600" dirty="0"/>
              <a:t>had too many irrelevant columns, and we were left with something identical to CFPB.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CFPB</a:t>
            </a:r>
            <a:r>
              <a:rPr lang="en-US" sz="1600" dirty="0"/>
              <a:t> was a large dataset consisting of 99 columns. Fernando had to run it on his PC to clear out irrelevant columns like applicant_age_3 (_4, _5). He found references to some field values in a </a:t>
            </a:r>
            <a:r>
              <a:rPr lang="en-US" sz="1600" dirty="0" err="1"/>
              <a:t>databook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A0829-3707-3450-6B51-48F6D70AC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330" y="4136563"/>
            <a:ext cx="4620270" cy="1514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A26C1-8A10-CCA2-221F-818722D4FB0D}"/>
              </a:ext>
            </a:extLst>
          </p:cNvPr>
          <p:cNvSpPr txBox="1"/>
          <p:nvPr/>
        </p:nvSpPr>
        <p:spPr>
          <a:xfrm>
            <a:off x="11459362" y="4579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2582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673A-A41A-90B7-C97D-BFE9F9E3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3: 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0608-4359-CDB9-A569-35ACDA0C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main challenges we faced while cleaning the data were: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Null values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String object columns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Irrelevant or repetitive columns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Outliers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8E8AB-95F8-18F6-CB70-88525CA36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628" y="2599466"/>
            <a:ext cx="5143538" cy="914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C675B-0920-1D1B-3A94-8CC5858F3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04" y="4678279"/>
            <a:ext cx="4933986" cy="1038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242C6D-7B89-91CC-CC75-AA800324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370" y="3756242"/>
            <a:ext cx="6791375" cy="685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D693A-314E-6C98-9F81-049DEE8DDD49}"/>
              </a:ext>
            </a:extLst>
          </p:cNvPr>
          <p:cNvSpPr txBox="1"/>
          <p:nvPr/>
        </p:nvSpPr>
        <p:spPr>
          <a:xfrm>
            <a:off x="11459362" y="4579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7787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FF3F-5F24-5036-F060-6BB1308A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19675"/>
          </a:xfrm>
        </p:spPr>
        <p:txBody>
          <a:bodyPr/>
          <a:lstStyle/>
          <a:p>
            <a:r>
              <a:rPr lang="en-US" b="1" dirty="0"/>
              <a:t>4: Python Analysis (CFPB)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077E-A9E2-9643-C1A3-4ECE55116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362269"/>
            <a:ext cx="3589176" cy="51318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most loans being processed are for $450k-$550k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my experience: A proper Debt-To-Income Ratio is 36% or less.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Half or more of each loan amount meets or exceeds this ratio.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016AF3-74F0-4CF0-C6B3-7D90C0E870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1195" y="1362269"/>
            <a:ext cx="7086824" cy="513183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9FF4B1-8A31-84E4-0108-D7FA3D063AF6}"/>
              </a:ext>
            </a:extLst>
          </p:cNvPr>
          <p:cNvSpPr txBox="1"/>
          <p:nvPr/>
        </p:nvSpPr>
        <p:spPr>
          <a:xfrm>
            <a:off x="11459362" y="4579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E3AFD5-6CD2-AC2B-0208-09D53434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0" y="6149130"/>
            <a:ext cx="5072843" cy="34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2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E0B1-FFCD-79B2-D1E5-468B1932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4: Python Analysis (Redfin)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438-5BE4-54C4-547E-9181C368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We’ve used </a:t>
            </a:r>
            <a:r>
              <a:rPr lang="en-US" sz="1600" b="1" dirty="0"/>
              <a:t>Seaborn</a:t>
            </a:r>
            <a:r>
              <a:rPr lang="en-US" sz="1600" dirty="0"/>
              <a:t>, a wrapper around </a:t>
            </a:r>
            <a:r>
              <a:rPr lang="en-US" sz="1600" dirty="0" err="1"/>
              <a:t>MatPlotLib</a:t>
            </a:r>
            <a:r>
              <a:rPr lang="en-US" sz="1600" dirty="0"/>
              <a:t> that gives an easier interface to display data.</a:t>
            </a:r>
          </a:p>
          <a:p>
            <a:pPr marL="0" indent="0">
              <a:buNone/>
            </a:pPr>
            <a:r>
              <a:rPr lang="en-US" sz="1600" dirty="0" err="1"/>
              <a:t>MatPlotLib</a:t>
            </a:r>
            <a:r>
              <a:rPr lang="en-US" sz="1600" dirty="0"/>
              <a:t> plotting: (Not all the code)		    Seaborn Plotting: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479DC-68C5-0558-5D4B-100005AD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" y="2907374"/>
            <a:ext cx="6365375" cy="3134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0A25D-578C-CD14-85BD-2A5D1B901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41" y="2907374"/>
            <a:ext cx="5987143" cy="1639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555FF6-C4EA-05A6-7341-CD1BB7E1984C}"/>
              </a:ext>
            </a:extLst>
          </p:cNvPr>
          <p:cNvSpPr txBox="1"/>
          <p:nvPr/>
        </p:nvSpPr>
        <p:spPr>
          <a:xfrm>
            <a:off x="11459362" y="4579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6893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00CFA-3459-A8BE-A5A1-322CDF902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7" y="643467"/>
            <a:ext cx="7958665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E7FA9-938F-5EE9-21B2-FEB1B1B520C7}"/>
              </a:ext>
            </a:extLst>
          </p:cNvPr>
          <p:cNvSpPr txBox="1"/>
          <p:nvPr/>
        </p:nvSpPr>
        <p:spPr>
          <a:xfrm>
            <a:off x="11459362" y="4579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69021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3"/>
      </a:lt2>
      <a:accent1>
        <a:srgbClr val="C3544D"/>
      </a:accent1>
      <a:accent2>
        <a:srgbClr val="B13B65"/>
      </a:accent2>
      <a:accent3>
        <a:srgbClr val="C34DA8"/>
      </a:accent3>
      <a:accent4>
        <a:srgbClr val="9B3BB1"/>
      </a:accent4>
      <a:accent5>
        <a:srgbClr val="7C4DC3"/>
      </a:accent5>
      <a:accent6>
        <a:srgbClr val="3F42B3"/>
      </a:accent6>
      <a:hlink>
        <a:srgbClr val="873FBF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952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Consolas</vt:lpstr>
      <vt:lpstr>Courier New</vt:lpstr>
      <vt:lpstr>Garamond</vt:lpstr>
      <vt:lpstr>Sagona Book</vt:lpstr>
      <vt:lpstr>Sagona ExtraLight</vt:lpstr>
      <vt:lpstr>SavonVTI</vt:lpstr>
      <vt:lpstr>Long Island  Real Estate History</vt:lpstr>
      <vt:lpstr>The Process</vt:lpstr>
      <vt:lpstr>1: Collect Raw Data</vt:lpstr>
      <vt:lpstr>Filtering for Long Island</vt:lpstr>
      <vt:lpstr>2: Review Data</vt:lpstr>
      <vt:lpstr>3: Data Cleanup</vt:lpstr>
      <vt:lpstr>4: Python Analysis (CFPB)</vt:lpstr>
      <vt:lpstr>4: Python Analysis (Redfin)</vt:lpstr>
      <vt:lpstr>PowerPoint Presentation</vt:lpstr>
      <vt:lpstr>Takeaways</vt:lpstr>
      <vt:lpstr>Regression Analysis (Post One-Hot Encoding)</vt:lpstr>
      <vt:lpstr>Regression Analysis</vt:lpstr>
      <vt:lpstr>Hyperparameter Tuning and Model Validation</vt:lpstr>
      <vt:lpstr>Regression Analysis (Post Grid Search)</vt:lpstr>
      <vt:lpstr>Model Performance Evaluation</vt:lpstr>
      <vt:lpstr>To Summarize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Island  Real Estate History</dc:title>
  <dc:creator>Fernando Hernandez</dc:creator>
  <cp:lastModifiedBy>j t</cp:lastModifiedBy>
  <cp:revision>5</cp:revision>
  <dcterms:created xsi:type="dcterms:W3CDTF">2023-12-09T01:56:03Z</dcterms:created>
  <dcterms:modified xsi:type="dcterms:W3CDTF">2023-12-11T03:58:33Z</dcterms:modified>
</cp:coreProperties>
</file>