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A23F-04DA-4DC8-B074-F56333038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4ED4-1411-48AF-8134-63090083D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003E-ED20-4716-9822-4BB96BAA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A711-557E-4BA5-9549-3829A42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CA36-19B6-4383-A9AB-8F0AC8EF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E9F0-A3B5-4F34-AC31-D1A9A7A5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707B-6035-4BE2-A96F-F83D461E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DD20-D332-4DFE-A3D9-401BE8F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C878-7786-4E34-99B8-052A295B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0316-7361-4610-BC7D-3FDE1AC0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F3057-14B0-483B-A537-1F34014C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DD601-2F6B-4B2E-A21A-075C8A14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CD70-72D0-4322-8C61-14A01841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CD49-D96F-42B8-B4B3-EEEE47F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FDE9-D2FA-4AEB-8068-DAC605B9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B8A-7B3A-4BD4-AE40-1C5754A6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B880-E908-4142-ADE4-A9E281B1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8B67-9A90-4C55-8E4A-22F5DE58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CD371-3A7A-4311-9918-27314F5A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C7AB-0A89-4FB9-BD50-57E0CD41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FBB-E282-45B2-80E1-D924EF5B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D727-7CC8-4D00-9242-217B4D5A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5B3B-79C6-4B32-BBFA-AAFCC8AE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678E-85F2-4EBB-90A7-5E175B3C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D61B-878F-4349-87F3-8023CA37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4AE1-B6D3-4B87-8B0D-37C3DCD5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F1A4-F0D6-4D45-8032-E1A6F2EE0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F558-EEB9-41FD-A4DE-04AD9DF1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ECA7A-0ECE-45F6-B840-9B69F577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7FED6-9492-42C6-923B-3FF23683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0E53-9A49-4D8F-8BEB-5A2B8E6D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4B6F-E680-4686-A87A-9CDDA03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86240-D896-44AE-A5F8-EC96ACA5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16FE9-DC14-4652-AFDE-6B01AB6EA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F85CC-179B-4FAE-924A-A61A27188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D2AB2-C5CE-4C50-9DB9-F91C64FD6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1AAF1-E002-4E21-9F91-0D554A85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AC7D6-0121-490D-87FB-686C162D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BCB9E-1518-4EE1-9A2E-5060E947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4502-42EB-41E6-951B-B0822F4F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E3747-8E76-4217-8728-3A9F7B6C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7E72-A4BA-4A43-A279-8DB178C3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52E8-DA7F-44E9-B13E-7221BE4B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A4603-B1E7-47D7-9FF3-B6AEEC67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9252E-474C-461B-9AB3-372783A3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CA9FC-DF0E-4991-8D52-86B9FAB4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F30-BB22-4CF8-98F5-451FAB84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58AB-CF31-43B8-B684-A094A214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8C330-34DA-4268-BD7D-12FA8BD67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2A0A-53AF-44FE-96BF-47B34ABC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82C1-655C-4295-9810-50E7006D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E6F2D-AFF3-4078-97CF-7E25DEC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79CC-A29E-461B-9F7F-6B9B32E4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550C6-8D6F-4F15-9208-AA69CDF0E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178C-63C0-455A-AE0F-2B7BBBF4F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2AEB1-85EA-47A8-A77F-DBEFA3C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4983-8703-459D-8047-36348F0D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AC229-6019-4F99-B694-3DEB442C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2F17D-57B3-49C6-A9F6-AC9A5DCC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87EA-2081-4517-8DBB-B620A86E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2797-34C4-434B-A7FB-70573AABA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EBBC-4BD1-4D79-AA43-60F6A57543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437B-009A-4F2C-BEAA-D63F64CE1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3A37-312C-4570-8800-575643A97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9033-87CD-4ECF-88EF-2C901EEB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B31E-0C1C-4012-BFE5-02497BE5C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C80C7-5729-4A79-9BAE-0936E2C63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Challenge</a:t>
            </a:r>
            <a:r>
              <a:rPr lang="pt-BR" dirty="0"/>
              <a:t> - 2024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Aluno</dc:creator>
  <cp:lastModifiedBy>Logon Aluno</cp:lastModifiedBy>
  <cp:revision>1</cp:revision>
  <dcterms:created xsi:type="dcterms:W3CDTF">2024-03-19T12:27:57Z</dcterms:created>
  <dcterms:modified xsi:type="dcterms:W3CDTF">2024-03-19T12:28:30Z</dcterms:modified>
</cp:coreProperties>
</file>