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F88"/>
    <a:srgbClr val="47B6EE"/>
    <a:srgbClr val="3EA8D0"/>
    <a:srgbClr val="FCA7DE"/>
    <a:srgbClr val="543480"/>
    <a:srgbClr val="FCA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52" autoAdjust="0"/>
  </p:normalViewPr>
  <p:slideViewPr>
    <p:cSldViewPr snapToGrid="0">
      <p:cViewPr varScale="1">
        <p:scale>
          <a:sx n="77" d="100"/>
          <a:sy n="77" d="100"/>
        </p:scale>
        <p:origin x="1646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EAE1-B658-4F9C-A7CD-BFA608ED114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751CE-FF86-45DF-BA0C-0C418565D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6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solidFill>
                  <a:srgbClr val="333333"/>
                </a:solidFill>
                <a:effectLst/>
                <a:latin typeface="montserrat"/>
              </a:rPr>
              <a:t>Безусловно, те, кто покупал евро и американские доллары по курсу 35-43 рублей, а потом продавал по 80-90, заработали немалые деньги.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751CE-FF86-45DF-BA0C-0C418565DD4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2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Если открыть валютный вклад в банке из топ-10, где средняя ставка 3,2%, то через год доход составит $617.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751CE-FF86-45DF-BA0C-0C418565DD4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5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мы решили разработать проект, который бы </a:t>
            </a:r>
          </a:p>
          <a:p>
            <a:r>
              <a:rPr lang="ru-RU" dirty="0"/>
              <a:t>1) Собирал информацию о валютах и драгоценных металлах;</a:t>
            </a:r>
          </a:p>
          <a:p>
            <a:r>
              <a:rPr lang="ru-RU" dirty="0"/>
              <a:t>2) Анализировал изменения курсов валют и металлов;</a:t>
            </a:r>
          </a:p>
          <a:p>
            <a:r>
              <a:rPr lang="ru-RU" dirty="0"/>
              <a:t>3) Графически отображал изменения курсов;</a:t>
            </a:r>
          </a:p>
          <a:p>
            <a:r>
              <a:rPr lang="ru-RU" dirty="0"/>
              <a:t>4) Позволял регистрироваться пользователю в системе и иметь свою учетную запись</a:t>
            </a:r>
          </a:p>
          <a:p>
            <a:r>
              <a:rPr lang="ru-RU" dirty="0"/>
              <a:t>5) Обеспечивал рассылку оповещений об изменениях в курсах валют и металлов пользователям на почту.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751CE-FF86-45DF-BA0C-0C418565DD4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5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751CE-FF86-45DF-BA0C-0C418565DD4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90113"/>
            <a:ext cx="5157926" cy="1465880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rgbClr val="3C7F88"/>
                </a:solidFill>
                <a:latin typeface="+mn-lt"/>
              </a:rPr>
              <a:t>Мониторинг валют и</a:t>
            </a:r>
            <a:br>
              <a:rPr lang="ru-RU" sz="5400" b="1" dirty="0">
                <a:solidFill>
                  <a:srgbClr val="3C7F88"/>
                </a:solidFill>
                <a:latin typeface="+mn-lt"/>
              </a:rPr>
            </a:br>
            <a:r>
              <a:rPr lang="ru-RU" sz="5400" b="1" dirty="0">
                <a:solidFill>
                  <a:srgbClr val="3C7F88"/>
                </a:solidFill>
                <a:latin typeface="+mn-lt"/>
              </a:rPr>
              <a:t>ценных металлов</a:t>
            </a:r>
            <a:endParaRPr lang="en-US" sz="5400" b="1" dirty="0">
              <a:solidFill>
                <a:srgbClr val="3C7F88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69" y="5275841"/>
            <a:ext cx="2532888" cy="131139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47B6EE"/>
                </a:solidFill>
              </a:rPr>
              <a:t>Кайсарова А. М.</a:t>
            </a:r>
          </a:p>
          <a:p>
            <a:r>
              <a:rPr lang="ru-RU" dirty="0">
                <a:solidFill>
                  <a:srgbClr val="47B6EE"/>
                </a:solidFill>
              </a:rPr>
              <a:t>Попова Л. Ю.</a:t>
            </a:r>
          </a:p>
          <a:p>
            <a:r>
              <a:rPr lang="ru-RU" dirty="0">
                <a:solidFill>
                  <a:srgbClr val="47B6EE"/>
                </a:solidFill>
              </a:rPr>
              <a:t>Резниченко И. А.</a:t>
            </a:r>
            <a:endParaRPr lang="en-US" dirty="0">
              <a:solidFill>
                <a:srgbClr val="47B6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Актуальность проекта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043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121408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A41E9E-C24F-4644-B3F1-63B230FF8EB1}"/>
              </a:ext>
            </a:extLst>
          </p:cNvPr>
          <p:cNvSpPr txBox="1">
            <a:spLocks/>
          </p:cNvSpPr>
          <p:nvPr/>
        </p:nvSpPr>
        <p:spPr>
          <a:xfrm>
            <a:off x="630935" y="2139696"/>
            <a:ext cx="2768248" cy="3644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вопросом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россиян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последние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недели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стал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вопрос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сохранения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денег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Существует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множество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способов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обеспечивающих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приличный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доход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из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способов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вложение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валюты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драгоценные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металлы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. 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E35C301-8405-4D31-864A-4294898DD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r="4950" b="-1"/>
          <a:stretch/>
        </p:blipFill>
        <p:spPr>
          <a:xfrm>
            <a:off x="3843337" y="634382"/>
            <a:ext cx="4992910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Актуальность проекта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043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121408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A41E9E-C24F-4644-B3F1-63B230FF8EB1}"/>
              </a:ext>
            </a:extLst>
          </p:cNvPr>
          <p:cNvSpPr txBox="1">
            <a:spLocks/>
          </p:cNvSpPr>
          <p:nvPr/>
        </p:nvSpPr>
        <p:spPr>
          <a:xfrm>
            <a:off x="630935" y="2359152"/>
            <a:ext cx="2558034" cy="3425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За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последние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два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года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российский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рубль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потерял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более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100%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относительно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основных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иностранных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000" b="0" i="0" dirty="0" err="1">
                <a:effectLst/>
                <a:latin typeface="+mn-lt"/>
                <a:ea typeface="+mn-ea"/>
                <a:cs typeface="+mn-cs"/>
              </a:rPr>
              <a:t>валют</a:t>
            </a:r>
            <a:r>
              <a:rPr lang="en-US" sz="3000" b="0" i="0" dirty="0">
                <a:effectLst/>
                <a:latin typeface="+mn-lt"/>
                <a:ea typeface="+mn-ea"/>
                <a:cs typeface="+mn-cs"/>
              </a:rPr>
              <a:t>. </a:t>
            </a:r>
            <a:endParaRPr lang="en-US" sz="30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81FD11-CDFA-43E0-A532-1F6F9EE1E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9" r="13212" b="1"/>
          <a:stretch/>
        </p:blipFill>
        <p:spPr>
          <a:xfrm>
            <a:off x="3843337" y="634382"/>
            <a:ext cx="4992910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D9A1A1B9-FF60-4634-9544-69FCDCB5D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r="23168" b="-2"/>
          <a:stretch/>
        </p:blipFill>
        <p:spPr>
          <a:xfrm>
            <a:off x="2432021" y="10"/>
            <a:ext cx="6711980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A41E9E-C24F-4644-B3F1-63B230FF8EB1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Сегодня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1,5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млн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рублей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купить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20000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долларов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США. </a:t>
            </a:r>
          </a:p>
          <a:p>
            <a:pPr>
              <a:spcAft>
                <a:spcPts val="600"/>
              </a:spcAft>
            </a:pP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поменять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$20617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по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курсу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77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рублей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получится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1,602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млн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рублей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6,8%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больше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чем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изначальные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latin typeface="+mn-lt"/>
                <a:ea typeface="+mn-ea"/>
                <a:cs typeface="+mn-cs"/>
              </a:rPr>
              <a:t>инвестиции</a:t>
            </a: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.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52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68619"/>
            <a:ext cx="6924294" cy="916796"/>
          </a:xfrm>
        </p:spPr>
        <p:txBody>
          <a:bodyPr/>
          <a:lstStyle/>
          <a:p>
            <a:r>
              <a:rPr lang="ru-RU" dirty="0">
                <a:solidFill>
                  <a:srgbClr val="3C7F88"/>
                </a:solidFill>
                <a:latin typeface="+mn-lt"/>
              </a:rPr>
              <a:t>Функциональность проекта</a:t>
            </a:r>
            <a:endParaRPr lang="en-US" dirty="0">
              <a:solidFill>
                <a:srgbClr val="3C7F88"/>
              </a:solidFill>
              <a:latin typeface="+mn-lt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96440" y="3983736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1855" y="1447"/>
              <a:ext cx="2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Создание учетной записи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996440" y="1469136"/>
            <a:ext cx="5743578" cy="555625"/>
            <a:chOff x="1248" y="2030"/>
            <a:chExt cx="3618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850" y="2068"/>
              <a:ext cx="30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Сбор данных о валютах и металлах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996440" y="2307336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1855" y="2689"/>
              <a:ext cx="2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Анализ изменения данных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996440" y="3145536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1850" y="3258"/>
              <a:ext cx="19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Построение графиков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996440" y="4844161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1884" y="3258"/>
              <a:ext cx="19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Рассылка оповещений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88574B-4B2C-43B1-94C1-1A71077DC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r="35084" b="96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67" y="1182751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/>
              <a:t>Итог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A41E9E-C24F-4644-B3F1-63B230FF8EB1}"/>
              </a:ext>
            </a:extLst>
          </p:cNvPr>
          <p:cNvSpPr txBox="1">
            <a:spLocks/>
          </p:cNvSpPr>
          <p:nvPr/>
        </p:nvSpPr>
        <p:spPr>
          <a:xfrm>
            <a:off x="318611" y="2573527"/>
            <a:ext cx="3468198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 err="1">
                <a:latin typeface="+mn-lt"/>
                <a:ea typeface="+mn-ea"/>
                <a:cs typeface="+mn-cs"/>
              </a:rPr>
              <a:t>Благодаря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нашей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системе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пользователям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будет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легче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следить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за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курсами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валют</a:t>
            </a:r>
            <a:r>
              <a:rPr lang="en-US" sz="2600" dirty="0">
                <a:latin typeface="+mn-lt"/>
                <a:ea typeface="+mn-ea"/>
                <a:cs typeface="+mn-cs"/>
              </a:rPr>
              <a:t> и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драгоценных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металлов</a:t>
            </a:r>
            <a:r>
              <a:rPr lang="en-US" sz="2600" dirty="0">
                <a:latin typeface="+mn-lt"/>
                <a:ea typeface="+mn-ea"/>
                <a:cs typeface="+mn-cs"/>
              </a:rPr>
              <a:t>, а </a:t>
            </a:r>
            <a:r>
              <a:rPr lang="en-US" sz="2600" dirty="0" err="1">
                <a:latin typeface="+mn-lt"/>
                <a:ea typeface="+mn-ea"/>
                <a:cs typeface="+mn-cs"/>
              </a:rPr>
              <a:t>также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всегда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быть</a:t>
            </a:r>
            <a:r>
              <a:rPr lang="en-US" sz="2600" dirty="0">
                <a:latin typeface="+mn-lt"/>
                <a:ea typeface="+mn-ea"/>
                <a:cs typeface="+mn-cs"/>
              </a:rPr>
              <a:t> в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курсе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их</a:t>
            </a:r>
            <a:r>
              <a:rPr lang="en-US" sz="2600" dirty="0"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latin typeface="+mn-lt"/>
                <a:ea typeface="+mn-ea"/>
                <a:cs typeface="+mn-cs"/>
              </a:rPr>
              <a:t>изменений</a:t>
            </a:r>
            <a:r>
              <a:rPr lang="en-US" sz="260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97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267</Words>
  <Application>Microsoft Office PowerPoint</Application>
  <PresentationFormat>Экран (4:3)</PresentationFormat>
  <Paragraphs>35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Мониторинг валют и ценных металлов</vt:lpstr>
      <vt:lpstr>Актуальность проекта</vt:lpstr>
      <vt:lpstr>Актуальность проекта</vt:lpstr>
      <vt:lpstr>Презентация PowerPoint</vt:lpstr>
      <vt:lpstr>Функциональность проекта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валют и ценных металлов</dc:title>
  <dc:creator>Резниченко Ирина Александровна</dc:creator>
  <cp:lastModifiedBy>Резниченко Ирина Александровна</cp:lastModifiedBy>
  <cp:revision>1</cp:revision>
  <dcterms:created xsi:type="dcterms:W3CDTF">2020-10-20T02:01:11Z</dcterms:created>
  <dcterms:modified xsi:type="dcterms:W3CDTF">2020-10-20T02:03:50Z</dcterms:modified>
</cp:coreProperties>
</file>