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4155"/>
  </p:normalViewPr>
  <p:slideViewPr>
    <p:cSldViewPr snapToGrid="0" snapToObjects="1">
      <p:cViewPr varScale="1">
        <p:scale>
          <a:sx n="76" d="100"/>
          <a:sy n="76" d="100"/>
        </p:scale>
        <p:origin x="1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Gu" userId="17be5450-4a82-4d14-9500-9be0355b5730" providerId="ADAL" clId="{F1007F27-0235-174C-86CF-040FA3A2DF05}"/>
    <pc:docChg chg="undo custSel addSld delSld modSld">
      <pc:chgData name="Fei Gu" userId="17be5450-4a82-4d14-9500-9be0355b5730" providerId="ADAL" clId="{F1007F27-0235-174C-86CF-040FA3A2DF05}" dt="2021-05-12T08:22:57.714" v="133" actId="2696"/>
      <pc:docMkLst>
        <pc:docMk/>
      </pc:docMkLst>
      <pc:sldChg chg="modNotesTx">
        <pc:chgData name="Fei Gu" userId="17be5450-4a82-4d14-9500-9be0355b5730" providerId="ADAL" clId="{F1007F27-0235-174C-86CF-040FA3A2DF05}" dt="2021-05-11T23:06:21.370" v="125" actId="20577"/>
        <pc:sldMkLst>
          <pc:docMk/>
          <pc:sldMk cId="2554738745" sldId="256"/>
        </pc:sldMkLst>
      </pc:sldChg>
      <pc:sldChg chg="del">
        <pc:chgData name="Fei Gu" userId="17be5450-4a82-4d14-9500-9be0355b5730" providerId="ADAL" clId="{F1007F27-0235-174C-86CF-040FA3A2DF05}" dt="2021-05-12T08:22:57.714" v="133" actId="2696"/>
        <pc:sldMkLst>
          <pc:docMk/>
          <pc:sldMk cId="1476812095" sldId="258"/>
        </pc:sldMkLst>
      </pc:sldChg>
      <pc:sldChg chg="modSp add del mod">
        <pc:chgData name="Fei Gu" userId="17be5450-4a82-4d14-9500-9be0355b5730" providerId="ADAL" clId="{F1007F27-0235-174C-86CF-040FA3A2DF05}" dt="2021-05-12T08:22:49.352" v="132" actId="20577"/>
        <pc:sldMkLst>
          <pc:docMk/>
          <pc:sldMk cId="102392964" sldId="259"/>
        </pc:sldMkLst>
        <pc:spChg chg="mod">
          <ac:chgData name="Fei Gu" userId="17be5450-4a82-4d14-9500-9be0355b5730" providerId="ADAL" clId="{F1007F27-0235-174C-86CF-040FA3A2DF05}" dt="2021-05-12T08:22:49.352" v="132" actId="20577"/>
          <ac:spMkLst>
            <pc:docMk/>
            <pc:sldMk cId="102392964" sldId="259"/>
            <ac:spMk id="2" creationId="{BEFC4D96-FE94-2444-A8FD-1E896939F03A}"/>
          </ac:spMkLst>
        </pc:spChg>
      </pc:sldChg>
      <pc:sldChg chg="new del">
        <pc:chgData name="Fei Gu" userId="17be5450-4a82-4d14-9500-9be0355b5730" providerId="ADAL" clId="{F1007F27-0235-174C-86CF-040FA3A2DF05}" dt="2021-05-11T22:59:42.011" v="1" actId="2696"/>
        <pc:sldMkLst>
          <pc:docMk/>
          <pc:sldMk cId="327916575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65CE-E9DC-C74C-AA35-D37562896C27}" type="datetimeFigureOut">
              <a:t>2021/5/12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188D9-2D80-B24C-AA25-3E34FB30FE9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45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da-DK" altLang="zh-CN"/>
              <a:t>Show the application run the program and insert some data. </a:t>
            </a:r>
          </a:p>
          <a:p>
            <a:pPr marL="228600" indent="-228600">
              <a:buAutoNum type="arabicPeriod"/>
            </a:pPr>
            <a:r>
              <a:rPr kumimoji="1" lang="da-DK" altLang="zh-CN"/>
              <a:t>Show the code part. </a:t>
            </a:r>
          </a:p>
          <a:p>
            <a:pPr marL="228600" indent="-228600">
              <a:buAutoNum type="arabicPeriod"/>
            </a:pPr>
            <a:r>
              <a:rPr kumimoji="1" lang="da-DK" altLang="zh-CN"/>
              <a:t>Start the ppt.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188D9-2D80-B24C-AA25-3E34FB30FE90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83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188D9-2D80-B24C-AA25-3E34FB30FE90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14F26-802A-CF44-B6A6-00B243071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3B08C8-EC50-5C4E-AD58-0E50BC1D4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C94D6-CF57-6548-9C22-22DD91DA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9F04A-EF6F-754A-8A91-FCA2119F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D6BA5-C0A5-8E43-8B17-CE43C6C3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4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2FFD0-933B-8942-B426-F0D7371F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5E5E85-687C-9648-ACC7-FEFF16EC1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7539E-BD54-C54D-9D15-603D15B1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70726-997B-974A-941D-E40505D2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ECF14-6F4F-6C40-B1E3-28B8692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2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7301D1-F1DA-AD43-9E75-0C3B3AF26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BA70F5-9D40-DD4C-A096-0D297B09F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2831D-FAE9-AD4D-902B-EFD8946D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6D443-4125-0C4E-BD82-3B9F1491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AFF6A-D274-354B-AF6C-1AA16A7F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47679-9B72-9F47-AB1B-280934F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54DE8-0153-FF49-AB84-4A8BAB2C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92A4B-9B35-9A40-986A-FA174FAC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46202-D84B-4E47-854D-6C1D1921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C0997-6820-D448-9BAE-829C59B4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2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D1B42-04D5-A44E-9545-5F3A5ED0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CF1B3-29D7-1443-BDFD-31B5EF7F9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2A08D-BD9B-E44F-ACEF-1474219A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FA1C6-53CB-7B47-99A9-4F3F5A98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C06CC-94ED-4D44-A86B-8E6C2FF2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1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62433-8E4B-044E-A684-13A3D69B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156A5-D0B3-814E-B0C8-96456E829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C19F6-910C-494C-97AF-B341C31CF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3CAED-962A-5E4A-A724-640C76B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B1FE2-06C4-FC4C-BD84-52CDFF0B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7B6FA-4FCD-AE4C-8E9C-156B32AE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D8B67-1B39-CD49-A344-0B81B1A9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59FA7-9BE6-0E45-BB48-0E8B0F85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64D2E4-D832-764D-91F5-66ACD0503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B83A79-895E-BA43-9374-283D3ABDE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1E69DF-8558-294C-A355-F6C0C0953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9D1C0-0517-394B-84E4-8F5C846A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AECB31-709D-DB47-9BBA-113A2289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13C988-BC0F-0C45-BD93-DC30AD5B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8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6A241-440A-A14F-997C-1B43500D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946F68-045C-4946-8D63-68B1DEBC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FAADE3-985C-9449-9EF8-45E2B811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03363A-1631-BF43-8AFB-59005A49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D5C3E7-2422-3946-A778-6169B3FF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A6992F-7D47-C148-864C-929193E3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7D5F0-5523-B841-B1AA-506D6A0C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2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BD699-D080-6647-993A-2858094E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9A537-AFDD-204D-A73D-E0B7E5C7E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C9003-75EE-BF42-8075-2E39316E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69AD1-81FD-B94A-95C1-CCB298BE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95A05-398D-8344-A4DF-05F0B60C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89429-592B-4D4C-BEDC-99694918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8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C22BF-FBE2-CE4B-93B8-A4B76C5B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E48BB3-A799-6349-B84B-76EC8370A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3285E-6A81-C244-9E20-3BBE8E9DA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84024-751E-2342-9591-AB8F791D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5653B-CFEA-984A-B918-C70845BD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9E5092-5096-7647-8900-551BA87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5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5B4D0B-97FE-5A49-BF23-909B7673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739C7-04DC-5F44-A97B-EB39EFF0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7948D-1F43-8043-A508-CE4E8F09B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00A8E-C106-F244-89C9-2D96B6EEF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059F-8AA2-3B49-80C5-367ED08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9FF0A-DDFD-B648-83B6-1DA6C5DE8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da-DK" altLang="zh-CN"/>
              <a:t>A prototype for an Autocamper Rental system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04D39-064D-794C-8CB3-F220F812E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da-DK" altLang="zh-CN"/>
              <a:t>Group:</a:t>
            </a:r>
            <a:r>
              <a:rPr lang="da-DK" altLang="zh-CN" i="1"/>
              <a:t> Andrej Simionenko, Raheela Tasneem, Fei Gu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73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1A4BC1-05DA-F740-B62E-C11AE6DA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9"/>
            <a:ext cx="2191611" cy="3952464"/>
          </a:xfrm>
        </p:spPr>
        <p:txBody>
          <a:bodyPr anchor="t">
            <a:normAutofit/>
          </a:bodyPr>
          <a:lstStyle/>
          <a:p>
            <a:r>
              <a:rPr kumimoji="1" lang="da-DK" altLang="zh-CN"/>
              <a:t>Class Diagram Domain</a:t>
            </a:r>
            <a:endParaRPr kumimoji="1" lang="zh-CN" alt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8C69CD-17CD-A949-93AF-81AED0142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40" y="903393"/>
            <a:ext cx="7738452" cy="48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9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C9082E-82E6-FE42-A97A-932056D7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4200">
                <a:solidFill>
                  <a:srgbClr val="FFFFFF"/>
                </a:solidFill>
              </a:rPr>
              <a:t>Class Diagram Domain.User &amp; RelativeOutSide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9F1D0F9-0A51-6A46-9E1D-E0ACD1A9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32" y="307731"/>
            <a:ext cx="3158132" cy="3997637"/>
          </a:xfrm>
          <a:prstGeom prst="rect">
            <a:avLst/>
          </a:prstGeom>
        </p:spPr>
      </p:pic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22CEC328-17A4-B14D-BA3F-8B3C0AA7D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11" y="307731"/>
            <a:ext cx="5341380" cy="399763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5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1D5EC7-5271-8143-9ADD-504138EC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kumimoji="1" lang="da-DK" altLang="zh-CN" sz="3600">
                <a:solidFill>
                  <a:schemeClr val="bg1"/>
                </a:solidFill>
              </a:rPr>
              <a:t>Class Diagram Domain.Product</a:t>
            </a:r>
            <a:endParaRPr kumimoji="1" lang="zh-CN" altLang="en-US" sz="3600">
              <a:solidFill>
                <a:schemeClr val="bg1"/>
              </a:solidFill>
            </a:endParaRPr>
          </a:p>
        </p:txBody>
      </p:sp>
      <p:cxnSp>
        <p:nvCxnSpPr>
          <p:cNvPr id="41" name="Straight Connector 16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11">
            <a:extLst>
              <a:ext uri="{FF2B5EF4-FFF2-40B4-BE49-F238E27FC236}">
                <a16:creationId xmlns:a16="http://schemas.microsoft.com/office/drawing/2014/main" id="{D489E9A0-6B61-4D03-968F-40092EFB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D991E8E-B043-4F4D-AA49-FDFE3BEC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894" y="484632"/>
            <a:ext cx="5880296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6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65715D-D193-7948-ACA7-7ECBF05A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 Domain.Payment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22D9FF-B081-284A-AEB2-1F5182A41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73102"/>
            <a:ext cx="10905066" cy="41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5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46CFFC3-7067-944A-BE73-FECB8DF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Precess Flow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FF9969-FDAD-7543-A596-5E68500E8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7809" y="-7619"/>
            <a:ext cx="3844745" cy="68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8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A9A7A-DC6A-754E-B378-F5AC46B0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54FC19-55AD-1B48-98ED-557D7F06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527" y="961812"/>
            <a:ext cx="717234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2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FC4D96-FE94-2444-A8FD-1E896939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600">
                <a:solidFill>
                  <a:srgbClr val="FFFFFF"/>
                </a:solidFill>
              </a:rPr>
              <a:t>ERD</a:t>
            </a:r>
            <a:endParaRPr kumimoji="1" lang="en-US" altLang="zh-CN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CA7F126-62C4-CB4A-A23A-314BD4EB6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44482"/>
            <a:ext cx="6780700" cy="39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C01C57C-EEF0-F640-A7E8-9C8DC77B2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82663"/>
            <a:ext cx="3459163" cy="4886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B60F36-443A-F44E-8B42-B4257FD38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88" y="982663"/>
            <a:ext cx="3668713" cy="48863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E53C71-5047-7D49-8238-713BA642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SSDs</a:t>
            </a:r>
          </a:p>
        </p:txBody>
      </p:sp>
    </p:spTree>
    <p:extLst>
      <p:ext uri="{BB962C8B-B14F-4D97-AF65-F5344CB8AC3E}">
        <p14:creationId xmlns:p14="http://schemas.microsoft.com/office/powerpoint/2010/main" val="236121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D8EDE-F142-C845-AE59-6AC645F5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SD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1FF7EB7-A686-C04B-87B0-7FA31101B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94314"/>
            <a:ext cx="7188199" cy="366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ADABDB-268A-FD42-8AE0-670E1A3D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42294E7-E547-D541-9256-8B4C74537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156" y="961812"/>
            <a:ext cx="571708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0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C46489-B749-584C-BEE9-B09A0668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 UI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9D2B6A-EE58-4C49-98BA-A40FDECF6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5591" y="171514"/>
            <a:ext cx="3445684" cy="65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4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386C73-11FD-ED45-B58B-A19C8A48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 Database User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8DBAB2-7983-CE48-8A72-7A219D515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8174" y="643469"/>
            <a:ext cx="5487495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74</Words>
  <Application>Microsoft Macintosh PowerPoint</Application>
  <PresentationFormat>宽屏</PresentationFormat>
  <Paragraphs>19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A prototype for an Autocamper Rental system</vt:lpstr>
      <vt:lpstr>Precess Flow</vt:lpstr>
      <vt:lpstr>Domain Model</vt:lpstr>
      <vt:lpstr>ERD</vt:lpstr>
      <vt:lpstr>SSDs</vt:lpstr>
      <vt:lpstr>SD</vt:lpstr>
      <vt:lpstr>Architecture</vt:lpstr>
      <vt:lpstr>Class Diagram UI</vt:lpstr>
      <vt:lpstr>Class Diagram Database User</vt:lpstr>
      <vt:lpstr>Class Diagram Domain</vt:lpstr>
      <vt:lpstr>Class Diagram Domain.User &amp; RelativeOutSide</vt:lpstr>
      <vt:lpstr>Class Diagram Domain.Product</vt:lpstr>
      <vt:lpstr>Class Diagram Domain.Payment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prototype for an Autocamper Rental system</dc:title>
  <dc:creator>官人 娘子</dc:creator>
  <cp:lastModifiedBy>官人 娘子</cp:lastModifiedBy>
  <cp:revision>6</cp:revision>
  <dcterms:created xsi:type="dcterms:W3CDTF">2021-05-11T15:39:33Z</dcterms:created>
  <dcterms:modified xsi:type="dcterms:W3CDTF">2021-05-12T08:23:02Z</dcterms:modified>
</cp:coreProperties>
</file>