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7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18.xml" ContentType="application/vnd.openxmlformats-officedocument.presentationml.tags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4" r:id="rId2"/>
    <p:sldId id="257" r:id="rId3"/>
    <p:sldId id="325" r:id="rId4"/>
    <p:sldId id="326" r:id="rId5"/>
    <p:sldId id="330" r:id="rId6"/>
    <p:sldId id="331" r:id="rId7"/>
    <p:sldId id="332" r:id="rId8"/>
    <p:sldId id="333" r:id="rId9"/>
    <p:sldId id="334" r:id="rId10"/>
    <p:sldId id="339" r:id="rId11"/>
    <p:sldId id="335" r:id="rId12"/>
    <p:sldId id="337" r:id="rId13"/>
    <p:sldId id="354" r:id="rId14"/>
    <p:sldId id="338" r:id="rId15"/>
    <p:sldId id="340" r:id="rId16"/>
    <p:sldId id="341" r:id="rId17"/>
    <p:sldId id="342" r:id="rId18"/>
    <p:sldId id="343" r:id="rId19"/>
    <p:sldId id="34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CC00FF"/>
    <a:srgbClr val="FF00FF"/>
    <a:srgbClr val="EC00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77787-B290-4427-87D6-73173637A235}" v="824" dt="2024-01-03T06:00:34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1" autoAdjust="0"/>
  </p:normalViewPr>
  <p:slideViewPr>
    <p:cSldViewPr snapToGrid="0">
      <p:cViewPr varScale="1">
        <p:scale>
          <a:sx n="101" d="100"/>
          <a:sy n="101" d="100"/>
        </p:scale>
        <p:origin x="9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616F793B-615C-43C3-982C-291F4549ECC4}"/>
    <pc:docChg chg="undo custSel addSld delSld modSld sldOrd">
      <pc:chgData name="Fei Qi" userId="3a0329be-6602-4f64-938f-1fc3eca2c3af" providerId="ADAL" clId="{616F793B-615C-43C3-982C-291F4549ECC4}" dt="2023-12-31T08:55:22.811" v="10827" actId="478"/>
      <pc:docMkLst>
        <pc:docMk/>
      </pc:docMkLst>
      <pc:sldChg chg="addSp delSp modSp mod addAnim delAnim modAnim">
        <pc:chgData name="Fei Qi" userId="3a0329be-6602-4f64-938f-1fc3eca2c3af" providerId="ADAL" clId="{616F793B-615C-43C3-982C-291F4549ECC4}" dt="2023-12-28T21:41:29.859" v="2474" actId="1076"/>
        <pc:sldMkLst>
          <pc:docMk/>
          <pc:sldMk cId="3045078852" sldId="257"/>
        </pc:sldMkLst>
        <pc:spChg chg="mod">
          <ac:chgData name="Fei Qi" userId="3a0329be-6602-4f64-938f-1fc3eca2c3af" providerId="ADAL" clId="{616F793B-615C-43C3-982C-291F4549ECC4}" dt="2023-12-28T21:19:08.349" v="221" actId="20577"/>
          <ac:spMkLst>
            <pc:docMk/>
            <pc:sldMk cId="3045078852" sldId="257"/>
            <ac:spMk id="5" creationId="{EAD69010-CC1E-4931-8BC7-A939C54F0B90}"/>
          </ac:spMkLst>
        </pc:spChg>
        <pc:spChg chg="add mod ord">
          <ac:chgData name="Fei Qi" userId="3a0329be-6602-4f64-938f-1fc3eca2c3af" providerId="ADAL" clId="{616F793B-615C-43C3-982C-291F4549ECC4}" dt="2023-12-28T21:41:25.116" v="2472" actId="2711"/>
          <ac:spMkLst>
            <pc:docMk/>
            <pc:sldMk cId="3045078852" sldId="257"/>
            <ac:spMk id="7" creationId="{08EE1B05-567C-F411-856E-CE0E67D6F32F}"/>
          </ac:spMkLst>
        </pc:spChg>
        <pc:spChg chg="del">
          <ac:chgData name="Fei Qi" userId="3a0329be-6602-4f64-938f-1fc3eca2c3af" providerId="ADAL" clId="{616F793B-615C-43C3-982C-291F4549ECC4}" dt="2023-12-28T21:19:11.885" v="223" actId="478"/>
          <ac:spMkLst>
            <pc:docMk/>
            <pc:sldMk cId="3045078852" sldId="257"/>
            <ac:spMk id="8" creationId="{94C8CC6C-52AE-45EB-9281-C1423A3EF6B4}"/>
          </ac:spMkLst>
        </pc:spChg>
        <pc:spChg chg="mod">
          <ac:chgData name="Fei Qi" userId="3a0329be-6602-4f64-938f-1fc3eca2c3af" providerId="ADAL" clId="{616F793B-615C-43C3-982C-291F4549ECC4}" dt="2023-12-28T21:30:36.904" v="1013" actId="108"/>
          <ac:spMkLst>
            <pc:docMk/>
            <pc:sldMk cId="3045078852" sldId="257"/>
            <ac:spMk id="9" creationId="{7B79891C-44AC-42CB-B666-2D8C18C8DBDF}"/>
          </ac:spMkLst>
        </pc:spChg>
        <pc:spChg chg="add del">
          <ac:chgData name="Fei Qi" userId="3a0329be-6602-4f64-938f-1fc3eca2c3af" providerId="ADAL" clId="{616F793B-615C-43C3-982C-291F4549ECC4}" dt="2023-12-28T21:24:05.667" v="564" actId="478"/>
          <ac:spMkLst>
            <pc:docMk/>
            <pc:sldMk cId="3045078852" sldId="257"/>
            <ac:spMk id="10" creationId="{FEB1E15E-635F-494A-905F-0F5E044BDCB5}"/>
          </ac:spMkLst>
        </pc:spChg>
        <pc:spChg chg="add del mod">
          <ac:chgData name="Fei Qi" userId="3a0329be-6602-4f64-938f-1fc3eca2c3af" providerId="ADAL" clId="{616F793B-615C-43C3-982C-291F4549ECC4}" dt="2023-12-28T21:25:52.486" v="733" actId="478"/>
          <ac:spMkLst>
            <pc:docMk/>
            <pc:sldMk cId="3045078852" sldId="257"/>
            <ac:spMk id="11" creationId="{B41FCBDB-066E-4F10-A366-D913BF9CA2F8}"/>
          </ac:spMkLst>
        </pc:spChg>
        <pc:spChg chg="add del">
          <ac:chgData name="Fei Qi" userId="3a0329be-6602-4f64-938f-1fc3eca2c3af" providerId="ADAL" clId="{616F793B-615C-43C3-982C-291F4549ECC4}" dt="2023-12-28T21:25:53.303" v="734" actId="478"/>
          <ac:spMkLst>
            <pc:docMk/>
            <pc:sldMk cId="3045078852" sldId="257"/>
            <ac:spMk id="12" creationId="{CEEB2E13-B239-45E3-A856-CA4D8BBE1419}"/>
          </ac:spMkLst>
        </pc:spChg>
        <pc:spChg chg="add del mod">
          <ac:chgData name="Fei Qi" userId="3a0329be-6602-4f64-938f-1fc3eca2c3af" providerId="ADAL" clId="{616F793B-615C-43C3-982C-291F4549ECC4}" dt="2023-12-28T21:41:29.859" v="2474" actId="1076"/>
          <ac:spMkLst>
            <pc:docMk/>
            <pc:sldMk cId="3045078852" sldId="257"/>
            <ac:spMk id="13" creationId="{647BCF6A-F9AD-4EB9-BBD4-094315C99EDC}"/>
          </ac:spMkLst>
        </pc:spChg>
        <pc:spChg chg="add mod">
          <ac:chgData name="Fei Qi" userId="3a0329be-6602-4f64-938f-1fc3eca2c3af" providerId="ADAL" clId="{616F793B-615C-43C3-982C-291F4549ECC4}" dt="2023-12-28T21:30:39.794" v="1014" actId="1076"/>
          <ac:spMkLst>
            <pc:docMk/>
            <pc:sldMk cId="3045078852" sldId="257"/>
            <ac:spMk id="14" creationId="{7AC8A02F-1D33-43C6-3D52-D7765AF032CD}"/>
          </ac:spMkLst>
        </pc:spChg>
        <pc:spChg chg="del">
          <ac:chgData name="Fei Qi" userId="3a0329be-6602-4f64-938f-1fc3eca2c3af" providerId="ADAL" clId="{616F793B-615C-43C3-982C-291F4549ECC4}" dt="2023-12-28T21:19:21.561" v="227" actId="478"/>
          <ac:spMkLst>
            <pc:docMk/>
            <pc:sldMk cId="3045078852" sldId="257"/>
            <ac:spMk id="15" creationId="{94C8CC6C-52AE-45EB-9281-C1423A3EF6B4}"/>
          </ac:spMkLst>
        </pc:spChg>
        <pc:picChg chg="del">
          <ac:chgData name="Fei Qi" userId="3a0329be-6602-4f64-938f-1fc3eca2c3af" providerId="ADAL" clId="{616F793B-615C-43C3-982C-291F4549ECC4}" dt="2023-12-28T21:19:12.284" v="224" actId="478"/>
          <ac:picMkLst>
            <pc:docMk/>
            <pc:sldMk cId="3045078852" sldId="257"/>
            <ac:picMk id="3" creationId="{0D798E93-19D4-402D-8A53-16A7BB86D818}"/>
          </ac:picMkLst>
        </pc:picChg>
        <pc:picChg chg="del">
          <ac:chgData name="Fei Qi" userId="3a0329be-6602-4f64-938f-1fc3eca2c3af" providerId="ADAL" clId="{616F793B-615C-43C3-982C-291F4549ECC4}" dt="2023-12-28T21:19:11.599" v="222" actId="478"/>
          <ac:picMkLst>
            <pc:docMk/>
            <pc:sldMk cId="3045078852" sldId="257"/>
            <ac:picMk id="4" creationId="{00000000-0000-0000-0000-000000000000}"/>
          </ac:picMkLst>
        </pc:picChg>
        <pc:picChg chg="add del">
          <ac:chgData name="Fei Qi" userId="3a0329be-6602-4f64-938f-1fc3eca2c3af" providerId="ADAL" clId="{616F793B-615C-43C3-982C-291F4549ECC4}" dt="2023-12-28T21:19:27.677" v="228" actId="478"/>
          <ac:picMkLst>
            <pc:docMk/>
            <pc:sldMk cId="3045078852" sldId="257"/>
            <ac:picMk id="6" creationId="{5D324878-90D5-4DD9-806B-76F8FD480848}"/>
          </ac:picMkLst>
        </pc:picChg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111583164" sldId="272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565039812" sldId="280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2800994388" sldId="281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2769981666" sldId="282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3413904205" sldId="283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09744418" sldId="284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717226928" sldId="285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2341733221" sldId="286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2450860284" sldId="287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979422118" sldId="288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2149576732" sldId="289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2185123442" sldId="290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499936002" sldId="291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3655113251" sldId="295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2562836850" sldId="297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305947383" sldId="298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98495623" sldId="301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181886335" sldId="304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787464874" sldId="305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3371174860" sldId="306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935530782" sldId="307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153322365" sldId="308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3539693014" sldId="309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3375640685" sldId="310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3777197283" sldId="312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2764261212" sldId="313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962248707" sldId="314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060952113" sldId="315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3302738211" sldId="316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263174414" sldId="317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859621934" sldId="318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635354662" sldId="319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4078872740" sldId="320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1564992971" sldId="321"/>
        </pc:sldMkLst>
      </pc:sldChg>
      <pc:sldChg chg="del">
        <pc:chgData name="Fei Qi" userId="3a0329be-6602-4f64-938f-1fc3eca2c3af" providerId="ADAL" clId="{616F793B-615C-43C3-982C-291F4549ECC4}" dt="2023-12-28T21:17:44.994" v="0" actId="47"/>
        <pc:sldMkLst>
          <pc:docMk/>
          <pc:sldMk cId="858292218" sldId="322"/>
        </pc:sldMkLst>
      </pc:sldChg>
      <pc:sldChg chg="modSp new mod">
        <pc:chgData name="Fei Qi" userId="3a0329be-6602-4f64-938f-1fc3eca2c3af" providerId="ADAL" clId="{616F793B-615C-43C3-982C-291F4549ECC4}" dt="2023-12-31T06:51:27.501" v="8428" actId="20577"/>
        <pc:sldMkLst>
          <pc:docMk/>
          <pc:sldMk cId="1169890463" sldId="324"/>
        </pc:sldMkLst>
        <pc:spChg chg="mod">
          <ac:chgData name="Fei Qi" userId="3a0329be-6602-4f64-938f-1fc3eca2c3af" providerId="ADAL" clId="{616F793B-615C-43C3-982C-291F4549ECC4}" dt="2023-12-31T06:51:27.501" v="8428" actId="20577"/>
          <ac:spMkLst>
            <pc:docMk/>
            <pc:sldMk cId="1169890463" sldId="324"/>
            <ac:spMk id="2" creationId="{FA56C266-AE84-7904-2FF8-384A1E92BB5B}"/>
          </ac:spMkLst>
        </pc:spChg>
        <pc:spChg chg="mod">
          <ac:chgData name="Fei Qi" userId="3a0329be-6602-4f64-938f-1fc3eca2c3af" providerId="ADAL" clId="{616F793B-615C-43C3-982C-291F4549ECC4}" dt="2023-12-31T05:56:07.277" v="4321" actId="20577"/>
          <ac:spMkLst>
            <pc:docMk/>
            <pc:sldMk cId="1169890463" sldId="324"/>
            <ac:spMk id="3" creationId="{76084D93-45A1-6CBB-DB70-6B7E2612DFCE}"/>
          </ac:spMkLst>
        </pc:spChg>
      </pc:sldChg>
      <pc:sldChg chg="addSp delSp modSp add mod delAnim modAnim">
        <pc:chgData name="Fei Qi" userId="3a0329be-6602-4f64-938f-1fc3eca2c3af" providerId="ADAL" clId="{616F793B-615C-43C3-982C-291F4549ECC4}" dt="2023-12-28T21:42:18.968" v="2482" actId="14100"/>
        <pc:sldMkLst>
          <pc:docMk/>
          <pc:sldMk cId="2891510058" sldId="325"/>
        </pc:sldMkLst>
        <pc:spChg chg="add mod">
          <ac:chgData name="Fei Qi" userId="3a0329be-6602-4f64-938f-1fc3eca2c3af" providerId="ADAL" clId="{616F793B-615C-43C3-982C-291F4549ECC4}" dt="2023-12-28T21:42:18.968" v="2482" actId="14100"/>
          <ac:spMkLst>
            <pc:docMk/>
            <pc:sldMk cId="2891510058" sldId="325"/>
            <ac:spMk id="2" creationId="{7CAD8243-6288-E0B3-94F1-82B6886CB5FF}"/>
          </ac:spMkLst>
        </pc:spChg>
        <pc:spChg chg="del">
          <ac:chgData name="Fei Qi" userId="3a0329be-6602-4f64-938f-1fc3eca2c3af" providerId="ADAL" clId="{616F793B-615C-43C3-982C-291F4549ECC4}" dt="2023-12-28T21:33:04.091" v="1149" actId="478"/>
          <ac:spMkLst>
            <pc:docMk/>
            <pc:sldMk cId="2891510058" sldId="325"/>
            <ac:spMk id="7" creationId="{08EE1B05-567C-F411-856E-CE0E67D6F32F}"/>
          </ac:spMkLst>
        </pc:spChg>
        <pc:spChg chg="mod">
          <ac:chgData name="Fei Qi" userId="3a0329be-6602-4f64-938f-1fc3eca2c3af" providerId="ADAL" clId="{616F793B-615C-43C3-982C-291F4549ECC4}" dt="2023-12-28T21:41:57.823" v="2478" actId="114"/>
          <ac:spMkLst>
            <pc:docMk/>
            <pc:sldMk cId="2891510058" sldId="325"/>
            <ac:spMk id="9" creationId="{7B79891C-44AC-42CB-B666-2D8C18C8DBDF}"/>
          </ac:spMkLst>
        </pc:spChg>
        <pc:spChg chg="del">
          <ac:chgData name="Fei Qi" userId="3a0329be-6602-4f64-938f-1fc3eca2c3af" providerId="ADAL" clId="{616F793B-615C-43C3-982C-291F4549ECC4}" dt="2023-12-28T21:31:07.484" v="1017" actId="478"/>
          <ac:spMkLst>
            <pc:docMk/>
            <pc:sldMk cId="2891510058" sldId="325"/>
            <ac:spMk id="13" creationId="{647BCF6A-F9AD-4EB9-BBD4-094315C99EDC}"/>
          </ac:spMkLst>
        </pc:spChg>
        <pc:spChg chg="del">
          <ac:chgData name="Fei Qi" userId="3a0329be-6602-4f64-938f-1fc3eca2c3af" providerId="ADAL" clId="{616F793B-615C-43C3-982C-291F4549ECC4}" dt="2023-12-28T21:31:09.392" v="1018" actId="478"/>
          <ac:spMkLst>
            <pc:docMk/>
            <pc:sldMk cId="2891510058" sldId="325"/>
            <ac:spMk id="14" creationId="{7AC8A02F-1D33-43C6-3D52-D7765AF032CD}"/>
          </ac:spMkLst>
        </pc:spChg>
      </pc:sldChg>
      <pc:sldChg chg="addSp delSp modSp add mod delAnim modAnim">
        <pc:chgData name="Fei Qi" userId="3a0329be-6602-4f64-938f-1fc3eca2c3af" providerId="ADAL" clId="{616F793B-615C-43C3-982C-291F4549ECC4}" dt="2023-12-31T05:56:36.341" v="4343" actId="14100"/>
        <pc:sldMkLst>
          <pc:docMk/>
          <pc:sldMk cId="1731676192" sldId="326"/>
        </pc:sldMkLst>
        <pc:spChg chg="add mod">
          <ac:chgData name="Fei Qi" userId="3a0329be-6602-4f64-938f-1fc3eca2c3af" providerId="ADAL" clId="{616F793B-615C-43C3-982C-291F4549ECC4}" dt="2023-12-28T21:46:38.928" v="2770" actId="14100"/>
          <ac:spMkLst>
            <pc:docMk/>
            <pc:sldMk cId="1731676192" sldId="326"/>
            <ac:spMk id="2" creationId="{5770D98F-B3C9-C314-D959-C5923999ACC9}"/>
          </ac:spMkLst>
        </pc:spChg>
        <pc:spChg chg="add mod">
          <ac:chgData name="Fei Qi" userId="3a0329be-6602-4f64-938f-1fc3eca2c3af" providerId="ADAL" clId="{616F793B-615C-43C3-982C-291F4549ECC4}" dt="2023-12-28T21:46:42.838" v="2773" actId="14100"/>
          <ac:spMkLst>
            <pc:docMk/>
            <pc:sldMk cId="1731676192" sldId="326"/>
            <ac:spMk id="3" creationId="{864DE6E2-947D-C360-4A32-701C5F32146E}"/>
          </ac:spMkLst>
        </pc:spChg>
        <pc:spChg chg="add mod">
          <ac:chgData name="Fei Qi" userId="3a0329be-6602-4f64-938f-1fc3eca2c3af" providerId="ADAL" clId="{616F793B-615C-43C3-982C-291F4549ECC4}" dt="2023-12-31T05:56:36.341" v="4343" actId="14100"/>
          <ac:spMkLst>
            <pc:docMk/>
            <pc:sldMk cId="1731676192" sldId="326"/>
            <ac:spMk id="4" creationId="{88E3BBD4-B29D-49E6-E0CD-B2B5F6E2F64D}"/>
          </ac:spMkLst>
        </pc:spChg>
        <pc:spChg chg="add del mod">
          <ac:chgData name="Fei Qi" userId="3a0329be-6602-4f64-938f-1fc3eca2c3af" providerId="ADAL" clId="{616F793B-615C-43C3-982C-291F4549ECC4}" dt="2023-12-28T21:49:01.313" v="3041" actId="478"/>
          <ac:spMkLst>
            <pc:docMk/>
            <pc:sldMk cId="1731676192" sldId="326"/>
            <ac:spMk id="4" creationId="{D0233F1E-CC07-A9B1-A857-AB4F75CBD282}"/>
          </ac:spMkLst>
        </pc:spChg>
        <pc:spChg chg="mod">
          <ac:chgData name="Fei Qi" userId="3a0329be-6602-4f64-938f-1fc3eca2c3af" providerId="ADAL" clId="{616F793B-615C-43C3-982C-291F4549ECC4}" dt="2023-12-28T21:42:31.797" v="2516" actId="20577"/>
          <ac:spMkLst>
            <pc:docMk/>
            <pc:sldMk cId="1731676192" sldId="326"/>
            <ac:spMk id="5" creationId="{EAD69010-CC1E-4931-8BC7-A939C54F0B90}"/>
          </ac:spMkLst>
        </pc:spChg>
        <pc:spChg chg="mod">
          <ac:chgData name="Fei Qi" userId="3a0329be-6602-4f64-938f-1fc3eca2c3af" providerId="ADAL" clId="{616F793B-615C-43C3-982C-291F4549ECC4}" dt="2023-12-28T21:49:30.569" v="3079" actId="6549"/>
          <ac:spMkLst>
            <pc:docMk/>
            <pc:sldMk cId="1731676192" sldId="326"/>
            <ac:spMk id="9" creationId="{7B79891C-44AC-42CB-B666-2D8C18C8DBDF}"/>
          </ac:spMkLst>
        </pc:spChg>
      </pc:sldChg>
      <pc:sldChg chg="delSp modSp add del mod delAnim">
        <pc:chgData name="Fei Qi" userId="3a0329be-6602-4f64-938f-1fc3eca2c3af" providerId="ADAL" clId="{616F793B-615C-43C3-982C-291F4549ECC4}" dt="2023-12-31T06:09:45.860" v="5595" actId="2696"/>
        <pc:sldMkLst>
          <pc:docMk/>
          <pc:sldMk cId="1828900970" sldId="327"/>
        </pc:sldMkLst>
        <pc:spChg chg="del">
          <ac:chgData name="Fei Qi" userId="3a0329be-6602-4f64-938f-1fc3eca2c3af" providerId="ADAL" clId="{616F793B-615C-43C3-982C-291F4549ECC4}" dt="2023-12-28T21:47:04.624" v="2778" actId="478"/>
          <ac:spMkLst>
            <pc:docMk/>
            <pc:sldMk cId="1828900970" sldId="327"/>
            <ac:spMk id="2" creationId="{5770D98F-B3C9-C314-D959-C5923999ACC9}"/>
          </ac:spMkLst>
        </pc:spChg>
        <pc:spChg chg="del">
          <ac:chgData name="Fei Qi" userId="3a0329be-6602-4f64-938f-1fc3eca2c3af" providerId="ADAL" clId="{616F793B-615C-43C3-982C-291F4549ECC4}" dt="2023-12-28T21:47:04.962" v="2779" actId="478"/>
          <ac:spMkLst>
            <pc:docMk/>
            <pc:sldMk cId="1828900970" sldId="327"/>
            <ac:spMk id="3" creationId="{864DE6E2-947D-C360-4A32-701C5F32146E}"/>
          </ac:spMkLst>
        </pc:spChg>
        <pc:spChg chg="del">
          <ac:chgData name="Fei Qi" userId="3a0329be-6602-4f64-938f-1fc3eca2c3af" providerId="ADAL" clId="{616F793B-615C-43C3-982C-291F4549ECC4}" dt="2023-12-28T21:47:05.366" v="2780" actId="478"/>
          <ac:spMkLst>
            <pc:docMk/>
            <pc:sldMk cId="1828900970" sldId="327"/>
            <ac:spMk id="4" creationId="{D0233F1E-CC07-A9B1-A857-AB4F75CBD282}"/>
          </ac:spMkLst>
        </pc:spChg>
        <pc:spChg chg="mod">
          <ac:chgData name="Fei Qi" userId="3a0329be-6602-4f64-938f-1fc3eca2c3af" providerId="ADAL" clId="{616F793B-615C-43C3-982C-291F4549ECC4}" dt="2023-12-31T05:58:03.281" v="4484" actId="20577"/>
          <ac:spMkLst>
            <pc:docMk/>
            <pc:sldMk cId="1828900970" sldId="327"/>
            <ac:spMk id="5" creationId="{EAD69010-CC1E-4931-8BC7-A939C54F0B90}"/>
          </ac:spMkLst>
        </pc:spChg>
        <pc:spChg chg="mod">
          <ac:chgData name="Fei Qi" userId="3a0329be-6602-4f64-938f-1fc3eca2c3af" providerId="ADAL" clId="{616F793B-615C-43C3-982C-291F4549ECC4}" dt="2023-12-31T06:09:06.820" v="5586" actId="20577"/>
          <ac:spMkLst>
            <pc:docMk/>
            <pc:sldMk cId="1828900970" sldId="327"/>
            <ac:spMk id="9" creationId="{7B79891C-44AC-42CB-B666-2D8C18C8DBDF}"/>
          </ac:spMkLst>
        </pc:spChg>
      </pc:sldChg>
      <pc:sldChg chg="delSp modSp add del mod delAnim">
        <pc:chgData name="Fei Qi" userId="3a0329be-6602-4f64-938f-1fc3eca2c3af" providerId="ADAL" clId="{616F793B-615C-43C3-982C-291F4549ECC4}" dt="2023-12-28T21:59:36.141" v="3996" actId="2696"/>
        <pc:sldMkLst>
          <pc:docMk/>
          <pc:sldMk cId="2418475033" sldId="328"/>
        </pc:sldMkLst>
        <pc:spChg chg="del mod">
          <ac:chgData name="Fei Qi" userId="3a0329be-6602-4f64-938f-1fc3eca2c3af" providerId="ADAL" clId="{616F793B-615C-43C3-982C-291F4549ECC4}" dt="2023-12-28T21:50:06.887" v="3121" actId="478"/>
          <ac:spMkLst>
            <pc:docMk/>
            <pc:sldMk cId="2418475033" sldId="328"/>
            <ac:spMk id="2" creationId="{5770D98F-B3C9-C314-D959-C5923999ACC9}"/>
          </ac:spMkLst>
        </pc:spChg>
        <pc:spChg chg="del">
          <ac:chgData name="Fei Qi" userId="3a0329be-6602-4f64-938f-1fc3eca2c3af" providerId="ADAL" clId="{616F793B-615C-43C3-982C-291F4549ECC4}" dt="2023-12-28T21:49:41.042" v="3081" actId="478"/>
          <ac:spMkLst>
            <pc:docMk/>
            <pc:sldMk cId="2418475033" sldId="328"/>
            <ac:spMk id="3" creationId="{864DE6E2-947D-C360-4A32-701C5F32146E}"/>
          </ac:spMkLst>
        </pc:spChg>
        <pc:spChg chg="mod">
          <ac:chgData name="Fei Qi" userId="3a0329be-6602-4f64-938f-1fc3eca2c3af" providerId="ADAL" clId="{616F793B-615C-43C3-982C-291F4549ECC4}" dt="2023-12-28T21:58:27.480" v="3981" actId="21"/>
          <ac:spMkLst>
            <pc:docMk/>
            <pc:sldMk cId="2418475033" sldId="328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616F793B-615C-43C3-982C-291F4549ECC4}" dt="2023-12-28T22:01:32.641" v="4019" actId="47"/>
        <pc:sldMkLst>
          <pc:docMk/>
          <pc:sldMk cId="3638658405" sldId="329"/>
        </pc:sldMkLst>
        <pc:spChg chg="mod">
          <ac:chgData name="Fei Qi" userId="3a0329be-6602-4f64-938f-1fc3eca2c3af" providerId="ADAL" clId="{616F793B-615C-43C3-982C-291F4549ECC4}" dt="2023-12-28T21:58:05.659" v="3978" actId="20577"/>
          <ac:spMkLst>
            <pc:docMk/>
            <pc:sldMk cId="3638658405" sldId="329"/>
            <ac:spMk id="9" creationId="{7B79891C-44AC-42CB-B666-2D8C18C8DBDF}"/>
          </ac:spMkLst>
        </pc:spChg>
      </pc:sldChg>
      <pc:sldChg chg="addSp delSp modSp add mod delAnim">
        <pc:chgData name="Fei Qi" userId="3a0329be-6602-4f64-938f-1fc3eca2c3af" providerId="ADAL" clId="{616F793B-615C-43C3-982C-291F4549ECC4}" dt="2023-12-28T21:59:14.720" v="3995" actId="1076"/>
        <pc:sldMkLst>
          <pc:docMk/>
          <pc:sldMk cId="4006253006" sldId="330"/>
        </pc:sldMkLst>
        <pc:spChg chg="del">
          <ac:chgData name="Fei Qi" userId="3a0329be-6602-4f64-938f-1fc3eca2c3af" providerId="ADAL" clId="{616F793B-615C-43C3-982C-291F4549ECC4}" dt="2023-12-28T21:58:30.941" v="3982" actId="478"/>
          <ac:spMkLst>
            <pc:docMk/>
            <pc:sldMk cId="4006253006" sldId="330"/>
            <ac:spMk id="2" creationId="{5770D98F-B3C9-C314-D959-C5923999ACC9}"/>
          </ac:spMkLst>
        </pc:spChg>
        <pc:spChg chg="del">
          <ac:chgData name="Fei Qi" userId="3a0329be-6602-4f64-938f-1fc3eca2c3af" providerId="ADAL" clId="{616F793B-615C-43C3-982C-291F4549ECC4}" dt="2023-12-28T21:58:31.359" v="3983" actId="478"/>
          <ac:spMkLst>
            <pc:docMk/>
            <pc:sldMk cId="4006253006" sldId="330"/>
            <ac:spMk id="3" creationId="{864DE6E2-947D-C360-4A32-701C5F32146E}"/>
          </ac:spMkLst>
        </pc:spChg>
        <pc:spChg chg="add mod">
          <ac:chgData name="Fei Qi" userId="3a0329be-6602-4f64-938f-1fc3eca2c3af" providerId="ADAL" clId="{616F793B-615C-43C3-982C-291F4549ECC4}" dt="2023-12-28T21:59:14.720" v="3995" actId="1076"/>
          <ac:spMkLst>
            <pc:docMk/>
            <pc:sldMk cId="4006253006" sldId="330"/>
            <ac:spMk id="6" creationId="{BEE17317-F146-9A2E-372F-39633D2FBB3C}"/>
          </ac:spMkLst>
        </pc:spChg>
        <pc:spChg chg="mod">
          <ac:chgData name="Fei Qi" userId="3a0329be-6602-4f64-938f-1fc3eca2c3af" providerId="ADAL" clId="{616F793B-615C-43C3-982C-291F4549ECC4}" dt="2023-12-28T21:58:53.074" v="3989"/>
          <ac:spMkLst>
            <pc:docMk/>
            <pc:sldMk cId="4006253006" sldId="330"/>
            <ac:spMk id="9" creationId="{7B79891C-44AC-42CB-B666-2D8C18C8DBDF}"/>
          </ac:spMkLst>
        </pc:spChg>
      </pc:sldChg>
      <pc:sldChg chg="delSp modSp add mod">
        <pc:chgData name="Fei Qi" userId="3a0329be-6602-4f64-938f-1fc3eca2c3af" providerId="ADAL" clId="{616F793B-615C-43C3-982C-291F4549ECC4}" dt="2023-12-31T05:57:35.316" v="4451" actId="14100"/>
        <pc:sldMkLst>
          <pc:docMk/>
          <pc:sldMk cId="771667563" sldId="331"/>
        </pc:sldMkLst>
        <pc:spChg chg="mod">
          <ac:chgData name="Fei Qi" userId="3a0329be-6602-4f64-938f-1fc3eca2c3af" providerId="ADAL" clId="{616F793B-615C-43C3-982C-291F4549ECC4}" dt="2023-12-31T05:57:35.316" v="4451" actId="14100"/>
          <ac:spMkLst>
            <pc:docMk/>
            <pc:sldMk cId="771667563" sldId="331"/>
            <ac:spMk id="5" creationId="{EAD69010-CC1E-4931-8BC7-A939C54F0B90}"/>
          </ac:spMkLst>
        </pc:spChg>
        <pc:spChg chg="del mod">
          <ac:chgData name="Fei Qi" userId="3a0329be-6602-4f64-938f-1fc3eca2c3af" providerId="ADAL" clId="{616F793B-615C-43C3-982C-291F4549ECC4}" dt="2023-12-28T21:59:58.275" v="4004" actId="478"/>
          <ac:spMkLst>
            <pc:docMk/>
            <pc:sldMk cId="771667563" sldId="331"/>
            <ac:spMk id="6" creationId="{BEE17317-F146-9A2E-372F-39633D2FBB3C}"/>
          </ac:spMkLst>
        </pc:spChg>
        <pc:spChg chg="mod">
          <ac:chgData name="Fei Qi" userId="3a0329be-6602-4f64-938f-1fc3eca2c3af" providerId="ADAL" clId="{616F793B-615C-43C3-982C-291F4549ECC4}" dt="2023-12-28T22:03:38.267" v="4315" actId="6549"/>
          <ac:spMkLst>
            <pc:docMk/>
            <pc:sldMk cId="771667563" sldId="331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616F793B-615C-43C3-982C-291F4549ECC4}" dt="2023-12-31T06:58:35.552" v="8966" actId="207"/>
        <pc:sldMkLst>
          <pc:docMk/>
          <pc:sldMk cId="4074194887" sldId="332"/>
        </pc:sldMkLst>
        <pc:spChg chg="mod">
          <ac:chgData name="Fei Qi" userId="3a0329be-6602-4f64-938f-1fc3eca2c3af" providerId="ADAL" clId="{616F793B-615C-43C3-982C-291F4549ECC4}" dt="2023-12-31T05:57:41.548" v="4469" actId="20577"/>
          <ac:spMkLst>
            <pc:docMk/>
            <pc:sldMk cId="4074194887" sldId="332"/>
            <ac:spMk id="5" creationId="{EAD69010-CC1E-4931-8BC7-A939C54F0B90}"/>
          </ac:spMkLst>
        </pc:spChg>
        <pc:spChg chg="mod">
          <ac:chgData name="Fei Qi" userId="3a0329be-6602-4f64-938f-1fc3eca2c3af" providerId="ADAL" clId="{616F793B-615C-43C3-982C-291F4549ECC4}" dt="2023-12-31T06:58:35.552" v="8966" actId="207"/>
          <ac:spMkLst>
            <pc:docMk/>
            <pc:sldMk cId="4074194887" sldId="332"/>
            <ac:spMk id="9" creationId="{7B79891C-44AC-42CB-B666-2D8C18C8DBDF}"/>
          </ac:spMkLst>
        </pc:spChg>
      </pc:sldChg>
      <pc:sldChg chg="addSp modSp add mod ord">
        <pc:chgData name="Fei Qi" userId="3a0329be-6602-4f64-938f-1fc3eca2c3af" providerId="ADAL" clId="{616F793B-615C-43C3-982C-291F4549ECC4}" dt="2023-12-31T06:55:03.050" v="8892" actId="108"/>
        <pc:sldMkLst>
          <pc:docMk/>
          <pc:sldMk cId="1350105050" sldId="333"/>
        </pc:sldMkLst>
        <pc:spChg chg="add mod">
          <ac:chgData name="Fei Qi" userId="3a0329be-6602-4f64-938f-1fc3eca2c3af" providerId="ADAL" clId="{616F793B-615C-43C3-982C-291F4549ECC4}" dt="2023-12-31T06:55:03.050" v="8892" actId="108"/>
          <ac:spMkLst>
            <pc:docMk/>
            <pc:sldMk cId="1350105050" sldId="333"/>
            <ac:spMk id="3" creationId="{AD84A56A-9977-650F-3300-7CC3A9E0A55D}"/>
          </ac:spMkLst>
        </pc:spChg>
        <pc:spChg chg="mod">
          <ac:chgData name="Fei Qi" userId="3a0329be-6602-4f64-938f-1fc3eca2c3af" providerId="ADAL" clId="{616F793B-615C-43C3-982C-291F4549ECC4}" dt="2023-12-31T06:55:01.131" v="8891" actId="108"/>
          <ac:spMkLst>
            <pc:docMk/>
            <pc:sldMk cId="1350105050" sldId="333"/>
            <ac:spMk id="9" creationId="{7B79891C-44AC-42CB-B666-2D8C18C8DBDF}"/>
          </ac:spMkLst>
        </pc:spChg>
      </pc:sldChg>
      <pc:sldChg chg="addSp modSp add mod">
        <pc:chgData name="Fei Qi" userId="3a0329be-6602-4f64-938f-1fc3eca2c3af" providerId="ADAL" clId="{616F793B-615C-43C3-982C-291F4549ECC4}" dt="2023-12-31T06:55:51.750" v="8911" actId="207"/>
        <pc:sldMkLst>
          <pc:docMk/>
          <pc:sldMk cId="3539836816" sldId="334"/>
        </pc:sldMkLst>
        <pc:spChg chg="mod">
          <ac:chgData name="Fei Qi" userId="3a0329be-6602-4f64-938f-1fc3eca2c3af" providerId="ADAL" clId="{616F793B-615C-43C3-982C-291F4549ECC4}" dt="2023-12-31T06:55:14.994" v="8897" actId="1076"/>
          <ac:spMkLst>
            <pc:docMk/>
            <pc:sldMk cId="3539836816" sldId="334"/>
            <ac:spMk id="3" creationId="{AD84A56A-9977-650F-3300-7CC3A9E0A55D}"/>
          </ac:spMkLst>
        </pc:spChg>
        <pc:spChg chg="add mod">
          <ac:chgData name="Fei Qi" userId="3a0329be-6602-4f64-938f-1fc3eca2c3af" providerId="ADAL" clId="{616F793B-615C-43C3-982C-291F4549ECC4}" dt="2023-12-31T06:55:21.072" v="8900" actId="108"/>
          <ac:spMkLst>
            <pc:docMk/>
            <pc:sldMk cId="3539836816" sldId="334"/>
            <ac:spMk id="4" creationId="{5F79BD3D-4820-A19B-CAFA-0356098EE9C5}"/>
          </ac:spMkLst>
        </pc:spChg>
        <pc:spChg chg="mod">
          <ac:chgData name="Fei Qi" userId="3a0329be-6602-4f64-938f-1fc3eca2c3af" providerId="ADAL" clId="{616F793B-615C-43C3-982C-291F4549ECC4}" dt="2023-12-31T06:55:51.750" v="8911" actId="207"/>
          <ac:spMkLst>
            <pc:docMk/>
            <pc:sldMk cId="3539836816" sldId="334"/>
            <ac:spMk id="9" creationId="{7B79891C-44AC-42CB-B666-2D8C18C8DBDF}"/>
          </ac:spMkLst>
        </pc:spChg>
      </pc:sldChg>
      <pc:sldChg chg="addSp delSp modSp add mod ord">
        <pc:chgData name="Fei Qi" userId="3a0329be-6602-4f64-938f-1fc3eca2c3af" providerId="ADAL" clId="{616F793B-615C-43C3-982C-291F4549ECC4}" dt="2023-12-31T06:56:27.456" v="8923" actId="255"/>
        <pc:sldMkLst>
          <pc:docMk/>
          <pc:sldMk cId="243829555" sldId="335"/>
        </pc:sldMkLst>
        <pc:spChg chg="del mod">
          <ac:chgData name="Fei Qi" userId="3a0329be-6602-4f64-938f-1fc3eca2c3af" providerId="ADAL" clId="{616F793B-615C-43C3-982C-291F4549ECC4}" dt="2023-12-31T06:15:30.138" v="5960" actId="478"/>
          <ac:spMkLst>
            <pc:docMk/>
            <pc:sldMk cId="243829555" sldId="335"/>
            <ac:spMk id="3" creationId="{AD84A56A-9977-650F-3300-7CC3A9E0A55D}"/>
          </ac:spMkLst>
        </pc:spChg>
        <pc:spChg chg="mod">
          <ac:chgData name="Fei Qi" userId="3a0329be-6602-4f64-938f-1fc3eca2c3af" providerId="ADAL" clId="{616F793B-615C-43C3-982C-291F4549ECC4}" dt="2023-12-31T06:56:18.675" v="8921" actId="108"/>
          <ac:spMkLst>
            <pc:docMk/>
            <pc:sldMk cId="243829555" sldId="335"/>
            <ac:spMk id="4" creationId="{5F79BD3D-4820-A19B-CAFA-0356098EE9C5}"/>
          </ac:spMkLst>
        </pc:spChg>
        <pc:spChg chg="add mod">
          <ac:chgData name="Fei Qi" userId="3a0329be-6602-4f64-938f-1fc3eca2c3af" providerId="ADAL" clId="{616F793B-615C-43C3-982C-291F4549ECC4}" dt="2023-12-31T06:56:27.456" v="8923" actId="255"/>
          <ac:spMkLst>
            <pc:docMk/>
            <pc:sldMk cId="243829555" sldId="335"/>
            <ac:spMk id="6" creationId="{CDF0D86D-85BB-53C8-CBF4-6D4BC6742F7E}"/>
          </ac:spMkLst>
        </pc:spChg>
        <pc:spChg chg="mod">
          <ac:chgData name="Fei Qi" userId="3a0329be-6602-4f64-938f-1fc3eca2c3af" providerId="ADAL" clId="{616F793B-615C-43C3-982C-291F4549ECC4}" dt="2023-12-31T06:56:16.744" v="8920" actId="108"/>
          <ac:spMkLst>
            <pc:docMk/>
            <pc:sldMk cId="243829555" sldId="335"/>
            <ac:spMk id="9" creationId="{7B79891C-44AC-42CB-B666-2D8C18C8DBDF}"/>
          </ac:spMkLst>
        </pc:spChg>
      </pc:sldChg>
      <pc:sldChg chg="addSp delSp modSp add del mod">
        <pc:chgData name="Fei Qi" userId="3a0329be-6602-4f64-938f-1fc3eca2c3af" providerId="ADAL" clId="{616F793B-615C-43C3-982C-291F4549ECC4}" dt="2023-12-31T06:43:20.561" v="7533" actId="47"/>
        <pc:sldMkLst>
          <pc:docMk/>
          <pc:sldMk cId="2335400924" sldId="336"/>
        </pc:sldMkLst>
        <pc:spChg chg="add mod">
          <ac:chgData name="Fei Qi" userId="3a0329be-6602-4f64-938f-1fc3eca2c3af" providerId="ADAL" clId="{616F793B-615C-43C3-982C-291F4549ECC4}" dt="2023-12-31T06:29:55.430" v="6887" actId="20577"/>
          <ac:spMkLst>
            <pc:docMk/>
            <pc:sldMk cId="2335400924" sldId="336"/>
            <ac:spMk id="3" creationId="{4DA515A9-AB39-54DE-DFC2-73CA75CD2C08}"/>
          </ac:spMkLst>
        </pc:spChg>
        <pc:spChg chg="del mod">
          <ac:chgData name="Fei Qi" userId="3a0329be-6602-4f64-938f-1fc3eca2c3af" providerId="ADAL" clId="{616F793B-615C-43C3-982C-291F4549ECC4}" dt="2023-12-31T06:26:03.593" v="6612" actId="478"/>
          <ac:spMkLst>
            <pc:docMk/>
            <pc:sldMk cId="2335400924" sldId="336"/>
            <ac:spMk id="4" creationId="{5F79BD3D-4820-A19B-CAFA-0356098EE9C5}"/>
          </ac:spMkLst>
        </pc:spChg>
        <pc:spChg chg="mod">
          <ac:chgData name="Fei Qi" userId="3a0329be-6602-4f64-938f-1fc3eca2c3af" providerId="ADAL" clId="{616F793B-615C-43C3-982C-291F4549ECC4}" dt="2023-12-31T06:35:07.201" v="7089"/>
          <ac:spMkLst>
            <pc:docMk/>
            <pc:sldMk cId="2335400924" sldId="336"/>
            <ac:spMk id="6" creationId="{CDF0D86D-85BB-53C8-CBF4-6D4BC6742F7E}"/>
          </ac:spMkLst>
        </pc:spChg>
        <pc:spChg chg="mod">
          <ac:chgData name="Fei Qi" userId="3a0329be-6602-4f64-938f-1fc3eca2c3af" providerId="ADAL" clId="{616F793B-615C-43C3-982C-291F4549ECC4}" dt="2023-12-31T06:35:13.519" v="7090" actId="6549"/>
          <ac:spMkLst>
            <pc:docMk/>
            <pc:sldMk cId="2335400924" sldId="336"/>
            <ac:spMk id="9" creationId="{7B79891C-44AC-42CB-B666-2D8C18C8DBDF}"/>
          </ac:spMkLst>
        </pc:spChg>
      </pc:sldChg>
      <pc:sldChg chg="addSp delSp modSp add mod ord">
        <pc:chgData name="Fei Qi" userId="3a0329be-6602-4f64-938f-1fc3eca2c3af" providerId="ADAL" clId="{616F793B-615C-43C3-982C-291F4549ECC4}" dt="2023-12-31T06:56:36.502" v="8926" actId="108"/>
        <pc:sldMkLst>
          <pc:docMk/>
          <pc:sldMk cId="1856708926" sldId="337"/>
        </pc:sldMkLst>
        <pc:spChg chg="add del mod">
          <ac:chgData name="Fei Qi" userId="3a0329be-6602-4f64-938f-1fc3eca2c3af" providerId="ADAL" clId="{616F793B-615C-43C3-982C-291F4549ECC4}" dt="2023-12-31T06:40:07.504" v="7304" actId="478"/>
          <ac:spMkLst>
            <pc:docMk/>
            <pc:sldMk cId="1856708926" sldId="337"/>
            <ac:spMk id="3" creationId="{64401DEB-3DE5-1BD7-EF25-BBD73A858D7B}"/>
          </ac:spMkLst>
        </pc:spChg>
        <pc:spChg chg="mod">
          <ac:chgData name="Fei Qi" userId="3a0329be-6602-4f64-938f-1fc3eca2c3af" providerId="ADAL" clId="{616F793B-615C-43C3-982C-291F4549ECC4}" dt="2023-12-31T06:56:34.307" v="8925" actId="108"/>
          <ac:spMkLst>
            <pc:docMk/>
            <pc:sldMk cId="1856708926" sldId="337"/>
            <ac:spMk id="4" creationId="{5F79BD3D-4820-A19B-CAFA-0356098EE9C5}"/>
          </ac:spMkLst>
        </pc:spChg>
        <pc:spChg chg="mod">
          <ac:chgData name="Fei Qi" userId="3a0329be-6602-4f64-938f-1fc3eca2c3af" providerId="ADAL" clId="{616F793B-615C-43C3-982C-291F4549ECC4}" dt="2023-12-31T06:42:29.517" v="7521" actId="2711"/>
          <ac:spMkLst>
            <pc:docMk/>
            <pc:sldMk cId="1856708926" sldId="337"/>
            <ac:spMk id="5" creationId="{EAD69010-CC1E-4931-8BC7-A939C54F0B90}"/>
          </ac:spMkLst>
        </pc:spChg>
        <pc:spChg chg="mod">
          <ac:chgData name="Fei Qi" userId="3a0329be-6602-4f64-938f-1fc3eca2c3af" providerId="ADAL" clId="{616F793B-615C-43C3-982C-291F4549ECC4}" dt="2023-12-31T06:56:36.502" v="8926" actId="108"/>
          <ac:spMkLst>
            <pc:docMk/>
            <pc:sldMk cId="1856708926" sldId="337"/>
            <ac:spMk id="6" creationId="{CDF0D86D-85BB-53C8-CBF4-6D4BC6742F7E}"/>
          </ac:spMkLst>
        </pc:spChg>
        <pc:spChg chg="add mod">
          <ac:chgData name="Fei Qi" userId="3a0329be-6602-4f64-938f-1fc3eca2c3af" providerId="ADAL" clId="{616F793B-615C-43C3-982C-291F4549ECC4}" dt="2023-12-31T06:42:40.158" v="7532" actId="1036"/>
          <ac:spMkLst>
            <pc:docMk/>
            <pc:sldMk cId="1856708926" sldId="337"/>
            <ac:spMk id="8" creationId="{7004F1FC-90CB-6A08-70FF-A7E790FF0A2A}"/>
          </ac:spMkLst>
        </pc:spChg>
        <pc:spChg chg="mod">
          <ac:chgData name="Fei Qi" userId="3a0329be-6602-4f64-938f-1fc3eca2c3af" providerId="ADAL" clId="{616F793B-615C-43C3-982C-291F4549ECC4}" dt="2023-12-31T06:56:32.875" v="8924" actId="108"/>
          <ac:spMkLst>
            <pc:docMk/>
            <pc:sldMk cId="1856708926" sldId="337"/>
            <ac:spMk id="9" creationId="{7B79891C-44AC-42CB-B666-2D8C18C8DBDF}"/>
          </ac:spMkLst>
        </pc:spChg>
        <pc:spChg chg="add mod">
          <ac:chgData name="Fei Qi" userId="3a0329be-6602-4f64-938f-1fc3eca2c3af" providerId="ADAL" clId="{616F793B-615C-43C3-982C-291F4549ECC4}" dt="2023-12-31T06:42:36.478" v="7529" actId="1035"/>
          <ac:spMkLst>
            <pc:docMk/>
            <pc:sldMk cId="1856708926" sldId="337"/>
            <ac:spMk id="10" creationId="{44F82117-2692-5770-13B6-C0019385ECB7}"/>
          </ac:spMkLst>
        </pc:spChg>
      </pc:sldChg>
      <pc:sldChg chg="delSp modSp add mod">
        <pc:chgData name="Fei Qi" userId="3a0329be-6602-4f64-938f-1fc3eca2c3af" providerId="ADAL" clId="{616F793B-615C-43C3-982C-291F4549ECC4}" dt="2023-12-31T06:58:13.657" v="8965" actId="20577"/>
        <pc:sldMkLst>
          <pc:docMk/>
          <pc:sldMk cId="1025420000" sldId="338"/>
        </pc:sldMkLst>
        <pc:spChg chg="del">
          <ac:chgData name="Fei Qi" userId="3a0329be-6602-4f64-938f-1fc3eca2c3af" providerId="ADAL" clId="{616F793B-615C-43C3-982C-291F4549ECC4}" dt="2023-12-31T06:45:27.253" v="7776" actId="478"/>
          <ac:spMkLst>
            <pc:docMk/>
            <pc:sldMk cId="1025420000" sldId="338"/>
            <ac:spMk id="3" creationId="{4DA515A9-AB39-54DE-DFC2-73CA75CD2C08}"/>
          </ac:spMkLst>
        </pc:spChg>
        <pc:spChg chg="mod">
          <ac:chgData name="Fei Qi" userId="3a0329be-6602-4f64-938f-1fc3eca2c3af" providerId="ADAL" clId="{616F793B-615C-43C3-982C-291F4549ECC4}" dt="2023-12-31T06:43:51.932" v="7559" actId="20577"/>
          <ac:spMkLst>
            <pc:docMk/>
            <pc:sldMk cId="1025420000" sldId="338"/>
            <ac:spMk id="5" creationId="{EAD69010-CC1E-4931-8BC7-A939C54F0B90}"/>
          </ac:spMkLst>
        </pc:spChg>
        <pc:spChg chg="del">
          <ac:chgData name="Fei Qi" userId="3a0329be-6602-4f64-938f-1fc3eca2c3af" providerId="ADAL" clId="{616F793B-615C-43C3-982C-291F4549ECC4}" dt="2023-12-31T06:45:23.869" v="7773" actId="478"/>
          <ac:spMkLst>
            <pc:docMk/>
            <pc:sldMk cId="1025420000" sldId="338"/>
            <ac:spMk id="6" creationId="{CDF0D86D-85BB-53C8-CBF4-6D4BC6742F7E}"/>
          </ac:spMkLst>
        </pc:spChg>
        <pc:spChg chg="mod">
          <ac:chgData name="Fei Qi" userId="3a0329be-6602-4f64-938f-1fc3eca2c3af" providerId="ADAL" clId="{616F793B-615C-43C3-982C-291F4549ECC4}" dt="2023-12-31T06:58:13.657" v="8965" actId="20577"/>
          <ac:spMkLst>
            <pc:docMk/>
            <pc:sldMk cId="1025420000" sldId="338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616F793B-615C-43C3-982C-291F4549ECC4}" dt="2023-12-31T06:56:11.347" v="8918" actId="108"/>
        <pc:sldMkLst>
          <pc:docMk/>
          <pc:sldMk cId="268726637" sldId="339"/>
        </pc:sldMkLst>
        <pc:spChg chg="add mod">
          <ac:chgData name="Fei Qi" userId="3a0329be-6602-4f64-938f-1fc3eca2c3af" providerId="ADAL" clId="{616F793B-615C-43C3-982C-291F4549ECC4}" dt="2023-12-31T06:56:11.347" v="8918" actId="108"/>
          <ac:spMkLst>
            <pc:docMk/>
            <pc:sldMk cId="268726637" sldId="339"/>
            <ac:spMk id="2" creationId="{492991FA-0B98-9220-2FD6-BF63F4980B4F}"/>
          </ac:spMkLst>
        </pc:spChg>
        <pc:spChg chg="mod">
          <ac:chgData name="Fei Qi" userId="3a0329be-6602-4f64-938f-1fc3eca2c3af" providerId="ADAL" clId="{616F793B-615C-43C3-982C-291F4549ECC4}" dt="2023-12-31T06:56:00.754" v="8913" actId="108"/>
          <ac:spMkLst>
            <pc:docMk/>
            <pc:sldMk cId="268726637" sldId="339"/>
            <ac:spMk id="4" creationId="{5F79BD3D-4820-A19B-CAFA-0356098EE9C5}"/>
          </ac:spMkLst>
        </pc:spChg>
        <pc:spChg chg="del">
          <ac:chgData name="Fei Qi" userId="3a0329be-6602-4f64-938f-1fc3eca2c3af" providerId="ADAL" clId="{616F793B-615C-43C3-982C-291F4549ECC4}" dt="2023-12-31T06:38:25.599" v="7268" actId="478"/>
          <ac:spMkLst>
            <pc:docMk/>
            <pc:sldMk cId="268726637" sldId="339"/>
            <ac:spMk id="6" creationId="{CDF0D86D-85BB-53C8-CBF4-6D4BC6742F7E}"/>
          </ac:spMkLst>
        </pc:spChg>
        <pc:spChg chg="mod">
          <ac:chgData name="Fei Qi" userId="3a0329be-6602-4f64-938f-1fc3eca2c3af" providerId="ADAL" clId="{616F793B-615C-43C3-982C-291F4549ECC4}" dt="2023-12-31T06:56:09.563" v="8917" actId="108"/>
          <ac:spMkLst>
            <pc:docMk/>
            <pc:sldMk cId="268726637" sldId="339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616F793B-615C-43C3-982C-291F4549ECC4}" dt="2023-12-31T07:05:29.022" v="9359" actId="207"/>
        <pc:sldMkLst>
          <pc:docMk/>
          <pc:sldMk cId="2036337442" sldId="340"/>
        </pc:sldMkLst>
        <pc:spChg chg="add del mod">
          <ac:chgData name="Fei Qi" userId="3a0329be-6602-4f64-938f-1fc3eca2c3af" providerId="ADAL" clId="{616F793B-615C-43C3-982C-291F4549ECC4}" dt="2023-12-31T06:59:33.268" v="8973"/>
          <ac:spMkLst>
            <pc:docMk/>
            <pc:sldMk cId="2036337442" sldId="340"/>
            <ac:spMk id="3" creationId="{B3900257-E299-4814-7456-3C9F8A4655E6}"/>
          </ac:spMkLst>
        </pc:spChg>
        <pc:spChg chg="mod">
          <ac:chgData name="Fei Qi" userId="3a0329be-6602-4f64-938f-1fc3eca2c3af" providerId="ADAL" clId="{616F793B-615C-43C3-982C-291F4549ECC4}" dt="2023-12-31T06:51:52.757" v="8453" actId="20577"/>
          <ac:spMkLst>
            <pc:docMk/>
            <pc:sldMk cId="2036337442" sldId="340"/>
            <ac:spMk id="5" creationId="{EAD69010-CC1E-4931-8BC7-A939C54F0B90}"/>
          </ac:spMkLst>
        </pc:spChg>
        <pc:spChg chg="mod">
          <ac:chgData name="Fei Qi" userId="3a0329be-6602-4f64-938f-1fc3eca2c3af" providerId="ADAL" clId="{616F793B-615C-43C3-982C-291F4549ECC4}" dt="2023-12-31T07:05:29.022" v="9359" actId="207"/>
          <ac:spMkLst>
            <pc:docMk/>
            <pc:sldMk cId="2036337442" sldId="340"/>
            <ac:spMk id="9" creationId="{7B79891C-44AC-42CB-B666-2D8C18C8DBDF}"/>
          </ac:spMkLst>
        </pc:spChg>
      </pc:sldChg>
      <pc:sldChg chg="add del">
        <pc:chgData name="Fei Qi" userId="3a0329be-6602-4f64-938f-1fc3eca2c3af" providerId="ADAL" clId="{616F793B-615C-43C3-982C-291F4549ECC4}" dt="2023-12-31T07:02:19.239" v="9303" actId="47"/>
        <pc:sldMkLst>
          <pc:docMk/>
          <pc:sldMk cId="351256298" sldId="341"/>
        </pc:sldMkLst>
      </pc:sldChg>
      <pc:sldChg chg="addSp delSp modSp add mod">
        <pc:chgData name="Fei Qi" userId="3a0329be-6602-4f64-938f-1fc3eca2c3af" providerId="ADAL" clId="{616F793B-615C-43C3-982C-291F4549ECC4}" dt="2023-12-31T07:40:52.770" v="10794" actId="20577"/>
        <pc:sldMkLst>
          <pc:docMk/>
          <pc:sldMk cId="1243014573" sldId="341"/>
        </pc:sldMkLst>
        <pc:spChg chg="mod">
          <ac:chgData name="Fei Qi" userId="3a0329be-6602-4f64-938f-1fc3eca2c3af" providerId="ADAL" clId="{616F793B-615C-43C3-982C-291F4549ECC4}" dt="2023-12-31T07:40:52.770" v="10794" actId="20577"/>
          <ac:spMkLst>
            <pc:docMk/>
            <pc:sldMk cId="1243014573" sldId="341"/>
            <ac:spMk id="5" creationId="{EAD69010-CC1E-4931-8BC7-A939C54F0B90}"/>
          </ac:spMkLst>
        </pc:spChg>
        <pc:spChg chg="mod">
          <ac:chgData name="Fei Qi" userId="3a0329be-6602-4f64-938f-1fc3eca2c3af" providerId="ADAL" clId="{616F793B-615C-43C3-982C-291F4549ECC4}" dt="2023-12-31T07:30:42.228" v="9993" actId="207"/>
          <ac:spMkLst>
            <pc:docMk/>
            <pc:sldMk cId="1243014573" sldId="341"/>
            <ac:spMk id="9" creationId="{7B79891C-44AC-42CB-B666-2D8C18C8DBDF}"/>
          </ac:spMkLst>
        </pc:spChg>
        <pc:graphicFrameChg chg="add mod modGraphic">
          <ac:chgData name="Fei Qi" userId="3a0329be-6602-4f64-938f-1fc3eca2c3af" providerId="ADAL" clId="{616F793B-615C-43C3-982C-291F4549ECC4}" dt="2023-12-31T07:29:13.615" v="9987" actId="1076"/>
          <ac:graphicFrameMkLst>
            <pc:docMk/>
            <pc:sldMk cId="1243014573" sldId="341"/>
            <ac:graphicFrameMk id="4" creationId="{3A55CCAC-663E-DA93-44E7-73C9315AAA27}"/>
          </ac:graphicFrameMkLst>
        </pc:graphicFrameChg>
        <pc:picChg chg="add del mod">
          <ac:chgData name="Fei Qi" userId="3a0329be-6602-4f64-938f-1fc3eca2c3af" providerId="ADAL" clId="{616F793B-615C-43C3-982C-291F4549ECC4}" dt="2023-12-31T07:15:33.122" v="9660" actId="478"/>
          <ac:picMkLst>
            <pc:docMk/>
            <pc:sldMk cId="1243014573" sldId="341"/>
            <ac:picMk id="2" creationId="{966B740E-A39A-9AD3-A3B7-B0435A4E7B6D}"/>
          </ac:picMkLst>
        </pc:picChg>
        <pc:picChg chg="add mod">
          <ac:chgData name="Fei Qi" userId="3a0329be-6602-4f64-938f-1fc3eca2c3af" providerId="ADAL" clId="{616F793B-615C-43C3-982C-291F4549ECC4}" dt="2023-12-31T07:34:48.392" v="10453" actId="1038"/>
          <ac:picMkLst>
            <pc:docMk/>
            <pc:sldMk cId="1243014573" sldId="341"/>
            <ac:picMk id="3" creationId="{49853A3D-6FDD-9756-836E-AE4FBABA7F5E}"/>
          </ac:picMkLst>
        </pc:picChg>
      </pc:sldChg>
      <pc:sldChg chg="addSp delSp modSp add mod">
        <pc:chgData name="Fei Qi" userId="3a0329be-6602-4f64-938f-1fc3eca2c3af" providerId="ADAL" clId="{616F793B-615C-43C3-982C-291F4549ECC4}" dt="2023-12-31T08:54:42.362" v="10809"/>
        <pc:sldMkLst>
          <pc:docMk/>
          <pc:sldMk cId="3595401445" sldId="342"/>
        </pc:sldMkLst>
        <pc:spChg chg="mod">
          <ac:chgData name="Fei Qi" userId="3a0329be-6602-4f64-938f-1fc3eca2c3af" providerId="ADAL" clId="{616F793B-615C-43C3-982C-291F4549ECC4}" dt="2023-12-31T07:40:48.614" v="10779"/>
          <ac:spMkLst>
            <pc:docMk/>
            <pc:sldMk cId="3595401445" sldId="342"/>
            <ac:spMk id="5" creationId="{EAD69010-CC1E-4931-8BC7-A939C54F0B90}"/>
          </ac:spMkLst>
        </pc:spChg>
        <pc:spChg chg="mod">
          <ac:chgData name="Fei Qi" userId="3a0329be-6602-4f64-938f-1fc3eca2c3af" providerId="ADAL" clId="{616F793B-615C-43C3-982C-291F4549ECC4}" dt="2023-12-31T08:54:42.362" v="10809"/>
          <ac:spMkLst>
            <pc:docMk/>
            <pc:sldMk cId="3595401445" sldId="342"/>
            <ac:spMk id="9" creationId="{7B79891C-44AC-42CB-B666-2D8C18C8DBDF}"/>
          </ac:spMkLst>
        </pc:spChg>
        <pc:grpChg chg="del mod">
          <ac:chgData name="Fei Qi" userId="3a0329be-6602-4f64-938f-1fc3eca2c3af" providerId="ADAL" clId="{616F793B-615C-43C3-982C-291F4549ECC4}" dt="2023-12-31T07:39:30.823" v="10733"/>
          <ac:grpSpMkLst>
            <pc:docMk/>
            <pc:sldMk cId="3595401445" sldId="342"/>
            <ac:grpSpMk id="10" creationId="{9F7C8A31-FC17-1F87-11BC-52C7F08FF2B5}"/>
          </ac:grpSpMkLst>
        </pc:grpChg>
        <pc:grpChg chg="mod">
          <ac:chgData name="Fei Qi" userId="3a0329be-6602-4f64-938f-1fc3eca2c3af" providerId="ADAL" clId="{616F793B-615C-43C3-982C-291F4549ECC4}" dt="2023-12-31T07:39:30.823" v="10733"/>
          <ac:grpSpMkLst>
            <pc:docMk/>
            <pc:sldMk cId="3595401445" sldId="342"/>
            <ac:grpSpMk id="12" creationId="{5BA7C67A-8B7B-7606-5B3F-547486B34714}"/>
          </ac:grpSpMkLst>
        </pc:grpChg>
        <pc:graphicFrameChg chg="del">
          <ac:chgData name="Fei Qi" userId="3a0329be-6602-4f64-938f-1fc3eca2c3af" providerId="ADAL" clId="{616F793B-615C-43C3-982C-291F4549ECC4}" dt="2023-12-31T07:35:38.796" v="10469" actId="478"/>
          <ac:graphicFrameMkLst>
            <pc:docMk/>
            <pc:sldMk cId="3595401445" sldId="342"/>
            <ac:graphicFrameMk id="4" creationId="{3A55CCAC-663E-DA93-44E7-73C9315AAA27}"/>
          </ac:graphicFrameMkLst>
        </pc:graphicFrameChg>
        <pc:picChg chg="add mod">
          <ac:chgData name="Fei Qi" userId="3a0329be-6602-4f64-938f-1fc3eca2c3af" providerId="ADAL" clId="{616F793B-615C-43C3-982C-291F4549ECC4}" dt="2023-12-31T07:35:07.412" v="10455"/>
          <ac:picMkLst>
            <pc:docMk/>
            <pc:sldMk cId="3595401445" sldId="342"/>
            <ac:picMk id="2" creationId="{046982E1-F666-D478-A1FD-5F348B56F05F}"/>
          </ac:picMkLst>
        </pc:picChg>
        <pc:picChg chg="del">
          <ac:chgData name="Fei Qi" userId="3a0329be-6602-4f64-938f-1fc3eca2c3af" providerId="ADAL" clId="{616F793B-615C-43C3-982C-291F4549ECC4}" dt="2023-12-31T07:35:07.113" v="10454" actId="478"/>
          <ac:picMkLst>
            <pc:docMk/>
            <pc:sldMk cId="3595401445" sldId="342"/>
            <ac:picMk id="3" creationId="{49853A3D-6FDD-9756-836E-AE4FBABA7F5E}"/>
          </ac:picMkLst>
        </pc:picChg>
        <pc:inkChg chg="add del">
          <ac:chgData name="Fei Qi" userId="3a0329be-6602-4f64-938f-1fc3eca2c3af" providerId="ADAL" clId="{616F793B-615C-43C3-982C-291F4549ECC4}" dt="2023-12-31T07:39:21.735" v="10728" actId="9405"/>
          <ac:inkMkLst>
            <pc:docMk/>
            <pc:sldMk cId="3595401445" sldId="342"/>
            <ac:inkMk id="6" creationId="{6D54BFD4-9EEF-2032-11B0-891186762E59}"/>
          </ac:inkMkLst>
        </pc:inkChg>
        <pc:inkChg chg="add mod">
          <ac:chgData name="Fei Qi" userId="3a0329be-6602-4f64-938f-1fc3eca2c3af" providerId="ADAL" clId="{616F793B-615C-43C3-982C-291F4549ECC4}" dt="2023-12-31T07:39:30.823" v="10733"/>
          <ac:inkMkLst>
            <pc:docMk/>
            <pc:sldMk cId="3595401445" sldId="342"/>
            <ac:inkMk id="7" creationId="{7EE78128-D3D3-E8EC-1C11-3B48F0C2C167}"/>
          </ac:inkMkLst>
        </pc:inkChg>
        <pc:inkChg chg="add mod">
          <ac:chgData name="Fei Qi" userId="3a0329be-6602-4f64-938f-1fc3eca2c3af" providerId="ADAL" clId="{616F793B-615C-43C3-982C-291F4549ECC4}" dt="2023-12-31T07:39:30.823" v="10733"/>
          <ac:inkMkLst>
            <pc:docMk/>
            <pc:sldMk cId="3595401445" sldId="342"/>
            <ac:inkMk id="8" creationId="{417F9233-A604-37E6-ED5E-61CFA9135424}"/>
          </ac:inkMkLst>
        </pc:inkChg>
        <pc:inkChg chg="add mod">
          <ac:chgData name="Fei Qi" userId="3a0329be-6602-4f64-938f-1fc3eca2c3af" providerId="ADAL" clId="{616F793B-615C-43C3-982C-291F4549ECC4}" dt="2023-12-31T07:39:30.823" v="10733"/>
          <ac:inkMkLst>
            <pc:docMk/>
            <pc:sldMk cId="3595401445" sldId="342"/>
            <ac:inkMk id="11" creationId="{054CC150-9486-1025-D240-714D27D8A6DD}"/>
          </ac:inkMkLst>
        </pc:inkChg>
      </pc:sldChg>
      <pc:sldChg chg="addSp modSp add mod">
        <pc:chgData name="Fei Qi" userId="3a0329be-6602-4f64-938f-1fc3eca2c3af" providerId="ADAL" clId="{616F793B-615C-43C3-982C-291F4549ECC4}" dt="2023-12-31T08:54:38.992" v="10808"/>
        <pc:sldMkLst>
          <pc:docMk/>
          <pc:sldMk cId="1839145303" sldId="343"/>
        </pc:sldMkLst>
        <pc:spChg chg="mod">
          <ac:chgData name="Fei Qi" userId="3a0329be-6602-4f64-938f-1fc3eca2c3af" providerId="ADAL" clId="{616F793B-615C-43C3-982C-291F4549ECC4}" dt="2023-12-31T07:40:22.961" v="10760" actId="20577"/>
          <ac:spMkLst>
            <pc:docMk/>
            <pc:sldMk cId="1839145303" sldId="343"/>
            <ac:spMk id="5" creationId="{EAD69010-CC1E-4931-8BC7-A939C54F0B90}"/>
          </ac:spMkLst>
        </pc:spChg>
        <pc:spChg chg="mod">
          <ac:chgData name="Fei Qi" userId="3a0329be-6602-4f64-938f-1fc3eca2c3af" providerId="ADAL" clId="{616F793B-615C-43C3-982C-291F4549ECC4}" dt="2023-12-31T08:54:38.992" v="10808"/>
          <ac:spMkLst>
            <pc:docMk/>
            <pc:sldMk cId="1839145303" sldId="343"/>
            <ac:spMk id="9" creationId="{7B79891C-44AC-42CB-B666-2D8C18C8DBDF}"/>
          </ac:spMkLst>
        </pc:spChg>
        <pc:grpChg chg="mod">
          <ac:chgData name="Fei Qi" userId="3a0329be-6602-4f64-938f-1fc3eca2c3af" providerId="ADAL" clId="{616F793B-615C-43C3-982C-291F4549ECC4}" dt="2023-12-31T07:39:40.506" v="10737"/>
          <ac:grpSpMkLst>
            <pc:docMk/>
            <pc:sldMk cId="1839145303" sldId="343"/>
            <ac:grpSpMk id="7" creationId="{B8291C95-1714-705D-840F-0CC4DA06BC1D}"/>
          </ac:grpSpMkLst>
        </pc:grpChg>
        <pc:inkChg chg="add mod">
          <ac:chgData name="Fei Qi" userId="3a0329be-6602-4f64-938f-1fc3eca2c3af" providerId="ADAL" clId="{616F793B-615C-43C3-982C-291F4549ECC4}" dt="2023-12-31T07:39:40.506" v="10737"/>
          <ac:inkMkLst>
            <pc:docMk/>
            <pc:sldMk cId="1839145303" sldId="343"/>
            <ac:inkMk id="3" creationId="{7C4486DB-6E97-9AE0-47B9-E442EF94520B}"/>
          </ac:inkMkLst>
        </pc:inkChg>
        <pc:inkChg chg="add mod">
          <ac:chgData name="Fei Qi" userId="3a0329be-6602-4f64-938f-1fc3eca2c3af" providerId="ADAL" clId="{616F793B-615C-43C3-982C-291F4549ECC4}" dt="2023-12-31T07:39:40.506" v="10737"/>
          <ac:inkMkLst>
            <pc:docMk/>
            <pc:sldMk cId="1839145303" sldId="343"/>
            <ac:inkMk id="4" creationId="{D917C5F3-78CC-A67A-7B1E-7EEE4DEB7CC0}"/>
          </ac:inkMkLst>
        </pc:inkChg>
        <pc:inkChg chg="add mod">
          <ac:chgData name="Fei Qi" userId="3a0329be-6602-4f64-938f-1fc3eca2c3af" providerId="ADAL" clId="{616F793B-615C-43C3-982C-291F4549ECC4}" dt="2023-12-31T07:39:40.506" v="10737"/>
          <ac:inkMkLst>
            <pc:docMk/>
            <pc:sldMk cId="1839145303" sldId="343"/>
            <ac:inkMk id="6" creationId="{69975F64-176C-D6FE-6DC9-17867B8148F9}"/>
          </ac:inkMkLst>
        </pc:inkChg>
      </pc:sldChg>
      <pc:sldChg chg="addSp delSp modSp add mod">
        <pc:chgData name="Fei Qi" userId="3a0329be-6602-4f64-938f-1fc3eca2c3af" providerId="ADAL" clId="{616F793B-615C-43C3-982C-291F4549ECC4}" dt="2023-12-31T08:54:34.516" v="10807"/>
        <pc:sldMkLst>
          <pc:docMk/>
          <pc:sldMk cId="4276853402" sldId="344"/>
        </pc:sldMkLst>
        <pc:spChg chg="mod">
          <ac:chgData name="Fei Qi" userId="3a0329be-6602-4f64-938f-1fc3eca2c3af" providerId="ADAL" clId="{616F793B-615C-43C3-982C-291F4549ECC4}" dt="2023-12-31T07:40:32.315" v="10775"/>
          <ac:spMkLst>
            <pc:docMk/>
            <pc:sldMk cId="4276853402" sldId="344"/>
            <ac:spMk id="5" creationId="{EAD69010-CC1E-4931-8BC7-A939C54F0B90}"/>
          </ac:spMkLst>
        </pc:spChg>
        <pc:spChg chg="mod">
          <ac:chgData name="Fei Qi" userId="3a0329be-6602-4f64-938f-1fc3eca2c3af" providerId="ADAL" clId="{616F793B-615C-43C3-982C-291F4549ECC4}" dt="2023-12-31T08:54:27.765" v="10805" actId="114"/>
          <ac:spMkLst>
            <pc:docMk/>
            <pc:sldMk cId="4276853402" sldId="344"/>
            <ac:spMk id="9" creationId="{7B79891C-44AC-42CB-B666-2D8C18C8DBDF}"/>
          </ac:spMkLst>
        </pc:spChg>
        <pc:grpChg chg="mod">
          <ac:chgData name="Fei Qi" userId="3a0329be-6602-4f64-938f-1fc3eca2c3af" providerId="ADAL" clId="{616F793B-615C-43C3-982C-291F4549ECC4}" dt="2023-12-31T07:39:45.585" v="10741"/>
          <ac:grpSpMkLst>
            <pc:docMk/>
            <pc:sldMk cId="4276853402" sldId="344"/>
            <ac:grpSpMk id="7" creationId="{5A743607-C366-FA64-6537-A4BBE8691344}"/>
          </ac:grpSpMkLst>
        </pc:grpChg>
        <pc:picChg chg="add del">
          <ac:chgData name="Fei Qi" userId="3a0329be-6602-4f64-938f-1fc3eca2c3af" providerId="ADAL" clId="{616F793B-615C-43C3-982C-291F4549ECC4}" dt="2023-12-31T08:54:34.516" v="10807"/>
          <ac:picMkLst>
            <pc:docMk/>
            <pc:sldMk cId="4276853402" sldId="344"/>
            <ac:picMk id="8" creationId="{24C6953C-D170-4C59-6E6D-3327543FACD0}"/>
          </ac:picMkLst>
        </pc:picChg>
        <pc:inkChg chg="add mod">
          <ac:chgData name="Fei Qi" userId="3a0329be-6602-4f64-938f-1fc3eca2c3af" providerId="ADAL" clId="{616F793B-615C-43C3-982C-291F4549ECC4}" dt="2023-12-31T07:39:45.585" v="10741"/>
          <ac:inkMkLst>
            <pc:docMk/>
            <pc:sldMk cId="4276853402" sldId="344"/>
            <ac:inkMk id="3" creationId="{509FA241-CBF3-04AA-64F1-1AC216E7F4B8}"/>
          </ac:inkMkLst>
        </pc:inkChg>
        <pc:inkChg chg="add mod">
          <ac:chgData name="Fei Qi" userId="3a0329be-6602-4f64-938f-1fc3eca2c3af" providerId="ADAL" clId="{616F793B-615C-43C3-982C-291F4549ECC4}" dt="2023-12-31T07:39:45.585" v="10741"/>
          <ac:inkMkLst>
            <pc:docMk/>
            <pc:sldMk cId="4276853402" sldId="344"/>
            <ac:inkMk id="4" creationId="{69534D3D-8613-A911-D6AE-4BCB0614C371}"/>
          </ac:inkMkLst>
        </pc:inkChg>
        <pc:inkChg chg="add mod">
          <ac:chgData name="Fei Qi" userId="3a0329be-6602-4f64-938f-1fc3eca2c3af" providerId="ADAL" clId="{616F793B-615C-43C3-982C-291F4549ECC4}" dt="2023-12-31T07:39:45.585" v="10741"/>
          <ac:inkMkLst>
            <pc:docMk/>
            <pc:sldMk cId="4276853402" sldId="344"/>
            <ac:inkMk id="6" creationId="{6C3090A0-4231-2EBD-F185-7A0DAC43AD05}"/>
          </ac:inkMkLst>
        </pc:inkChg>
      </pc:sldChg>
      <pc:sldChg chg="delSp modSp add mod">
        <pc:chgData name="Fei Qi" userId="3a0329be-6602-4f64-938f-1fc3eca2c3af" providerId="ADAL" clId="{616F793B-615C-43C3-982C-291F4549ECC4}" dt="2023-12-31T08:55:22.811" v="10827" actId="478"/>
        <pc:sldMkLst>
          <pc:docMk/>
          <pc:sldMk cId="1315791032" sldId="345"/>
        </pc:sldMkLst>
        <pc:spChg chg="mod">
          <ac:chgData name="Fei Qi" userId="3a0329be-6602-4f64-938f-1fc3eca2c3af" providerId="ADAL" clId="{616F793B-615C-43C3-982C-291F4549ECC4}" dt="2023-12-31T07:40:34.074" v="10777"/>
          <ac:spMkLst>
            <pc:docMk/>
            <pc:sldMk cId="1315791032" sldId="345"/>
            <ac:spMk id="5" creationId="{EAD69010-CC1E-4931-8BC7-A939C54F0B90}"/>
          </ac:spMkLst>
        </pc:spChg>
        <pc:spChg chg="mod">
          <ac:chgData name="Fei Qi" userId="3a0329be-6602-4f64-938f-1fc3eca2c3af" providerId="ADAL" clId="{616F793B-615C-43C3-982C-291F4549ECC4}" dt="2023-12-31T08:55:13.741" v="10826" actId="20577"/>
          <ac:spMkLst>
            <pc:docMk/>
            <pc:sldMk cId="1315791032" sldId="345"/>
            <ac:spMk id="9" creationId="{7B79891C-44AC-42CB-B666-2D8C18C8DBDF}"/>
          </ac:spMkLst>
        </pc:spChg>
        <pc:grpChg chg="del">
          <ac:chgData name="Fei Qi" userId="3a0329be-6602-4f64-938f-1fc3eca2c3af" providerId="ADAL" clId="{616F793B-615C-43C3-982C-291F4549ECC4}" dt="2023-12-31T08:53:59.428" v="10796" actId="478"/>
          <ac:grpSpMkLst>
            <pc:docMk/>
            <pc:sldMk cId="1315791032" sldId="345"/>
            <ac:grpSpMk id="7" creationId="{5A743607-C366-FA64-6537-A4BBE8691344}"/>
          </ac:grpSpMkLst>
        </pc:grpChg>
        <pc:picChg chg="del">
          <ac:chgData name="Fei Qi" userId="3a0329be-6602-4f64-938f-1fc3eca2c3af" providerId="ADAL" clId="{616F793B-615C-43C3-982C-291F4549ECC4}" dt="2023-12-31T08:55:22.811" v="10827" actId="478"/>
          <ac:picMkLst>
            <pc:docMk/>
            <pc:sldMk cId="1315791032" sldId="345"/>
            <ac:picMk id="2" creationId="{046982E1-F666-D478-A1FD-5F348B56F05F}"/>
          </ac:picMkLst>
        </pc:picChg>
        <pc:inkChg chg="del">
          <ac:chgData name="Fei Qi" userId="3a0329be-6602-4f64-938f-1fc3eca2c3af" providerId="ADAL" clId="{616F793B-615C-43C3-982C-291F4549ECC4}" dt="2023-12-31T08:53:57.745" v="10795" actId="478"/>
          <ac:inkMkLst>
            <pc:docMk/>
            <pc:sldMk cId="1315791032" sldId="345"/>
            <ac:inkMk id="4" creationId="{69534D3D-8613-A911-D6AE-4BCB0614C371}"/>
          </ac:inkMkLst>
        </pc:inkChg>
      </pc:sldChg>
    </pc:docChg>
  </pc:docChgLst>
  <pc:docChgLst>
    <pc:chgData name="Fei Qi" userId="3a0329be-6602-4f64-938f-1fc3eca2c3af" providerId="ADAL" clId="{7A977787-B290-4427-87D6-73173637A235}"/>
    <pc:docChg chg="undo custSel addSld delSld modSld">
      <pc:chgData name="Fei Qi" userId="3a0329be-6602-4f64-938f-1fc3eca2c3af" providerId="ADAL" clId="{7A977787-B290-4427-87D6-73173637A235}" dt="2024-01-08T17:02:49.957" v="2550" actId="2696"/>
      <pc:docMkLst>
        <pc:docMk/>
      </pc:docMkLst>
      <pc:sldChg chg="delSp modSp mod delAnim">
        <pc:chgData name="Fei Qi" userId="3a0329be-6602-4f64-938f-1fc3eca2c3af" providerId="ADAL" clId="{7A977787-B290-4427-87D6-73173637A235}" dt="2024-01-08T14:10:19.229" v="2549" actId="207"/>
        <pc:sldMkLst>
          <pc:docMk/>
          <pc:sldMk cId="3045078852" sldId="257"/>
        </pc:sldMkLst>
        <pc:spChg chg="mod">
          <ac:chgData name="Fei Qi" userId="3a0329be-6602-4f64-938f-1fc3eca2c3af" providerId="ADAL" clId="{7A977787-B290-4427-87D6-73173637A235}" dt="2024-01-08T14:10:19.229" v="2549" actId="207"/>
          <ac:spMkLst>
            <pc:docMk/>
            <pc:sldMk cId="3045078852" sldId="257"/>
            <ac:spMk id="9" creationId="{7B79891C-44AC-42CB-B666-2D8C18C8DBDF}"/>
          </ac:spMkLst>
        </pc:spChg>
        <pc:spChg chg="del">
          <ac:chgData name="Fei Qi" userId="3a0329be-6602-4f64-938f-1fc3eca2c3af" providerId="ADAL" clId="{7A977787-B290-4427-87D6-73173637A235}" dt="2024-01-03T04:35:46.492" v="623" actId="478"/>
          <ac:spMkLst>
            <pc:docMk/>
            <pc:sldMk cId="3045078852" sldId="257"/>
            <ac:spMk id="13" creationId="{647BCF6A-F9AD-4EB9-BBD4-094315C99EDC}"/>
          </ac:spMkLst>
        </pc:spChg>
        <pc:spChg chg="del">
          <ac:chgData name="Fei Qi" userId="3a0329be-6602-4f64-938f-1fc3eca2c3af" providerId="ADAL" clId="{7A977787-B290-4427-87D6-73173637A235}" dt="2024-01-03T04:35:46.839" v="624" actId="478"/>
          <ac:spMkLst>
            <pc:docMk/>
            <pc:sldMk cId="3045078852" sldId="257"/>
            <ac:spMk id="14" creationId="{7AC8A02F-1D33-43C6-3D52-D7765AF032CD}"/>
          </ac:spMkLst>
        </pc:spChg>
      </pc:sldChg>
      <pc:sldChg chg="del">
        <pc:chgData name="Fei Qi" userId="3a0329be-6602-4f64-938f-1fc3eca2c3af" providerId="ADAL" clId="{7A977787-B290-4427-87D6-73173637A235}" dt="2024-01-03T04:49:52.536" v="1539" actId="47"/>
        <pc:sldMkLst>
          <pc:docMk/>
          <pc:sldMk cId="2012000192" sldId="323"/>
        </pc:sldMkLst>
      </pc:sldChg>
      <pc:sldChg chg="modSp mod">
        <pc:chgData name="Fei Qi" userId="3a0329be-6602-4f64-938f-1fc3eca2c3af" providerId="ADAL" clId="{7A977787-B290-4427-87D6-73173637A235}" dt="2024-01-03T04:47:41.187" v="1538" actId="20577"/>
        <pc:sldMkLst>
          <pc:docMk/>
          <pc:sldMk cId="1169890463" sldId="324"/>
        </pc:sldMkLst>
        <pc:spChg chg="mod">
          <ac:chgData name="Fei Qi" userId="3a0329be-6602-4f64-938f-1fc3eca2c3af" providerId="ADAL" clId="{7A977787-B290-4427-87D6-73173637A235}" dt="2024-01-03T04:47:41.187" v="1538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delSp mod delAnim">
        <pc:chgData name="Fei Qi" userId="3a0329be-6602-4f64-938f-1fc3eca2c3af" providerId="ADAL" clId="{7A977787-B290-4427-87D6-73173637A235}" dt="2024-01-03T04:35:53.661" v="628" actId="478"/>
        <pc:sldMkLst>
          <pc:docMk/>
          <pc:sldMk cId="2891510058" sldId="325"/>
        </pc:sldMkLst>
        <pc:spChg chg="del">
          <ac:chgData name="Fei Qi" userId="3a0329be-6602-4f64-938f-1fc3eca2c3af" providerId="ADAL" clId="{7A977787-B290-4427-87D6-73173637A235}" dt="2024-01-03T04:35:53.661" v="628" actId="478"/>
          <ac:spMkLst>
            <pc:docMk/>
            <pc:sldMk cId="2891510058" sldId="325"/>
            <ac:spMk id="2" creationId="{7CAD8243-6288-E0B3-94F1-82B6886CB5FF}"/>
          </ac:spMkLst>
        </pc:spChg>
      </pc:sldChg>
      <pc:sldChg chg="delSp mod delAnim">
        <pc:chgData name="Fei Qi" userId="3a0329be-6602-4f64-938f-1fc3eca2c3af" providerId="ADAL" clId="{7A977787-B290-4427-87D6-73173637A235}" dt="2024-01-03T04:35:49.914" v="627" actId="478"/>
        <pc:sldMkLst>
          <pc:docMk/>
          <pc:sldMk cId="1731676192" sldId="326"/>
        </pc:sldMkLst>
        <pc:spChg chg="del">
          <ac:chgData name="Fei Qi" userId="3a0329be-6602-4f64-938f-1fc3eca2c3af" providerId="ADAL" clId="{7A977787-B290-4427-87D6-73173637A235}" dt="2024-01-03T04:35:49.076" v="625" actId="478"/>
          <ac:spMkLst>
            <pc:docMk/>
            <pc:sldMk cId="1731676192" sldId="326"/>
            <ac:spMk id="2" creationId="{5770D98F-B3C9-C314-D959-C5923999ACC9}"/>
          </ac:spMkLst>
        </pc:spChg>
        <pc:spChg chg="del">
          <ac:chgData name="Fei Qi" userId="3a0329be-6602-4f64-938f-1fc3eca2c3af" providerId="ADAL" clId="{7A977787-B290-4427-87D6-73173637A235}" dt="2024-01-03T04:35:49.441" v="626" actId="478"/>
          <ac:spMkLst>
            <pc:docMk/>
            <pc:sldMk cId="1731676192" sldId="326"/>
            <ac:spMk id="3" creationId="{864DE6E2-947D-C360-4A32-701C5F32146E}"/>
          </ac:spMkLst>
        </pc:spChg>
        <pc:spChg chg="del">
          <ac:chgData name="Fei Qi" userId="3a0329be-6602-4f64-938f-1fc3eca2c3af" providerId="ADAL" clId="{7A977787-B290-4427-87D6-73173637A235}" dt="2024-01-03T04:35:49.914" v="627" actId="478"/>
          <ac:spMkLst>
            <pc:docMk/>
            <pc:sldMk cId="1731676192" sldId="326"/>
            <ac:spMk id="4" creationId="{88E3BBD4-B29D-49E6-E0CD-B2B5F6E2F64D}"/>
          </ac:spMkLst>
        </pc:spChg>
      </pc:sldChg>
      <pc:sldChg chg="modSp mod">
        <pc:chgData name="Fei Qi" userId="3a0329be-6602-4f64-938f-1fc3eca2c3af" providerId="ADAL" clId="{7A977787-B290-4427-87D6-73173637A235}" dt="2024-01-07T16:26:18.306" v="2141" actId="114"/>
        <pc:sldMkLst>
          <pc:docMk/>
          <pc:sldMk cId="1350105050" sldId="333"/>
        </pc:sldMkLst>
        <pc:spChg chg="mod">
          <ac:chgData name="Fei Qi" userId="3a0329be-6602-4f64-938f-1fc3eca2c3af" providerId="ADAL" clId="{7A977787-B290-4427-87D6-73173637A235}" dt="2024-01-07T16:26:18.306" v="2141" actId="114"/>
          <ac:spMkLst>
            <pc:docMk/>
            <pc:sldMk cId="1350105050" sldId="333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7A977787-B290-4427-87D6-73173637A235}" dt="2024-01-07T16:13:05.578" v="2131" actId="20577"/>
        <pc:sldMkLst>
          <pc:docMk/>
          <pc:sldMk cId="3539836816" sldId="334"/>
        </pc:sldMkLst>
        <pc:spChg chg="mod">
          <ac:chgData name="Fei Qi" userId="3a0329be-6602-4f64-938f-1fc3eca2c3af" providerId="ADAL" clId="{7A977787-B290-4427-87D6-73173637A235}" dt="2024-01-07T16:13:05.578" v="2131" actId="20577"/>
          <ac:spMkLst>
            <pc:docMk/>
            <pc:sldMk cId="3539836816" sldId="334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7A977787-B290-4427-87D6-73173637A235}" dt="2024-01-08T13:39:42.330" v="2204"/>
        <pc:sldMkLst>
          <pc:docMk/>
          <pc:sldMk cId="243829555" sldId="335"/>
        </pc:sldMkLst>
        <pc:spChg chg="mod">
          <ac:chgData name="Fei Qi" userId="3a0329be-6602-4f64-938f-1fc3eca2c3af" providerId="ADAL" clId="{7A977787-B290-4427-87D6-73173637A235}" dt="2024-01-08T13:39:42.330" v="2204"/>
          <ac:spMkLst>
            <pc:docMk/>
            <pc:sldMk cId="243829555" sldId="335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7A977787-B290-4427-87D6-73173637A235}" dt="2024-01-08T13:39:37.726" v="2202" actId="114"/>
        <pc:sldMkLst>
          <pc:docMk/>
          <pc:sldMk cId="1856708926" sldId="337"/>
        </pc:sldMkLst>
        <pc:spChg chg="mod">
          <ac:chgData name="Fei Qi" userId="3a0329be-6602-4f64-938f-1fc3eca2c3af" providerId="ADAL" clId="{7A977787-B290-4427-87D6-73173637A235}" dt="2024-01-07T16:15:51.907" v="2133"/>
          <ac:spMkLst>
            <pc:docMk/>
            <pc:sldMk cId="1856708926" sldId="337"/>
            <ac:spMk id="8" creationId="{7004F1FC-90CB-6A08-70FF-A7E790FF0A2A}"/>
          </ac:spMkLst>
        </pc:spChg>
        <pc:spChg chg="mod">
          <ac:chgData name="Fei Qi" userId="3a0329be-6602-4f64-938f-1fc3eca2c3af" providerId="ADAL" clId="{7A977787-B290-4427-87D6-73173637A235}" dt="2024-01-08T13:39:37.726" v="2202" actId="114"/>
          <ac:spMkLst>
            <pc:docMk/>
            <pc:sldMk cId="1856708926" sldId="337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7A977787-B290-4427-87D6-73173637A235}" dt="2024-01-03T05:59:28.234" v="2004" actId="20577"/>
        <pc:sldMkLst>
          <pc:docMk/>
          <pc:sldMk cId="1025420000" sldId="338"/>
        </pc:sldMkLst>
        <pc:spChg chg="mod">
          <ac:chgData name="Fei Qi" userId="3a0329be-6602-4f64-938f-1fc3eca2c3af" providerId="ADAL" clId="{7A977787-B290-4427-87D6-73173637A235}" dt="2024-01-03T05:59:28.234" v="2004" actId="20577"/>
          <ac:spMkLst>
            <pc:docMk/>
            <pc:sldMk cId="1025420000" sldId="338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7A977787-B290-4427-87D6-73173637A235}" dt="2024-01-03T06:00:29.503" v="2013"/>
        <pc:sldMkLst>
          <pc:docMk/>
          <pc:sldMk cId="268726637" sldId="339"/>
        </pc:sldMkLst>
        <pc:spChg chg="mod">
          <ac:chgData name="Fei Qi" userId="3a0329be-6602-4f64-938f-1fc3eca2c3af" providerId="ADAL" clId="{7A977787-B290-4427-87D6-73173637A235}" dt="2024-01-03T06:00:29.503" v="2013"/>
          <ac:spMkLst>
            <pc:docMk/>
            <pc:sldMk cId="268726637" sldId="339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7A977787-B290-4427-87D6-73173637A235}" dt="2024-01-07T16:19:28.390" v="2139" actId="1076"/>
        <pc:sldMkLst>
          <pc:docMk/>
          <pc:sldMk cId="1243014573" sldId="341"/>
        </pc:sldMkLst>
        <pc:spChg chg="mod">
          <ac:chgData name="Fei Qi" userId="3a0329be-6602-4f64-938f-1fc3eca2c3af" providerId="ADAL" clId="{7A977787-B290-4427-87D6-73173637A235}" dt="2024-01-07T16:18:50.523" v="2137"/>
          <ac:spMkLst>
            <pc:docMk/>
            <pc:sldMk cId="1243014573" sldId="341"/>
            <ac:spMk id="9" creationId="{7B79891C-44AC-42CB-B666-2D8C18C8DBDF}"/>
          </ac:spMkLst>
        </pc:spChg>
        <pc:picChg chg="mod">
          <ac:chgData name="Fei Qi" userId="3a0329be-6602-4f64-938f-1fc3eca2c3af" providerId="ADAL" clId="{7A977787-B290-4427-87D6-73173637A235}" dt="2024-01-07T16:19:28.390" v="2139" actId="1076"/>
          <ac:picMkLst>
            <pc:docMk/>
            <pc:sldMk cId="1243014573" sldId="341"/>
            <ac:picMk id="3" creationId="{49853A3D-6FDD-9756-836E-AE4FBABA7F5E}"/>
          </ac:picMkLst>
        </pc:picChg>
      </pc:sldChg>
      <pc:sldChg chg="addSp delSp modSp del mod">
        <pc:chgData name="Fei Qi" userId="3a0329be-6602-4f64-938f-1fc3eca2c3af" providerId="ADAL" clId="{7A977787-B290-4427-87D6-73173637A235}" dt="2024-01-08T17:02:49.957" v="2550" actId="2696"/>
        <pc:sldMkLst>
          <pc:docMk/>
          <pc:sldMk cId="1315791032" sldId="345"/>
        </pc:sldMkLst>
        <pc:spChg chg="mod">
          <ac:chgData name="Fei Qi" userId="3a0329be-6602-4f64-938f-1fc3eca2c3af" providerId="ADAL" clId="{7A977787-B290-4427-87D6-73173637A235}" dt="2024-01-03T04:06:26.720" v="27" actId="6549"/>
          <ac:spMkLst>
            <pc:docMk/>
            <pc:sldMk cId="1315791032" sldId="345"/>
            <ac:spMk id="9" creationId="{7B79891C-44AC-42CB-B666-2D8C18C8DBDF}"/>
          </ac:spMkLst>
        </pc:spChg>
        <pc:graphicFrameChg chg="add mod modGraphic">
          <ac:chgData name="Fei Qi" userId="3a0329be-6602-4f64-938f-1fc3eca2c3af" providerId="ADAL" clId="{7A977787-B290-4427-87D6-73173637A235}" dt="2024-01-03T04:30:36.379" v="213" actId="1076"/>
          <ac:graphicFrameMkLst>
            <pc:docMk/>
            <pc:sldMk cId="1315791032" sldId="345"/>
            <ac:graphicFrameMk id="2" creationId="{488EB2D7-B258-3FC1-96FE-DD77C610074F}"/>
          </ac:graphicFrameMkLst>
        </pc:graphicFrameChg>
        <pc:picChg chg="add del mod">
          <ac:chgData name="Fei Qi" userId="3a0329be-6602-4f64-938f-1fc3eca2c3af" providerId="ADAL" clId="{7A977787-B290-4427-87D6-73173637A235}" dt="2024-01-03T04:09:13.728" v="205" actId="478"/>
          <ac:picMkLst>
            <pc:docMk/>
            <pc:sldMk cId="1315791032" sldId="345"/>
            <ac:picMk id="3" creationId="{509DEADC-3463-0A0A-0E8F-77267CB5455E}"/>
          </ac:picMkLst>
        </pc:picChg>
        <pc:picChg chg="add mod">
          <ac:chgData name="Fei Qi" userId="3a0329be-6602-4f64-938f-1fc3eca2c3af" providerId="ADAL" clId="{7A977787-B290-4427-87D6-73173637A235}" dt="2024-01-03T04:32:53.194" v="226" actId="1076"/>
          <ac:picMkLst>
            <pc:docMk/>
            <pc:sldMk cId="1315791032" sldId="345"/>
            <ac:picMk id="4" creationId="{1383A6C4-9128-638F-569B-C98B92D52295}"/>
          </ac:picMkLst>
        </pc:picChg>
        <pc:picChg chg="add del">
          <ac:chgData name="Fei Qi" userId="3a0329be-6602-4f64-938f-1fc3eca2c3af" providerId="ADAL" clId="{7A977787-B290-4427-87D6-73173637A235}" dt="2024-01-03T04:06:35.016" v="29"/>
          <ac:picMkLst>
            <pc:docMk/>
            <pc:sldMk cId="1315791032" sldId="345"/>
            <ac:picMk id="1026" creationId="{E26405A1-6331-80FD-BC1E-CD0A41F4B297}"/>
          </ac:picMkLst>
        </pc:picChg>
      </pc:sldChg>
      <pc:sldChg chg="addSp delSp modSp add del mod">
        <pc:chgData name="Fei Qi" userId="3a0329be-6602-4f64-938f-1fc3eca2c3af" providerId="ADAL" clId="{7A977787-B290-4427-87D6-73173637A235}" dt="2024-01-08T17:02:49.957" v="2550" actId="2696"/>
        <pc:sldMkLst>
          <pc:docMk/>
          <pc:sldMk cId="4219873325" sldId="346"/>
        </pc:sldMkLst>
        <pc:spChg chg="mod">
          <ac:chgData name="Fei Qi" userId="3a0329be-6602-4f64-938f-1fc3eca2c3af" providerId="ADAL" clId="{7A977787-B290-4427-87D6-73173637A235}" dt="2024-01-03T04:45:32.129" v="1503" actId="207"/>
          <ac:spMkLst>
            <pc:docMk/>
            <pc:sldMk cId="4219873325" sldId="346"/>
            <ac:spMk id="9" creationId="{7B79891C-44AC-42CB-B666-2D8C18C8DBDF}"/>
          </ac:spMkLst>
        </pc:spChg>
        <pc:picChg chg="add mod">
          <ac:chgData name="Fei Qi" userId="3a0329be-6602-4f64-938f-1fc3eca2c3af" providerId="ADAL" clId="{7A977787-B290-4427-87D6-73173637A235}" dt="2024-01-03T04:32:55.917" v="227" actId="1076"/>
          <ac:picMkLst>
            <pc:docMk/>
            <pc:sldMk cId="4219873325" sldId="346"/>
            <ac:picMk id="3" creationId="{62298F47-BE67-A5E5-4F6B-30A4C4837B35}"/>
          </ac:picMkLst>
        </pc:picChg>
        <pc:picChg chg="del">
          <ac:chgData name="Fei Qi" userId="3a0329be-6602-4f64-938f-1fc3eca2c3af" providerId="ADAL" clId="{7A977787-B290-4427-87D6-73173637A235}" dt="2024-01-03T04:32:39.937" v="224" actId="478"/>
          <ac:picMkLst>
            <pc:docMk/>
            <pc:sldMk cId="4219873325" sldId="346"/>
            <ac:picMk id="4" creationId="{1383A6C4-9128-638F-569B-C98B92D52295}"/>
          </ac:picMkLst>
        </pc:picChg>
      </pc:sldChg>
      <pc:sldChg chg="delSp modSp add del mod">
        <pc:chgData name="Fei Qi" userId="3a0329be-6602-4f64-938f-1fc3eca2c3af" providerId="ADAL" clId="{7A977787-B290-4427-87D6-73173637A235}" dt="2024-01-03T04:46:16.855" v="1513" actId="47"/>
        <pc:sldMkLst>
          <pc:docMk/>
          <pc:sldMk cId="60826755" sldId="347"/>
        </pc:sldMkLst>
        <pc:spChg chg="mod">
          <ac:chgData name="Fei Qi" userId="3a0329be-6602-4f64-938f-1fc3eca2c3af" providerId="ADAL" clId="{7A977787-B290-4427-87D6-73173637A235}" dt="2024-01-03T04:37:11.251" v="666" actId="20577"/>
          <ac:spMkLst>
            <pc:docMk/>
            <pc:sldMk cId="60826755" sldId="347"/>
            <ac:spMk id="9" creationId="{7B79891C-44AC-42CB-B666-2D8C18C8DBDF}"/>
          </ac:spMkLst>
        </pc:spChg>
        <pc:graphicFrameChg chg="del">
          <ac:chgData name="Fei Qi" userId="3a0329be-6602-4f64-938f-1fc3eca2c3af" providerId="ADAL" clId="{7A977787-B290-4427-87D6-73173637A235}" dt="2024-01-03T04:37:23.743" v="667" actId="478"/>
          <ac:graphicFrameMkLst>
            <pc:docMk/>
            <pc:sldMk cId="60826755" sldId="347"/>
            <ac:graphicFrameMk id="2" creationId="{488EB2D7-B258-3FC1-96FE-DD77C610074F}"/>
          </ac:graphicFrameMkLst>
        </pc:graphicFrameChg>
        <pc:picChg chg="del">
          <ac:chgData name="Fei Qi" userId="3a0329be-6602-4f64-938f-1fc3eca2c3af" providerId="ADAL" clId="{7A977787-B290-4427-87D6-73173637A235}" dt="2024-01-03T04:37:24.248" v="668" actId="478"/>
          <ac:picMkLst>
            <pc:docMk/>
            <pc:sldMk cId="60826755" sldId="347"/>
            <ac:picMk id="3" creationId="{62298F47-BE67-A5E5-4F6B-30A4C4837B35}"/>
          </ac:picMkLst>
        </pc:picChg>
      </pc:sldChg>
      <pc:sldChg chg="modSp add del mod">
        <pc:chgData name="Fei Qi" userId="3a0329be-6602-4f64-938f-1fc3eca2c3af" providerId="ADAL" clId="{7A977787-B290-4427-87D6-73173637A235}" dt="2024-01-08T17:02:49.957" v="2550" actId="2696"/>
        <pc:sldMkLst>
          <pc:docMk/>
          <pc:sldMk cId="2736182061" sldId="348"/>
        </pc:sldMkLst>
        <pc:spChg chg="mod">
          <ac:chgData name="Fei Qi" userId="3a0329be-6602-4f64-938f-1fc3eca2c3af" providerId="ADAL" clId="{7A977787-B290-4427-87D6-73173637A235}" dt="2024-01-07T22:42:51.333" v="2186" actId="20577"/>
          <ac:spMkLst>
            <pc:docMk/>
            <pc:sldMk cId="2736182061" sldId="348"/>
            <ac:spMk id="9" creationId="{7B79891C-44AC-42CB-B666-2D8C18C8DBDF}"/>
          </ac:spMkLst>
        </pc:spChg>
      </pc:sldChg>
      <pc:sldChg chg="modSp add del">
        <pc:chgData name="Fei Qi" userId="3a0329be-6602-4f64-938f-1fc3eca2c3af" providerId="ADAL" clId="{7A977787-B290-4427-87D6-73173637A235}" dt="2024-01-08T17:02:49.957" v="2550" actId="2696"/>
        <pc:sldMkLst>
          <pc:docMk/>
          <pc:sldMk cId="3570682959" sldId="349"/>
        </pc:sldMkLst>
        <pc:spChg chg="mod">
          <ac:chgData name="Fei Qi" userId="3a0329be-6602-4f64-938f-1fc3eca2c3af" providerId="ADAL" clId="{7A977787-B290-4427-87D6-73173637A235}" dt="2024-01-07T22:43:01.097" v="2187"/>
          <ac:spMkLst>
            <pc:docMk/>
            <pc:sldMk cId="3570682959" sldId="349"/>
            <ac:spMk id="9" creationId="{7B79891C-44AC-42CB-B666-2D8C18C8DBDF}"/>
          </ac:spMkLst>
        </pc:spChg>
      </pc:sldChg>
      <pc:sldChg chg="modSp add del">
        <pc:chgData name="Fei Qi" userId="3a0329be-6602-4f64-938f-1fc3eca2c3af" providerId="ADAL" clId="{7A977787-B290-4427-87D6-73173637A235}" dt="2024-01-08T17:02:49.957" v="2550" actId="2696"/>
        <pc:sldMkLst>
          <pc:docMk/>
          <pc:sldMk cId="669428562" sldId="350"/>
        </pc:sldMkLst>
        <pc:spChg chg="mod">
          <ac:chgData name="Fei Qi" userId="3a0329be-6602-4f64-938f-1fc3eca2c3af" providerId="ADAL" clId="{7A977787-B290-4427-87D6-73173637A235}" dt="2024-01-07T22:43:04.213" v="2188"/>
          <ac:spMkLst>
            <pc:docMk/>
            <pc:sldMk cId="669428562" sldId="350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7A977787-B290-4427-87D6-73173637A235}" dt="2024-01-08T17:02:49.957" v="2550" actId="2696"/>
        <pc:sldMkLst>
          <pc:docMk/>
          <pc:sldMk cId="2838900131" sldId="351"/>
        </pc:sldMkLst>
        <pc:spChg chg="mod">
          <ac:chgData name="Fei Qi" userId="3a0329be-6602-4f64-938f-1fc3eca2c3af" providerId="ADAL" clId="{7A977787-B290-4427-87D6-73173637A235}" dt="2024-01-07T22:43:06.176" v="2189"/>
          <ac:spMkLst>
            <pc:docMk/>
            <pc:sldMk cId="2838900131" sldId="351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7A977787-B290-4427-87D6-73173637A235}" dt="2024-01-08T17:02:49.957" v="2550" actId="2696"/>
        <pc:sldMkLst>
          <pc:docMk/>
          <pc:sldMk cId="2840044180" sldId="352"/>
        </pc:sldMkLst>
        <pc:spChg chg="mod">
          <ac:chgData name="Fei Qi" userId="3a0329be-6602-4f64-938f-1fc3eca2c3af" providerId="ADAL" clId="{7A977787-B290-4427-87D6-73173637A235}" dt="2024-01-07T22:43:08.514" v="2190"/>
          <ac:spMkLst>
            <pc:docMk/>
            <pc:sldMk cId="2840044180" sldId="352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7A977787-B290-4427-87D6-73173637A235}" dt="2024-01-08T17:02:49.957" v="2550" actId="2696"/>
        <pc:sldMkLst>
          <pc:docMk/>
          <pc:sldMk cId="2070304646" sldId="353"/>
        </pc:sldMkLst>
        <pc:spChg chg="mod">
          <ac:chgData name="Fei Qi" userId="3a0329be-6602-4f64-938f-1fc3eca2c3af" providerId="ADAL" clId="{7A977787-B290-4427-87D6-73173637A235}" dt="2024-01-03T04:55:01.669" v="1809" actId="20577"/>
          <ac:spMkLst>
            <pc:docMk/>
            <pc:sldMk cId="2070304646" sldId="353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7A977787-B290-4427-87D6-73173637A235}" dt="2024-01-08T13:48:26.637" v="2523" actId="20577"/>
        <pc:sldMkLst>
          <pc:docMk/>
          <pc:sldMk cId="2881893604" sldId="354"/>
        </pc:sldMkLst>
        <pc:spChg chg="mod">
          <ac:chgData name="Fei Qi" userId="3a0329be-6602-4f64-938f-1fc3eca2c3af" providerId="ADAL" clId="{7A977787-B290-4427-87D6-73173637A235}" dt="2024-01-08T13:43:15.817" v="2355" actId="6549"/>
          <ac:spMkLst>
            <pc:docMk/>
            <pc:sldMk cId="2881893604" sldId="354"/>
            <ac:spMk id="4" creationId="{5F79BD3D-4820-A19B-CAFA-0356098EE9C5}"/>
          </ac:spMkLst>
        </pc:spChg>
        <pc:spChg chg="del mod">
          <ac:chgData name="Fei Qi" userId="3a0329be-6602-4f64-938f-1fc3eca2c3af" providerId="ADAL" clId="{7A977787-B290-4427-87D6-73173637A235}" dt="2024-01-08T13:40:08.200" v="2211" actId="478"/>
          <ac:spMkLst>
            <pc:docMk/>
            <pc:sldMk cId="2881893604" sldId="354"/>
            <ac:spMk id="6" creationId="{CDF0D86D-85BB-53C8-CBF4-6D4BC6742F7E}"/>
          </ac:spMkLst>
        </pc:spChg>
        <pc:spChg chg="del">
          <ac:chgData name="Fei Qi" userId="3a0329be-6602-4f64-938f-1fc3eca2c3af" providerId="ADAL" clId="{7A977787-B290-4427-87D6-73173637A235}" dt="2024-01-08T13:40:19.701" v="2227" actId="478"/>
          <ac:spMkLst>
            <pc:docMk/>
            <pc:sldMk cId="2881893604" sldId="354"/>
            <ac:spMk id="8" creationId="{7004F1FC-90CB-6A08-70FF-A7E790FF0A2A}"/>
          </ac:spMkLst>
        </pc:spChg>
        <pc:spChg chg="mod">
          <ac:chgData name="Fei Qi" userId="3a0329be-6602-4f64-938f-1fc3eca2c3af" providerId="ADAL" clId="{7A977787-B290-4427-87D6-73173637A235}" dt="2024-01-08T13:48:26.637" v="2523" actId="20577"/>
          <ac:spMkLst>
            <pc:docMk/>
            <pc:sldMk cId="2881893604" sldId="354"/>
            <ac:spMk id="9" creationId="{7B79891C-44AC-42CB-B666-2D8C18C8DBDF}"/>
          </ac:spMkLst>
        </pc:spChg>
        <pc:spChg chg="del">
          <ac:chgData name="Fei Qi" userId="3a0329be-6602-4f64-938f-1fc3eca2c3af" providerId="ADAL" clId="{7A977787-B290-4427-87D6-73173637A235}" dt="2024-01-08T13:40:20.667" v="2228" actId="478"/>
          <ac:spMkLst>
            <pc:docMk/>
            <pc:sldMk cId="2881893604" sldId="354"/>
            <ac:spMk id="10" creationId="{44F82117-2692-5770-13B6-C0019385ECB7}"/>
          </ac:spMkLst>
        </pc:spChg>
        <pc:graphicFrameChg chg="add del mod">
          <ac:chgData name="Fei Qi" userId="3a0329be-6602-4f64-938f-1fc3eca2c3af" providerId="ADAL" clId="{7A977787-B290-4427-87D6-73173637A235}" dt="2024-01-08T13:48:18.337" v="2519"/>
          <ac:graphicFrameMkLst>
            <pc:docMk/>
            <pc:sldMk cId="2881893604" sldId="354"/>
            <ac:graphicFrameMk id="2" creationId="{58DA5022-E9AE-D22E-4022-E7688708CBC8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26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51 24575,'1'0'0,"0"0"0,-1 0 0,1 0 0,0 0 0,0 0 0,0 1 0,-1-1 0,1 0 0,0 1 0,0-1 0,-1 0 0,1 1 0,0-1 0,-1 1 0,1-1 0,0 1 0,-1-1 0,1 1 0,-1 0 0,1-1 0,-1 1 0,1 1 0,0-2 0,-1 1 0,1-1 0,-1 0 0,1 1 0,-1-1 0,0 1 0,1 0 0,-1-1 0,0 1 0,1-1 0,-1 1 0,0-1 0,0 1 0,0 0 0,0-1 0,1 1 0,-1 0 0,0-1 0,0 1 0,0-1 0,0 1 0,0 0 0,-1-1 0,1 1 0,0 0 0,0-1 0,0 1 0,0-1 0,-1 1 0,1 0 0,0-1 0,-1 1 0,1-1 0,0 1 0,-1-1 0,1 1 0,-1-1 0,1 1 0,-1-1 0,1 0 0,-1 1 0,1-1 0,-1 0 0,1 1 0,-1-1 0,1 0 0,-1 1 0,0-1 0,0 1 0,0-1 0,-1 1 0,1-1 0,0 1 0,0-1 0,0 1 0,-1-1 0,1 0 0,0 0 0,0 1 0,-1-1 0,1 0 0,0 0 0,0 0 0,-1 0 0,1-1 0,0 1 0,0 0 0,-1 0 0,1-1 0,0 1 0,0-1 0,0 1 0,-1-1 0,1 1 0,0-1 0,0 0 0,0 0 0,0 1 0,0-1 0,0 0 0,1 0 0,-1 0 0,0 0 0,0 0 0,1 0 0,-1 0 0,0-1 0,1 1 0,-1 0 0,1 0 0,0 0 0,-1-2 0,0 1 0,1 0 0,0 0 0,-1 0 0,1 0 0,0 0 0,0 0 0,0 0 0,0 0 0,1 0 0,-1 0 0,0 0 0,1 0 0,-1 0 0,1 0 0,0 0 0,0 0 0,0 0 0,0 1 0,0-1 0,0 0 0,0 1 0,1-1 0,-1 0 0,0 1 0,1 0 0,-1-1 0,4-1 0,-2 2 0,-1-1 0,1 1 0,-1 0 0,0 0 0,1 0 0,0 1 0,-1-1 0,1 1 0,0-1 0,-1 1 0,1 0 0,0 0 0,-1 0 0,1 0 0,0 0 0,3 2 0,-5-2 0,1 1 0,-1 0 0,1-1 0,-1 1 0,0 0 0,1 0 0,-1 0 0,0 0 0,0 0 0,1 0 0,-1 1 0,0-1 0,0 0 0,0 0 0,-1 1 0,1-1 0,0 1 0,0-1 0,-1 1 0,1-1 0,-1 1 0,1-1 0,-1 1 0,0-1 0,1 1 0,-1 0 0,0-1 0,0 3 0,-1-2 0,1-1 0,-1 0 0,1 0 0,-1 0 0,0 1 0,1-1 0,-1 0 0,0 0 0,0 0 0,0 0 0,0 0 0,0 0 0,0-1 0,0 1 0,0 0 0,0 0 0,0-1 0,0 1 0,-1 0 0,1-1 0,0 0 0,0 1 0,-1-1 0,1 0 0,0 1 0,-1-1 0,1 0 0,0 0 0,-1 0 0,1 0 0,0 0 0,-1 0 0,1-1 0,-2 0 0,1 2 0,1-1 0,-1 0 0,1 0 0,-1 0 0,1 0 0,-1-1 0,1 1 0,0 0 0,-1-1 0,1 1 0,-1 0 0,1-1 0,0 0 0,-1 1 0,1-1 0,0 0 0,0 0 0,0 0 0,0 1 0,-1-1 0,1 0 0,0-1 0,0 1 0,1 0 0,-1 0 0,0 0 0,0 0 0,1-1 0,-1 1 0,0 0 0,0-2 0,1 2 0,1 0 0,-1 0 0,0 0 0,0 0 0,1 1 0,-1-1 0,0 0 0,1 0 0,-1 1 0,1-1 0,-1 0 0,1 1 0,-1-1 0,1 0 0,-1 1 0,1-1 0,0 1 0,-1-1 0,1 1 0,0-1 0,-1 1 0,1-1 0,0 1 0,0 0 0,-1-1 0,1 1 0,0 0 0,0 0 0,0 0 0,0 0 0,-1 0 0,1 0 0,0 0 0,0 0 0,0 0 0,0 0 0,-1 0 0,1 0 0,0 0 0,1 1 0,0-1 0,-1 1 0,1-1 0,0 1 0,-1-1 0,1 1 0,-1 0 0,1 0 0,-1 0 0,1-1 0,-1 1 0,0 1 0,1-1 0,-1 0 0,0 0 0,0 0 0,0 1 0,0-1 0,0 0 0,0 1 0,1 2 0,-1-3 0,-1 0 0,1 0 0,-1 0 0,0 0 0,1 0 0,-1 0 0,0 0 0,0 0 0,0 0 0,0 0 0,0 0 0,0 0 0,0 0 0,0 0 0,0 0 0,0 0 0,0 0 0,-1 0 0,1 0 0,0 0 0,-1 0 0,1 0 0,-1 0 0,1 0 0,-1 0 0,1-1 0,-1 1 0,0 0 0,0 0 0,1 0 0,-1-1 0,0 1 0,0 0 0,0-1 0,1 1 0,-1-1 0,0 1 0,0-1 0,0 0 0,0 1 0,0-1 0,-2 1 0,2-1 0,-1-1 0,1 1 0,-1 0 0,1 0 0,-1-1 0,1 1 0,-1-1 0,1 1 0,0-1 0,-1 0 0,1 1 0,0-1 0,0 0 0,-1 0 0,1 0 0,0 0 0,0 0 0,0 0 0,0 0 0,0 0 0,0-1 0,0 1 0,1 0 0,-1-1 0,0 1 0,1 0 0,-1-1 0,1 1 0,-1-1 0,1 1 0,0-2 0,-1 1 0,1 0 0,0 0 0,0 0 0,1-1 0,-1 1 0,0 0 0,1 0 0,-1 0 0,1 0 0,-1 0 0,1 0 0,0 1 0,0-1 0,0 0 0,0 0 0,0 0 0,0 1 0,1-1 0,-1 1 0,1-1 0,-1 1 0,1-1 0,-1 1 0,1 0 0,0 0 0,0 0 0,-1 0 0,1 0 0,0 0 0,0 0 0,0 0 0,0 1 0,0-1 0,0 1 0,0 0 0,0 0 0,0-1 0,0 1 0,0 0 0,1 1 0,-1-1 0,0 0 0,0 1 0,0-1 0,0 1 0,3 1 0,-5-2 0,1 0 0,-1 0 0,0 1 0,1-1 0,-1 0 0,0 1 0,1-1 0,-1 0 0,0 1 0,1-1 0,-1 0 0,0 1 0,0-1 0,0 1 0,1-1 0,-1 0 0,0 1 0,0-1 0,0 1 0,0-1 0,0 1 0,0-1 0,0 1 0,0-1 0,0 0 0,0 1 0,0-1 0,0 1 0,0-1 0,0 1 0,0-1 0,-1 0 0,1 1 0,0-1 0,0 1 0,0-1 0,-1 0 0,1 1 0,0-1 0,0 0 0,-1 1 0,1-1 0,0 0 0,-1 1 0,1-1 0,0 0 0,-1 0 0,1 1 0,-1-1 0,1 0 0,0 0 0,-1 0 0,1 1 0,-1-1 0,1 0 0,-1 0 0,1 0 0,0 0 0,-2 0 0,0 1 0,0 0 0,0 0 0,-1-1 0,1 1 0,0-1 0,-1 1 0,1-1 0,-1 0 0,1 0 0,-5 0 0,-13-18 0,20 19 0,1-1 0,-1 0 0,0 0 0,0 0 0,1 0 0,-1 0 0,0 0 0,1 0 0,-1 1 0,0-1 0,0 0 0,1 0 0,-1 0 0,0 0 0,1 0 0,-1 0 0,0 0 0,1 0 0,-1-1 0,0 1 0,0 0 0,1 0 0,-1 0 0,0 0 0,0 0 0,1 0 0,-1-1 0,0 1 0,0 0 0,1 0 0,-1 0 0,0 0 0,0-1 0,0 1 0,1 0 0,-1 0 0,0-1 0,0 1 0,0 0 0,0 0 0,0-1 0,1 1 0,-1 0 0,0-1 0,0 1 0,0 0 0,0 0 0,0-1 0,0 1 0,0 0 0,0-1 0,0 1 0,0 0 0,0 0 0,0-1 0,0 1 0,-1 0 0,1-1 0,0 1 0,0 0 0,0 0 0,0-1 0,0 1 0,-1 0 0,2 0 3,0 0 1,0 1-1,0-1 0,0 0 0,0 1 1,0 0-1,0-1 0,-1 1 0,1-1 1,0 1-1,0 0 0,-1 0 0,1-1 1,0 1-1,-1 0 0,1 0 0,-1 0 1,1 0-1,-1 0 0,0-1 0,1 1 0,-1 0 1,0 0-1,1 0 0,-1 0 0,0 0 1,0 0-1,0 0 0,0 0 0,0 0 1,0 0-1,0 0 0,0 0 0,-1 0 1,1 0-1,-1 2 0,1-2-54,0 0 0,-1 1-1,1-1 1,-1 0 0,1 0 0,-1 1 0,0-1-1,1 0 1,-1 0 0,0 0 0,0 0 0,0 0-1,1 0 1,-1 0 0,0 0 0,-1 0-1,1 0 1,0-1 0,0 1 0,0 0 0,0-1-1,-1 1 1,1-1 0,0 1 0,0-1 0,-1 1-1,1-1 1,-2 0 0,-5-1-6775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28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0 789 24575,'11'-1'0,"-1"-1"0,0-1 0,0 0 0,0 0 0,0-1 0,-1 0 0,11-6 0,10-4 0,3-3 0,0-1 0,-1-1 0,-1-2 0,56-48 0,-44 33 0,60-37 0,34-3 0,34-23 0,-147 83 0,0-1 0,-2-2 0,0 0 0,35-41 0,-41 41 0,0 0 0,1 2 0,1 0 0,1 1 0,0 1 0,36-21 0,5-5-1365,-51 36-5461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29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24575,'126'-13'0,"-2"13"0,-129 8 0,-12 8 0,9-9 0,-64 82-1365,59-76-5461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3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96 24575,'-13'-8'0,"10"5"0,1 0 0,0 0 0,-1 0 0,2-1 0,-1 1 0,0-1 0,1 0 0,-1 1 0,1-1 0,0 0 0,-1-5 0,2 8 0,0 0 0,0 1 0,-1-1 0,1 0 0,0 0 0,0 0 0,0 0 0,0 1 0,0-1 0,0 0 0,0 0 0,0 0 0,0 0 0,0 0 0,1 1 0,-1-1 0,0 0 0,1 0 0,-1 0 0,0 1 0,1-1 0,-1 0 0,1 1 0,-1-1 0,1 0 0,0 1 0,-1-1 0,1 0 0,-1 1 0,1-1 0,0 1 0,0-1 0,-1 1 0,1 0 0,0-1 0,0 1 0,0 0 0,-1-1 0,1 1 0,0 0 0,0 0 0,0 0 0,0 0 0,-1 0 0,1 0 0,0 0 0,0 0 0,0 0 0,0 0 0,0 0 0,-1 1 0,1-1 0,0 0 0,0 1 0,0-1 0,0 1 0,0-1 0,0 0 0,-1 0 0,1 0 0,0 1 0,-1-1 0,1 0 0,-1 0 0,1 1 0,0-1 0,-1 0 0,1 1 0,-1-1 0,1 0 0,-1 1 0,1-1 0,-1 1 0,1-1 0,-1 1 0,1-1 0,-1 1 0,0-1 0,1 1 0,-1 0 0,0-1 0,0 1 0,1 0 0,-1-1 0,0 1 0,0-1 0,0 1 0,0 0 0,0-1 0,0 1 0,0 0 0,0-1 0,0 2 0,0-1 0,-1 1 0,1-1 0,-1 1 0,0-1 0,0 0 0,1 1 0,-1-1 0,0 0 0,0 0 0,0 0 0,0 0 0,-1 0 0,-1 2 0,3-2 0,0 6 0,-16-14 0,14 6 0,0-1 0,0 0 0,0 1 0,0-1 0,0 0 0,1 0 0,-1 0 0,1 0 0,-1 0 0,1-1 0,0 1 0,-1 0 0,1-1 0,1 1 0,-1-1 0,0 1 0,0-1 0,1 1 0,0-1 0,-1 1 0,1-6 0,2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38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24575,'3'2'0,"0"1"0,1-1 0,-1 0 0,1 0 0,-1 0 0,1 0 0,0-1 0,-1 1 0,1-1 0,0 0 0,4 1 0,4 1 0,12 8 0,0 0 0,-1 1 0,-1 1 0,32 25 0,71 72 0,-62-52 0,-28-30 0,1-1 0,44 24 0,-35-24 0,46 38 0,92 75 120,-156-122-368,0-2 1,1-1-1,1-1 1,0-1-1,36 10 1,-57-21-6579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39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 0 24575,'34'40'0,"-16"-20"0,-14-17 0,0 1 0,0 0 0,0 0 0,-1 0 0,1 0 0,-1 0 0,0 1 0,-1 0 0,1-1 0,-1 1 0,0 0 0,2 9 0,-4-13 0,0 0 0,-1 0 0,1 0 0,-1 0 0,0 0 0,1 0 0,-1 0 0,0-1 0,1 1 0,-1 0 0,0 0 0,0 0 0,0-1 0,0 1 0,1-1 0,-1 1 0,0 0 0,0-1 0,0 0 0,0 1 0,-1-1 0,1 0 0,0 1 0,0-1 0,-1 0 0,-33 4 0,33-4 0,-53-1-163,1-3 1,0-2-1,-69-17 0,91 17-551,-3-1-6112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42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18 24575,'17'-3'0,"-15"2"0,1 0 0,-1 1 0,1-1 0,-1 0 0,1 1 0,-1 0 0,1 0 0,-1 0 0,1 0 0,-1 0 0,1 0 0,0 1 0,3 0 0,-7 0 0,1 0 0,-1 0 0,1 0 0,-1 0 0,1 0 0,-1 0 0,1 0 0,-1-1 0,0 1 0,0 0 0,1 0 0,-1-1 0,0 1 0,0 0 0,0-1 0,0 1 0,0-1 0,0 1 0,0-1 0,0 0 0,0 1 0,0-1 0,0 0 0,0 0 0,-1 1 0,-29 3 0,31-5 4,-1 1 0,0-1-1,0 1 1,1-1-1,-1 1 1,0-1 0,0 1-1,1-1 1,-1 1 0,1-1-1,-1 0 1,1 0-1,-1 1 1,1-1 0,-1 0-1,1 0 1,-1 1 0,1-1-1,0 0 1,0 0-1,-1 0 1,1 0 0,0 0-1,0 1 1,0-1 0,0 0-1,0 0 1,0 0-1,0 0 1,0 0 0,0 0-1,1-1 1,-1 2-27,0-1 0,0 1 0,0 0 1,0-1-1,0 1 0,0 0 0,1-1 0,-1 1 0,0 0 1,0-1-1,0 1 0,0 0 0,0 0 0,1-1 0,-1 1 0,0 0 1,0 0-1,1-1 0,-1 1 0,0 0 0,0 0 0,1-1 1,-1 1-1,0 0 0,1 0 0,-1 0 0,0 0 0,0 0 0,1-1 1,-1 1-1,0 0 0,1 0 0,-1 0 0,0 0 0,1 0 1,-1 0-1,1 0 0,-1 0 0,0 0 0,1 0 0,-1 0 0,0 0 1,1 1-1,-1-1 0,0 0 0,0 0 0,1 0 0,-1 0 0,0 1 1,1-1-1,-1 0 0,0 0 0,0 0 0,1 1 0,-1-1 1,0 0-1,0 0 0,0 1 0,1-1 0,-1 0 0,0 1 0,0-1 1,0 0-1,1 1 0,2 6-6803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44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24575,'231'14'0,"-91"-3"0,97 2 0,66-12-1365,-290-1-5461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44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24575,'91'34'0,"-71"-28"0,-1 1 0,0 0 0,0 2 0,21 12 0,-39-20 0,0-1 0,-1 0 0,1 1 0,-1-1 0,1 0 0,-1 1 0,1-1 0,-1 1 0,1-1 0,-1 1 0,0-1 0,1 1 0,-1-1 0,0 1 0,1-1 0,-1 1 0,0 0 0,1-1 0,-1 1 0,0-1 0,0 1 0,0 0 0,0-1 0,0 1 0,0 0 0,0-1 0,0 1 0,0 0 0,0-1 0,0 1 0,0 1 0,-17 16 0,-32 8 0,47-25 0,-99 44-1365,87-36-5461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6.png"/><Relationship Id="rId5" Type="http://schemas.openxmlformats.org/officeDocument/2006/relationships/customXml" Target="../ink/ink1.xml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0.png"/><Relationship Id="rId5" Type="http://schemas.openxmlformats.org/officeDocument/2006/relationships/customXml" Target="../ink/ink4.xml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4.png"/><Relationship Id="rId5" Type="http://schemas.openxmlformats.org/officeDocument/2006/relationships/customXml" Target="../ink/ink7.xml"/><Relationship Id="rId10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Another example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A lake has water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volume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factory emits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kilograms of mercury into the lake every day.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Suppose the mercury diffuse to the lake instantly and water refreshes every day by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How much time does it take for the water to be unpotable.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mass of mercury in the lake at time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Implicitly stated in the problem,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EPA standard: water is not portable if density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≥0.002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mg/L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are looking for a time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r="-2099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/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2991FA-0B98-9220-2FD6-BF63F4980B4F}"/>
                  </a:ext>
                </a:extLst>
              </p:cNvPr>
              <p:cNvSpPr txBox="1"/>
              <p:nvPr/>
            </p:nvSpPr>
            <p:spPr>
              <a:xfrm>
                <a:off x="1208942" y="5884473"/>
                <a:ext cx="6726115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≥0.002 </m:t>
                      </m:r>
                      <m:f>
                        <m:fPr>
                          <m:type m:val="li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mg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kg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2991FA-0B98-9220-2FD6-BF63F498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42" y="5884473"/>
                <a:ext cx="6726115" cy="809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7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Another example</a:t>
            </a:r>
            <a:endParaRPr lang="zh-CN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891C-44AC-42CB-B666-2D8C18C8DBDF}"/>
              </a:ext>
            </a:extLst>
          </p:cNvPr>
          <p:cNvSpPr txBox="1"/>
          <p:nvPr/>
        </p:nvSpPr>
        <p:spPr>
          <a:xfrm>
            <a:off x="771526" y="1447800"/>
            <a:ext cx="8134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 A lake has water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volume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Assume 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is constant.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factory emits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kilograms of mercury into the lake every day.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Suppose the mercury diffuse to the lake instantly and water refreshes every day by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</a:t>
            </a:r>
            <a:r>
              <a:rPr lang="en-US" altLang="zh-CN" sz="2400" baseline="30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How much time does it take for the water to be unpotable.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Let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be the mass of mercury in the lake at time 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differential equation can be solved by separating variables: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/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0D86D-85BB-53C8-CBF4-6D4BC6742F7E}"/>
                  </a:ext>
                </a:extLst>
              </p:cNvPr>
              <p:cNvSpPr txBox="1"/>
              <p:nvPr/>
            </p:nvSpPr>
            <p:spPr>
              <a:xfrm>
                <a:off x="753941" y="5224859"/>
                <a:ext cx="7836144" cy="156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𝑉𝑑𝑃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𝑊𝑃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𝑉𝑅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𝑉𝑑𝑃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𝑊𝑃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𝑉𝑅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𝑊𝑃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𝑉𝑅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𝑊𝑃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𝑉𝑅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0D86D-85BB-53C8-CBF4-6D4BC6742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41" y="5224859"/>
                <a:ext cx="7836144" cy="1566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38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891C-44AC-42CB-B666-2D8C18C8DBDF}"/>
              </a:ext>
            </a:extLst>
          </p:cNvPr>
          <p:cNvSpPr txBox="1"/>
          <p:nvPr/>
        </p:nvSpPr>
        <p:spPr>
          <a:xfrm>
            <a:off x="771526" y="1447800"/>
            <a:ext cx="81343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 A lake has water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volume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Assume 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is constant.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factory emits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kilograms of mercury into the lake every day.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Suppose the mercury diffuse to the lake instantly and water refreshes every day by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</a:t>
            </a:r>
            <a:r>
              <a:rPr lang="en-US" altLang="zh-CN" sz="2400" baseline="30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How much time does it take for the water to be unpotable.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Let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be the mass of mercury in the lake at time 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/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0D86D-85BB-53C8-CBF4-6D4BC6742F7E}"/>
                  </a:ext>
                </a:extLst>
              </p:cNvPr>
              <p:cNvSpPr txBox="1"/>
              <p:nvPr/>
            </p:nvSpPr>
            <p:spPr>
              <a:xfrm>
                <a:off x="339502" y="4866991"/>
                <a:ext cx="8998396" cy="1474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𝑊𝑃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𝑉𝑅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b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0D86D-85BB-53C8-CBF4-6D4BC6742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2" y="4866991"/>
                <a:ext cx="8998396" cy="1474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004F1FC-90CB-6A08-70FF-A7E790FF0A2A}"/>
              </a:ext>
            </a:extLst>
          </p:cNvPr>
          <p:cNvSpPr txBox="1"/>
          <p:nvPr/>
        </p:nvSpPr>
        <p:spPr>
          <a:xfrm>
            <a:off x="1866123" y="6279708"/>
            <a:ext cx="3956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arbitrary constant C is determined </a:t>
            </a:r>
          </a:p>
          <a:p>
            <a:pPr algn="ctr"/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by the initial value P(0) = 0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82117-2692-5770-13B6-C0019385ECB7}"/>
              </a:ext>
            </a:extLst>
          </p:cNvPr>
          <p:cNvSpPr txBox="1"/>
          <p:nvPr/>
        </p:nvSpPr>
        <p:spPr>
          <a:xfrm>
            <a:off x="5602011" y="6277913"/>
            <a:ext cx="3956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definite function 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solution!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7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95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A lake has water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volume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factory emits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kilograms of mercury into the lake every day.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Suppose the mercury diffuse to the lake instantly and water refreshes every day by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How much time does it take for the water to be unpotable.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mass of mercury in the lake at time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case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/d,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kg/d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see that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≥0.002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mg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g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≥−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0.02</m:t>
                        </m:r>
                      </m:den>
                    </m:f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80.5 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day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95644"/>
              </a:xfrm>
              <a:prstGeom prst="rect">
                <a:avLst/>
              </a:prstGeom>
              <a:blipFill>
                <a:blip r:embed="rId3"/>
                <a:stretch>
                  <a:fillRect l="-1199" t="-904" r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/>
              <p:nvPr/>
            </p:nvSpPr>
            <p:spPr>
              <a:xfrm>
                <a:off x="771526" y="4054988"/>
                <a:ext cx="8036572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4054988"/>
                <a:ext cx="8036572" cy="809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18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Initial Value Problem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41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solved the initial value problem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initial value problem (IVP)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consists of a (set of) differential equation(s) and a (set of) initial values.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first order IVP is of the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most science and engineering applications, an IVP should have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on an interval, called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Summary: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first-order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One-parameter family of solutions.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first-order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 particular solution + interval of existence. 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41115"/>
              </a:xfrm>
              <a:prstGeom prst="rect">
                <a:avLst/>
              </a:prstGeom>
              <a:blipFill>
                <a:blip r:embed="rId3"/>
                <a:stretch>
                  <a:fillRect l="-1199" t="-931" r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54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Geometric interpretation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 all ODE can be solved as above.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general, we cannot expect to obtain explicit solutions.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But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there does exist a way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to get some information of the solution that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works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every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ODE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the IVP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substitute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ODE,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other words,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derivative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 of the IVP 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known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and takes the value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=2×3−1=5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b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63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Direction Field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the IVP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Collecting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derivatives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every point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-plane, using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 elements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denote the derivative, we obtain a picture 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direction field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(RHS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indep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416320"/>
              </a:xfrm>
              <a:prstGeom prst="rect">
                <a:avLst/>
              </a:prstGeom>
              <a:blipFill>
                <a:blip r:embed="rId3"/>
                <a:stretch>
                  <a:fillRect l="-1199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9853A3D-6FDD-9756-836E-AE4FBABA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34" y="3283026"/>
            <a:ext cx="4440490" cy="3484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55CCAC-663E-DA93-44E7-73C9315AA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1773979"/>
                  </p:ext>
                </p:extLst>
              </p:nvPr>
            </p:nvGraphicFramePr>
            <p:xfrm>
              <a:off x="1037185" y="4484517"/>
              <a:ext cx="2988711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=2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2×2−1=3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3/2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2−1=2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2×1−1=1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2−1=0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2×0−1=−1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(−1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)−1=−2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2×(−1)−1=−3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58447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55CCAC-663E-DA93-44E7-73C9315AA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1773979"/>
                  </p:ext>
                </p:extLst>
              </p:nvPr>
            </p:nvGraphicFramePr>
            <p:xfrm>
              <a:off x="1037185" y="4484517"/>
              <a:ext cx="2988711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7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7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6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6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5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5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44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3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2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2222" r="-264444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702222" r="-281" b="-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844751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430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  <a:p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Collecting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derivatives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every point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-plane, using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 elements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denote the derivative, we obtain a picture 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direction field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use the direction field to conduct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qualitative studies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↗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stays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↘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above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 solution increases,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going further away from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b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46982E1-F666-D478-A1FD-5F348B56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34" y="3283026"/>
            <a:ext cx="4440490" cy="34847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BA7C67A-8B7B-7606-5B3F-547486B34714}"/>
              </a:ext>
            </a:extLst>
          </p:cNvPr>
          <p:cNvGrpSpPr/>
          <p:nvPr/>
        </p:nvGrpSpPr>
        <p:grpSpPr>
          <a:xfrm>
            <a:off x="6733988" y="4659233"/>
            <a:ext cx="442440" cy="284400"/>
            <a:chOff x="6733988" y="4659233"/>
            <a:chExt cx="44244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E78128-D3D3-E8EC-1C11-3B48F0C2C167}"/>
                    </a:ext>
                  </a:extLst>
                </p14:cNvPr>
                <p14:cNvContentPartPr/>
                <p14:nvPr/>
              </p14:nvContentPartPr>
              <p14:xfrm>
                <a:off x="6921188" y="4806113"/>
                <a:ext cx="34920" cy="32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E78128-D3D3-E8EC-1C11-3B48F0C2C1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5068" y="4799993"/>
                  <a:ext cx="4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7F9233-A604-37E6-ED5E-61CFA9135424}"/>
                    </a:ext>
                  </a:extLst>
                </p14:cNvPr>
                <p14:cNvContentPartPr/>
                <p14:nvPr/>
              </p14:nvContentPartPr>
              <p14:xfrm>
                <a:off x="6733988" y="4659233"/>
                <a:ext cx="420840" cy="284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7F9233-A604-37E6-ED5E-61CFA91354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27868" y="4653113"/>
                  <a:ext cx="433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4CC150-9486-1025-D240-714D27D8A6DD}"/>
                    </a:ext>
                  </a:extLst>
                </p14:cNvPr>
                <p14:cNvContentPartPr/>
                <p14:nvPr/>
              </p14:nvContentPartPr>
              <p14:xfrm>
                <a:off x="7086428" y="4666793"/>
                <a:ext cx="90000" cy="4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4CC150-9486-1025-D240-714D27D8A6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80308" y="4660673"/>
                  <a:ext cx="10224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5954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Collecting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derivatives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every point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-plane, using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 elements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denote the derivative, we obtain a picture 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direction field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use the direction field to conduct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qualitative studies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↗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stays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↘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below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 solution decreases,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going further away from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b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46982E1-F666-D478-A1FD-5F348B56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34" y="3283026"/>
            <a:ext cx="4440490" cy="348479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8291C95-1714-705D-840F-0CC4DA06BC1D}"/>
              </a:ext>
            </a:extLst>
          </p:cNvPr>
          <p:cNvGrpSpPr/>
          <p:nvPr/>
        </p:nvGrpSpPr>
        <p:grpSpPr>
          <a:xfrm>
            <a:off x="6786188" y="5190773"/>
            <a:ext cx="388080" cy="272160"/>
            <a:chOff x="6786188" y="5190773"/>
            <a:chExt cx="3880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C4486DB-6E97-9AE0-47B9-E442EF94520B}"/>
                    </a:ext>
                  </a:extLst>
                </p14:cNvPr>
                <p14:cNvContentPartPr/>
                <p14:nvPr/>
              </p14:nvContentPartPr>
              <p14:xfrm>
                <a:off x="6935588" y="5256653"/>
                <a:ext cx="20880" cy="34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C4486DB-6E97-9AE0-47B9-E442EF9452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29468" y="5250533"/>
                  <a:ext cx="33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17C5F3-78CC-A67A-7B1E-7EEE4DEB7CC0}"/>
                    </a:ext>
                  </a:extLst>
                </p14:cNvPr>
                <p14:cNvContentPartPr/>
                <p14:nvPr/>
              </p14:nvContentPartPr>
              <p14:xfrm>
                <a:off x="6786188" y="5190773"/>
                <a:ext cx="388080" cy="258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17C5F3-78CC-A67A-7B1E-7EEE4DEB7C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0068" y="5184653"/>
                  <a:ext cx="400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975F64-176C-D6FE-6DC9-17867B8148F9}"/>
                    </a:ext>
                  </a:extLst>
                </p14:cNvPr>
                <p14:cNvContentPartPr/>
                <p14:nvPr/>
              </p14:nvContentPartPr>
              <p14:xfrm>
                <a:off x="7024508" y="5410013"/>
                <a:ext cx="148680" cy="5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975F64-176C-D6FE-6DC9-17867B8148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8388" y="5403893"/>
                  <a:ext cx="160920" cy="6516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8391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Collecting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derivatives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every point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-plane, using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 elements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denote the derivative, we obtain a picture 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direction field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use the direction field to conduct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qualitative studies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↗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stays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↘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 solution stays at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46982E1-F666-D478-A1FD-5F348B56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34" y="3283026"/>
            <a:ext cx="4440490" cy="348479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A743607-C366-FA64-6537-A4BBE8691344}"/>
              </a:ext>
            </a:extLst>
          </p:cNvPr>
          <p:cNvGrpSpPr/>
          <p:nvPr/>
        </p:nvGrpSpPr>
        <p:grpSpPr>
          <a:xfrm>
            <a:off x="6786188" y="5005013"/>
            <a:ext cx="359640" cy="73080"/>
            <a:chOff x="6786188" y="5005013"/>
            <a:chExt cx="35964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09FA241-CBF3-04AA-64F1-1AC216E7F4B8}"/>
                    </a:ext>
                  </a:extLst>
                </p14:cNvPr>
                <p14:cNvContentPartPr/>
                <p14:nvPr/>
              </p14:nvContentPartPr>
              <p14:xfrm>
                <a:off x="6939908" y="5013293"/>
                <a:ext cx="23760" cy="12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09FA241-CBF3-04AA-64F1-1AC216E7F4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33788" y="5007173"/>
                  <a:ext cx="36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9534D3D-8613-A911-D6AE-4BCB0614C371}"/>
                    </a:ext>
                  </a:extLst>
                </p14:cNvPr>
                <p14:cNvContentPartPr/>
                <p14:nvPr/>
              </p14:nvContentPartPr>
              <p14:xfrm>
                <a:off x="6786188" y="5019413"/>
                <a:ext cx="333000" cy="1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9534D3D-8613-A911-D6AE-4BCB0614C3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0068" y="5013293"/>
                  <a:ext cx="345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3090A0-4231-2EBD-F185-7A0DAC43AD05}"/>
                    </a:ext>
                  </a:extLst>
                </p14:cNvPr>
                <p14:cNvContentPartPr/>
                <p14:nvPr/>
              </p14:nvContentPartPr>
              <p14:xfrm>
                <a:off x="7067348" y="5005013"/>
                <a:ext cx="78480" cy="73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3090A0-4231-2EBD-F185-7A0DAC43AD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61228" y="4998893"/>
                  <a:ext cx="90720" cy="8532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2768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EE1B05-567C-F411-856E-CE0E67D6F32F}"/>
                  </a:ext>
                </a:extLst>
              </p:cNvPr>
              <p:cNvSpPr txBox="1"/>
              <p:nvPr/>
            </p:nvSpPr>
            <p:spPr>
              <a:xfrm>
                <a:off x="6172200" y="2549741"/>
                <a:ext cx="28047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400" b="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EE1B05-567C-F411-856E-CE0E67D6F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49741"/>
                <a:ext cx="2804746" cy="461665"/>
              </a:xfrm>
              <a:prstGeom prst="rect">
                <a:avLst/>
              </a:prstGeom>
              <a:blipFill>
                <a:blip r:embed="rId3"/>
                <a:stretch>
                  <a:fillRect l="-3478" t="-10526" r="-152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Basic Concepts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73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Equation: Equation concerning derivatives.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Typical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first-order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ordinary differential equation (ODE)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is the independent variable.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one-variable function depending on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the derivative of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known function of two variables.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ODE expresses the derivative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defined 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 interval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satisfying the equation is called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form of a first-order ODE: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form of an nth-order ODE: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73101"/>
              </a:xfrm>
              <a:prstGeom prst="rect">
                <a:avLst/>
              </a:prstGeom>
              <a:blipFill>
                <a:blip r:embed="rId4"/>
                <a:stretch>
                  <a:fillRect l="-1199" t="-892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50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Basic Concepts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8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Equation: Equation concerning derivatives.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form of a first-order ODE: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form of an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th-order ODE: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Examples: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(third order)</a:t>
                </a:r>
              </a:p>
              <a:p>
                <a:endParaRPr lang="en-US" altLang="zh-CN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Partial differential equation (PDE):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Equation concerning partial derivatives.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A harmonic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two variables are defined by the PDE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(won’t require in this course)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89113"/>
              </a:xfrm>
              <a:prstGeom prst="rect">
                <a:avLst/>
              </a:prstGeom>
              <a:blipFill>
                <a:blip r:embed="rId3"/>
                <a:stretch>
                  <a:fillRect l="-1199" t="-940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15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Why study differential equations?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48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 is the foundation of science and technology.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Consider an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object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temperature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placed in a room of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Newton’s law of cooling: The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rate of change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proportional to the difference of the temperatures between the object and the ambient room. </a:t>
                </a:r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Mathematically, this means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some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486869"/>
              </a:xfrm>
              <a:prstGeom prst="rect">
                <a:avLst/>
              </a:prstGeom>
              <a:blipFill>
                <a:blip r:embed="rId3"/>
                <a:stretch>
                  <a:fillRect l="-1199" t="-1087" r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316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Why study differential equations?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11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 is the foundation of science and technology.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Consider an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object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temperature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placed in a room of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some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constant, then we may solve it by separating the variables: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117537"/>
              </a:xfrm>
              <a:prstGeom prst="rect">
                <a:avLst/>
              </a:prstGeom>
              <a:blipFill>
                <a:blip r:embed="rId3"/>
                <a:stretch>
                  <a:fillRect l="-1199" t="-1185" r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17317-F146-9A2E-372F-39633D2FBB3C}"/>
                  </a:ext>
                </a:extLst>
              </p:cNvPr>
              <p:cNvSpPr txBox="1"/>
              <p:nvPr/>
            </p:nvSpPr>
            <p:spPr>
              <a:xfrm>
                <a:off x="556846" y="4784950"/>
                <a:ext cx="8563708" cy="1436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𝑘𝑑𝑡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𝑑𝑇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17317-F146-9A2E-372F-39633D2FB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6" y="4784950"/>
                <a:ext cx="8563708" cy="1436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62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6238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One-parameter family of solutions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3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 is the foundation of science and technology.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Consider an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object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temperature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placed in a room of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some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Note: The constant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arbitrary. Without any further information there is no way to decide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other words,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the ODE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Such an expression is called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one-parameter family of solutions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38614"/>
              </a:xfrm>
              <a:prstGeom prst="rect">
                <a:avLst/>
              </a:prstGeom>
              <a:blipFill>
                <a:blip r:embed="rId3"/>
                <a:stretch>
                  <a:fillRect l="-1199" t="-931" r="-2249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16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64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32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 is the foundation of science and technology.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Consider an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object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temperature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placed in a room of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some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when solving a first-order 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we seek a one-parameter family of solutions.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all solutions of the ODE are contained in the family, then we call it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32073"/>
              </a:xfrm>
              <a:prstGeom prst="rect">
                <a:avLst/>
              </a:prstGeom>
              <a:blipFill>
                <a:blip r:embed="rId3"/>
                <a:stretch>
                  <a:fillRect l="-1199" t="-932" r="-2249" b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7419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Another example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86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A lake has water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volume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factory emits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kilograms of mercury into the lake every day.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Suppose the mercury diffuse to the lake instantly and water refreshes every day by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How much time does it take for the water to be unpotable.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mass of mercury in the lake at time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∆t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small period of time.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Within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∆t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	Mercury in =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 ∆t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Polluted Water Out =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 ∆t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Density of mercury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Mercury out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 ∆t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Thus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86722"/>
              </a:xfrm>
              <a:prstGeom prst="rect">
                <a:avLst/>
              </a:prstGeom>
              <a:blipFill>
                <a:blip r:embed="rId3"/>
                <a:stretch>
                  <a:fillRect l="-1199" t="-999" r="-2099" b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4A56A-9977-650F-3300-7CC3A9E0A55D}"/>
                  </a:ext>
                </a:extLst>
              </p:cNvPr>
              <p:cNvSpPr txBox="1"/>
              <p:nvPr/>
            </p:nvSpPr>
            <p:spPr>
              <a:xfrm>
                <a:off x="1028700" y="5884473"/>
                <a:ext cx="7620000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4A56A-9977-650F-3300-7CC3A9E0A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884473"/>
                <a:ext cx="7620000" cy="809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01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Another example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A lake has water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volume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factory emits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kilograms of mercury into the lake every day.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Suppose the mercury diffuse to the lake instantly and water refreshes every day by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How much time does it take for the water to be unpotable.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mass of mercury in the lake at time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∆t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small period of time.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obtain a differential equation for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r="-2099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4A56A-9977-650F-3300-7CC3A9E0A55D}"/>
                  </a:ext>
                </a:extLst>
              </p:cNvPr>
              <p:cNvSpPr txBox="1"/>
              <p:nvPr/>
            </p:nvSpPr>
            <p:spPr>
              <a:xfrm>
                <a:off x="1138420" y="4542945"/>
                <a:ext cx="7400559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4A56A-9977-650F-3300-7CC3A9E0A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20" y="4542945"/>
                <a:ext cx="7400559" cy="809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/>
              <p:nvPr/>
            </p:nvSpPr>
            <p:spPr>
              <a:xfrm>
                <a:off x="2286000" y="5923668"/>
                <a:ext cx="4572000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923668"/>
                <a:ext cx="4572000" cy="809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398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</TotalTime>
  <Words>2155</Words>
  <Application>Microsoft Office PowerPoint</Application>
  <PresentationFormat>On-screen Show (4:3)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52</cp:revision>
  <dcterms:created xsi:type="dcterms:W3CDTF">2019-08-09T22:30:31Z</dcterms:created>
  <dcterms:modified xsi:type="dcterms:W3CDTF">2024-01-08T17:03:42Z</dcterms:modified>
</cp:coreProperties>
</file>