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tags/tag4.xml" ContentType="application/vnd.openxmlformats-officedocument.presentationml.tags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tags/tag5.xml" ContentType="application/vnd.openxmlformats-officedocument.presentationml.tags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24" r:id="rId2"/>
    <p:sldId id="414" r:id="rId3"/>
    <p:sldId id="436" r:id="rId4"/>
    <p:sldId id="415" r:id="rId5"/>
    <p:sldId id="416" r:id="rId6"/>
    <p:sldId id="417" r:id="rId7"/>
    <p:sldId id="418" r:id="rId8"/>
    <p:sldId id="419" r:id="rId9"/>
    <p:sldId id="420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2" r:id="rId19"/>
    <p:sldId id="430" r:id="rId20"/>
    <p:sldId id="433" r:id="rId21"/>
    <p:sldId id="434" r:id="rId22"/>
    <p:sldId id="435" r:id="rId23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C008D"/>
    <a:srgbClr val="CC00FF"/>
    <a:srgbClr val="CC00CC"/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DE133-1A75-4AED-893C-60D4E2F591C4}" v="16" dt="2024-01-26T04:35:27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96" autoAdjust="0"/>
  </p:normalViewPr>
  <p:slideViewPr>
    <p:cSldViewPr snapToGrid="0">
      <p:cViewPr varScale="1">
        <p:scale>
          <a:sx n="109" d="100"/>
          <a:sy n="109" d="100"/>
        </p:scale>
        <p:origin x="17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Qi" userId="3a0329be-6602-4f64-938f-1fc3eca2c3af" providerId="ADAL" clId="{AF549C3A-A0EA-48D5-BDE5-3F40AD42C2EA}"/>
    <pc:docChg chg="delSld modSld">
      <pc:chgData name="Fei Qi" userId="3a0329be-6602-4f64-938f-1fc3eca2c3af" providerId="ADAL" clId="{AF549C3A-A0EA-48D5-BDE5-3F40AD42C2EA}" dt="2024-01-23T20:26:21.012" v="3" actId="20577"/>
      <pc:docMkLst>
        <pc:docMk/>
      </pc:docMkLst>
      <pc:sldChg chg="modSp mod">
        <pc:chgData name="Fei Qi" userId="3a0329be-6602-4f64-938f-1fc3eca2c3af" providerId="ADAL" clId="{AF549C3A-A0EA-48D5-BDE5-3F40AD42C2EA}" dt="2024-01-23T20:26:21.012" v="3" actId="20577"/>
        <pc:sldMkLst>
          <pc:docMk/>
          <pc:sldMk cId="1169890463" sldId="324"/>
        </pc:sldMkLst>
        <pc:spChg chg="mod">
          <ac:chgData name="Fei Qi" userId="3a0329be-6602-4f64-938f-1fc3eca2c3af" providerId="ADAL" clId="{AF549C3A-A0EA-48D5-BDE5-3F40AD42C2EA}" dt="2024-01-23T20:26:21.012" v="3" actId="20577"/>
          <ac:spMkLst>
            <pc:docMk/>
            <pc:sldMk cId="1169890463" sldId="324"/>
            <ac:spMk id="2" creationId="{FA56C266-AE84-7904-2FF8-384A1E92BB5B}"/>
          </ac:spMkLst>
        </pc:spChg>
      </pc:sldChg>
      <pc:sldChg chg="del">
        <pc:chgData name="Fei Qi" userId="3a0329be-6602-4f64-938f-1fc3eca2c3af" providerId="ADAL" clId="{AF549C3A-A0EA-48D5-BDE5-3F40AD42C2EA}" dt="2024-01-23T20:26:16.048" v="0" actId="47"/>
        <pc:sldMkLst>
          <pc:docMk/>
          <pc:sldMk cId="395474193" sldId="369"/>
        </pc:sldMkLst>
      </pc:sldChg>
      <pc:sldChg chg="del">
        <pc:chgData name="Fei Qi" userId="3a0329be-6602-4f64-938f-1fc3eca2c3af" providerId="ADAL" clId="{AF549C3A-A0EA-48D5-BDE5-3F40AD42C2EA}" dt="2024-01-23T20:26:16.048" v="0" actId="47"/>
        <pc:sldMkLst>
          <pc:docMk/>
          <pc:sldMk cId="588733355" sldId="399"/>
        </pc:sldMkLst>
      </pc:sldChg>
      <pc:sldChg chg="del">
        <pc:chgData name="Fei Qi" userId="3a0329be-6602-4f64-938f-1fc3eca2c3af" providerId="ADAL" clId="{AF549C3A-A0EA-48D5-BDE5-3F40AD42C2EA}" dt="2024-01-23T20:26:16.048" v="0" actId="47"/>
        <pc:sldMkLst>
          <pc:docMk/>
          <pc:sldMk cId="3815918159" sldId="400"/>
        </pc:sldMkLst>
      </pc:sldChg>
      <pc:sldChg chg="del">
        <pc:chgData name="Fei Qi" userId="3a0329be-6602-4f64-938f-1fc3eca2c3af" providerId="ADAL" clId="{AF549C3A-A0EA-48D5-BDE5-3F40AD42C2EA}" dt="2024-01-23T20:26:16.048" v="0" actId="47"/>
        <pc:sldMkLst>
          <pc:docMk/>
          <pc:sldMk cId="3431052280" sldId="401"/>
        </pc:sldMkLst>
      </pc:sldChg>
      <pc:sldChg chg="del">
        <pc:chgData name="Fei Qi" userId="3a0329be-6602-4f64-938f-1fc3eca2c3af" providerId="ADAL" clId="{AF549C3A-A0EA-48D5-BDE5-3F40AD42C2EA}" dt="2024-01-23T20:26:16.048" v="0" actId="47"/>
        <pc:sldMkLst>
          <pc:docMk/>
          <pc:sldMk cId="3162077448" sldId="402"/>
        </pc:sldMkLst>
      </pc:sldChg>
      <pc:sldChg chg="del">
        <pc:chgData name="Fei Qi" userId="3a0329be-6602-4f64-938f-1fc3eca2c3af" providerId="ADAL" clId="{AF549C3A-A0EA-48D5-BDE5-3F40AD42C2EA}" dt="2024-01-23T20:26:16.048" v="0" actId="47"/>
        <pc:sldMkLst>
          <pc:docMk/>
          <pc:sldMk cId="3879967478" sldId="403"/>
        </pc:sldMkLst>
      </pc:sldChg>
      <pc:sldChg chg="del">
        <pc:chgData name="Fei Qi" userId="3a0329be-6602-4f64-938f-1fc3eca2c3af" providerId="ADAL" clId="{AF549C3A-A0EA-48D5-BDE5-3F40AD42C2EA}" dt="2024-01-23T20:26:16.048" v="0" actId="47"/>
        <pc:sldMkLst>
          <pc:docMk/>
          <pc:sldMk cId="3614597793" sldId="404"/>
        </pc:sldMkLst>
      </pc:sldChg>
      <pc:sldChg chg="del">
        <pc:chgData name="Fei Qi" userId="3a0329be-6602-4f64-938f-1fc3eca2c3af" providerId="ADAL" clId="{AF549C3A-A0EA-48D5-BDE5-3F40AD42C2EA}" dt="2024-01-23T20:26:16.048" v="0" actId="47"/>
        <pc:sldMkLst>
          <pc:docMk/>
          <pc:sldMk cId="3926682066" sldId="405"/>
        </pc:sldMkLst>
      </pc:sldChg>
      <pc:sldChg chg="del">
        <pc:chgData name="Fei Qi" userId="3a0329be-6602-4f64-938f-1fc3eca2c3af" providerId="ADAL" clId="{AF549C3A-A0EA-48D5-BDE5-3F40AD42C2EA}" dt="2024-01-23T20:26:16.048" v="0" actId="47"/>
        <pc:sldMkLst>
          <pc:docMk/>
          <pc:sldMk cId="2900713021" sldId="406"/>
        </pc:sldMkLst>
      </pc:sldChg>
      <pc:sldChg chg="del">
        <pc:chgData name="Fei Qi" userId="3a0329be-6602-4f64-938f-1fc3eca2c3af" providerId="ADAL" clId="{AF549C3A-A0EA-48D5-BDE5-3F40AD42C2EA}" dt="2024-01-23T20:26:16.048" v="0" actId="47"/>
        <pc:sldMkLst>
          <pc:docMk/>
          <pc:sldMk cId="2464711427" sldId="407"/>
        </pc:sldMkLst>
      </pc:sldChg>
      <pc:sldChg chg="del">
        <pc:chgData name="Fei Qi" userId="3a0329be-6602-4f64-938f-1fc3eca2c3af" providerId="ADAL" clId="{AF549C3A-A0EA-48D5-BDE5-3F40AD42C2EA}" dt="2024-01-23T20:26:16.048" v="0" actId="47"/>
        <pc:sldMkLst>
          <pc:docMk/>
          <pc:sldMk cId="1350585776" sldId="408"/>
        </pc:sldMkLst>
      </pc:sldChg>
      <pc:sldChg chg="del">
        <pc:chgData name="Fei Qi" userId="3a0329be-6602-4f64-938f-1fc3eca2c3af" providerId="ADAL" clId="{AF549C3A-A0EA-48D5-BDE5-3F40AD42C2EA}" dt="2024-01-23T20:26:16.048" v="0" actId="47"/>
        <pc:sldMkLst>
          <pc:docMk/>
          <pc:sldMk cId="866232185" sldId="409"/>
        </pc:sldMkLst>
      </pc:sldChg>
      <pc:sldChg chg="del">
        <pc:chgData name="Fei Qi" userId="3a0329be-6602-4f64-938f-1fc3eca2c3af" providerId="ADAL" clId="{AF549C3A-A0EA-48D5-BDE5-3F40AD42C2EA}" dt="2024-01-23T20:26:16.048" v="0" actId="47"/>
        <pc:sldMkLst>
          <pc:docMk/>
          <pc:sldMk cId="3128640744" sldId="410"/>
        </pc:sldMkLst>
      </pc:sldChg>
      <pc:sldChg chg="del">
        <pc:chgData name="Fei Qi" userId="3a0329be-6602-4f64-938f-1fc3eca2c3af" providerId="ADAL" clId="{AF549C3A-A0EA-48D5-BDE5-3F40AD42C2EA}" dt="2024-01-23T20:26:16.048" v="0" actId="47"/>
        <pc:sldMkLst>
          <pc:docMk/>
          <pc:sldMk cId="710088329" sldId="411"/>
        </pc:sldMkLst>
      </pc:sldChg>
      <pc:sldChg chg="del">
        <pc:chgData name="Fei Qi" userId="3a0329be-6602-4f64-938f-1fc3eca2c3af" providerId="ADAL" clId="{AF549C3A-A0EA-48D5-BDE5-3F40AD42C2EA}" dt="2024-01-23T20:26:16.048" v="0" actId="47"/>
        <pc:sldMkLst>
          <pc:docMk/>
          <pc:sldMk cId="4068836982" sldId="412"/>
        </pc:sldMkLst>
      </pc:sldChg>
      <pc:sldChg chg="del">
        <pc:chgData name="Fei Qi" userId="3a0329be-6602-4f64-938f-1fc3eca2c3af" providerId="ADAL" clId="{AF549C3A-A0EA-48D5-BDE5-3F40AD42C2EA}" dt="2024-01-23T20:26:16.048" v="0" actId="47"/>
        <pc:sldMkLst>
          <pc:docMk/>
          <pc:sldMk cId="615915961" sldId="413"/>
        </pc:sldMkLst>
      </pc:sldChg>
    </pc:docChg>
  </pc:docChgLst>
  <pc:docChgLst>
    <pc:chgData name="Fei Qi" userId="3a0329be-6602-4f64-938f-1fc3eca2c3af" providerId="ADAL" clId="{1E6DE133-1A75-4AED-893C-60D4E2F591C4}"/>
    <pc:docChg chg="custSel addSld modSld">
      <pc:chgData name="Fei Qi" userId="3a0329be-6602-4f64-938f-1fc3eca2c3af" providerId="ADAL" clId="{1E6DE133-1A75-4AED-893C-60D4E2F591C4}" dt="2024-01-26T04:35:27.237" v="28"/>
      <pc:docMkLst>
        <pc:docMk/>
      </pc:docMkLst>
      <pc:sldChg chg="addSp delSp modSp mod delAnim modAnim">
        <pc:chgData name="Fei Qi" userId="3a0329be-6602-4f64-938f-1fc3eca2c3af" providerId="ADAL" clId="{1E6DE133-1A75-4AED-893C-60D4E2F591C4}" dt="2024-01-26T04:35:23.975" v="26" actId="478"/>
        <pc:sldMkLst>
          <pc:docMk/>
          <pc:sldMk cId="3493230525" sldId="414"/>
        </pc:sldMkLst>
        <pc:spChg chg="add del mod">
          <ac:chgData name="Fei Qi" userId="3a0329be-6602-4f64-938f-1fc3eca2c3af" providerId="ADAL" clId="{1E6DE133-1A75-4AED-893C-60D4E2F591C4}" dt="2024-01-26T04:35:22.944" v="23" actId="478"/>
          <ac:spMkLst>
            <pc:docMk/>
            <pc:sldMk cId="3493230525" sldId="414"/>
            <ac:spMk id="2" creationId="{1FECDC8B-032F-0F63-6A17-140B61326841}"/>
          </ac:spMkLst>
        </pc:spChg>
        <pc:spChg chg="add del mod">
          <ac:chgData name="Fei Qi" userId="3a0329be-6602-4f64-938f-1fc3eca2c3af" providerId="ADAL" clId="{1E6DE133-1A75-4AED-893C-60D4E2F591C4}" dt="2024-01-26T04:35:23.206" v="24" actId="478"/>
          <ac:spMkLst>
            <pc:docMk/>
            <pc:sldMk cId="3493230525" sldId="414"/>
            <ac:spMk id="3" creationId="{5B19FDEC-2A5C-BE54-81D6-B8AE9A76A2A0}"/>
          </ac:spMkLst>
        </pc:spChg>
        <pc:spChg chg="add del mod">
          <ac:chgData name="Fei Qi" userId="3a0329be-6602-4f64-938f-1fc3eca2c3af" providerId="ADAL" clId="{1E6DE133-1A75-4AED-893C-60D4E2F591C4}" dt="2024-01-26T04:35:23.559" v="25" actId="478"/>
          <ac:spMkLst>
            <pc:docMk/>
            <pc:sldMk cId="3493230525" sldId="414"/>
            <ac:spMk id="4" creationId="{F111E2B5-1A26-7494-66F4-02F45C6DBE99}"/>
          </ac:spMkLst>
        </pc:spChg>
        <pc:spChg chg="add del mod">
          <ac:chgData name="Fei Qi" userId="3a0329be-6602-4f64-938f-1fc3eca2c3af" providerId="ADAL" clId="{1E6DE133-1A75-4AED-893C-60D4E2F591C4}" dt="2024-01-26T04:35:23.975" v="26" actId="478"/>
          <ac:spMkLst>
            <pc:docMk/>
            <pc:sldMk cId="3493230525" sldId="414"/>
            <ac:spMk id="6" creationId="{37760D55-8A46-01AF-02C0-3797439C0BB6}"/>
          </ac:spMkLst>
        </pc:spChg>
      </pc:sldChg>
      <pc:sldChg chg="addSp delSp modSp mod delAnim modAnim">
        <pc:chgData name="Fei Qi" userId="3a0329be-6602-4f64-938f-1fc3eca2c3af" providerId="ADAL" clId="{1E6DE133-1A75-4AED-893C-60D4E2F591C4}" dt="2024-01-26T04:35:25.318" v="27" actId="478"/>
        <pc:sldMkLst>
          <pc:docMk/>
          <pc:sldMk cId="2901450257" sldId="415"/>
        </pc:sldMkLst>
        <pc:spChg chg="add del mod">
          <ac:chgData name="Fei Qi" userId="3a0329be-6602-4f64-938f-1fc3eca2c3af" providerId="ADAL" clId="{1E6DE133-1A75-4AED-893C-60D4E2F591C4}" dt="2024-01-26T04:35:25.318" v="27" actId="478"/>
          <ac:spMkLst>
            <pc:docMk/>
            <pc:sldMk cId="2901450257" sldId="415"/>
            <ac:spMk id="8" creationId="{89BBE714-D3C9-4793-CFD0-08F2B14DA98B}"/>
          </ac:spMkLst>
        </pc:spChg>
      </pc:sldChg>
      <pc:sldChg chg="add">
        <pc:chgData name="Fei Qi" userId="3a0329be-6602-4f64-938f-1fc3eca2c3af" providerId="ADAL" clId="{1E6DE133-1A75-4AED-893C-60D4E2F591C4}" dt="2024-01-26T04:35:27.237" v="28"/>
        <pc:sldMkLst>
          <pc:docMk/>
          <pc:sldMk cId="4142425608" sldId="43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37:27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208 0 24575,'-2'6'0,"0"-1"0,-1 1 0,0-1 0,0 0 0,0 0 0,-1 0 0,1 0 0,-8 6 0,-2 4 0,-10 18-119,-7 8-296,2 1-1,-45 89 1,67-117-6411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38:02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 1 24575,'-1'7'0,"0"0"0,-1 1 0,-1-1 0,1 0 0,-1 0 0,0 0 0,-1 0 0,1-1 0,-9 11 0,-5 12 0,-90 186 0,105-210-136,-1 1-1,0 0 1,-1-1-1,1 1 1,-1-1-1,0 0 1,0 0-1,-1-1 0,-4 5 1,2-7-6690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38:02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24575,'75'132'0,"-43"-80"0,-3 1 0,22 59 0,-25-65-1365,-20-39-5461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38:02.4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24575,'5'4'0,"-1"-1"0,0 1 0,0 0 0,0 0 0,0 0 0,-1 0 0,0 1 0,0 0 0,0-1 0,3 8 0,-4-8 0,64 124 0,9 16 0,-68-133 0,0 0 0,0-1 0,1 0 0,1 0 0,-1-1 0,2 0 0,-1 0 0,1-1 0,12 7 0,-21-15 0,0 0 0,0 1 0,0-1 0,-1 0 0,1 0 0,0 0 0,0 0 0,0-1 0,0 1 0,0 0 0,0 0 0,0 0 0,0-1 0,0 1 0,0 0 0,0-1 0,-1 1 0,1-1 0,0 1 0,0-1 0,-1 1 0,1-1 0,0 0 0,0 1 0,-1-1 0,1 0 0,-1 0 0,1 1 0,-1-1 0,1-2 0,16-32 0,-11 20 0,16-21 17,1 1 0,1 2 0,2 0 0,1 2 0,33-29 0,52-62-1484,-104 112-5359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41:52.3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24575,'4'2'0,"0"-1"0,0 1 0,-1 0 0,1 1 0,-1-1 0,1 1 0,4 4 0,6 3 0,15 9 0,1-2 0,1-1 0,0-1 0,1-2 0,60 16 0,-77-25 0,1 1 0,-1 1 0,16 8 0,25 9 0,-197 27 0,16 25 107,-12 7-1579,130-79-5354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41:55.9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412 0 24575,'-4'2'0,"-1"0"0,1 0 0,0 0 0,0 0 0,0 0 0,1 1 0,-1 0 0,0 0 0,1 0 0,-6 6 0,-7 5 0,-13 7 0,-1-2 0,-2-1 0,1-2 0,-2 0 0,0-3 0,-1 0 0,0-3 0,-57 11 0,91-21 0,0 0 0,0 0 0,0 0 0,1 0 0,-1 0 0,0 0 0,0 1 0,0-1 0,0 0 0,0 0 0,0 0 0,1 0 0,-1 0 0,0 0 0,0 0 0,0 0 0,0 1 0,0-1 0,0 0 0,0 0 0,0 0 0,0 0 0,0 0 0,0 1 0,0-1 0,0 0 0,0 0 0,1 0 0,-1 0 0,0 0 0,0 1 0,0-1 0,-1 0 0,1 0 0,0 0 0,0 0 0,0 0 0,0 1 0,0-1 0,0 0 0,0 0 0,0 0 0,0 0 0,0 0 0,0 1 0,0-1 0,0 0 0,0 0 0,-1 0 0,1 0 0,0 0 0,0 0 0,0 0 0,0 0 0,0 0 0,0 1 0,-1-1 0,1 0 0,0 0 0,26 11 0,45 14 0,-59-21 0,51 14 0,115 19 0,-168-36-151,0 1-1,0 0 0,0 1 0,0 0 1,-1 0-1,0 1 0,1 0 1,9 7-1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41:58.4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431 0 24575,'-5'2'0,"0"0"0,-1 0 0,1 0 0,0 1 0,0 0 0,1 0 0,-1 0 0,1 0 0,-1 1 0,1-1 0,-7 9 0,-14 10 0,6-12 0,1-2 0,-1 0 0,-1 0 0,0-2 0,0-1 0,0 0 0,0-1 0,-40 1 0,51-4 0,-3-1 0,1 1 0,0 0 0,0 1 0,0 0 0,0 0 0,0 2 0,0-1 0,-16 8 0,27-10 0,0-1 0,0 0 0,0 1 0,0-1 0,0 0 0,0 1 0,0-1 0,0 0 0,0 1 0,0-1 0,0 0 0,0 1 0,0-1 0,0 0 0,0 1 0,1-1 0,-1 0 0,0 1 0,0-1 0,0 0 0,1 0 0,-1 1 0,0-1 0,0 0 0,0 0 0,1 1 0,-1-1 0,0 0 0,1 0 0,-1 0 0,0 1 0,1-1 0,-1 0 0,0 0 0,1 0 0,-1 0 0,0 0 0,1 0 0,-1 0 0,0 0 0,1 0 0,-1 0 0,0 0 0,1 0 0,-1 0 0,0 0 0,1 0 0,29 9 0,-18-5 0,26 19 0,-35-20 0,1 0 0,-1 0 0,1-1 0,0 1 0,0-1 0,0 0 0,0 0 0,0-1 0,0 1 0,0-1 0,1 0 0,7 1 0,0 1 0,1 0 0,-1 1 0,0 0 0,0 1 0,0 1 0,-1 0 0,0 0 0,0 1 0,0 1 0,10 10 0,13 5 0,17 23 103,-22-19-1571,-23-22-5358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42:02.1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24575,'11'2'0,"1"-1"0,0 2 0,0-1 0,-1 2 0,0-1 0,1 2 0,-1-1 0,-1 1 0,1 1 0,-1 0 0,18 14 0,40 21 0,-32-24 0,1-1 0,1-2 0,0-2 0,0-1 0,65 9 0,-94-17 0,1 0 0,0 1 0,-1 1 0,0-1 0,0 2 0,0-1 0,8 8 0,-16-13 0,-1 0 0,1 0 0,-1 1 0,1-1 0,-1 0 0,0 1 0,1-1 0,-1 1 0,0-1 0,1 0 0,-1 1 0,0-1 0,0 1 0,1-1 0,-1 1 0,0-1 0,0 1 0,0-1 0,1 1 0,-1-1 0,0 1 0,0-1 0,0 1 0,0-1 0,0 1 0,0-1 0,0 1 0,0-1 0,0 1 0,0-1 0,-1 1 0,1-1 0,0 1 0,-16 15 0,-27 5 0,40-20 0,-211 108 0,95-44 0,23-14 0,85-42-1365,4 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48:10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 24575,'7'1'0,"0"0"0,1 1 0,-2 0 0,1 1 0,0-1 0,0 1 0,-1 0 0,10 7 0,33 12 0,-32-18 0,-1 0 0,-1 1 0,1 1 0,-1 0 0,0 1 0,0 1 0,14 10 0,-15-10 0,0 0 0,0 0 0,1-1 0,0-1 0,1 0 0,-1-2 0,1 1 0,0-2 0,0 0 0,21 0 0,-37-3 0,1 0 0,-1 0 0,0 0 0,1 0 0,-1-1 0,0 1 0,1 0 0,-1 0 0,0 0 0,1 0 0,-1 0 0,0 0 0,1 0 0,-1 0 0,0 0 0,1 0 0,-1 0 0,0 0 0,1 0 0,-1 1 0,0-1 0,1 0 0,-1 0 0,0 0 0,1 0 0,-1 1 0,0-1 0,1 0 0,-1 0 0,0 0 0,0 1 0,1-1 0,-1 0 0,0 1 0,0-1 0,0 0 0,1 0 0,-1 1 0,0-1 0,0 0 0,0 1 0,0-1 0,0 0 0,0 1 0,0 0 0,-17 9 0,-32 6 0,39-14 0,1 1 0,-1 0 0,1 1 0,0-1 0,0 2 0,0-1 0,0 1 0,1 1 0,0 0 0,0 0 0,1 0 0,-1 1 0,1 0 0,-6 9 0,-5-1 0,-1 1 0,0-2 0,-36 21 0,2-2 0,39-25-273,-1-1 0,1-1 0,-1 0 0,-30 8 0,31-11-6553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48:17.6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398 1 24575,'0'1'0,"0"0"0,-1 1 0,0-1 0,1 1 0,-1-1 0,0 0 0,1 0 0,-1 1 0,0-1 0,0 0 0,0 0 0,0 0 0,0 0 0,-1 0 0,1 0 0,0 0 0,0-1 0,0 1 0,-3 1 0,-29 13 0,29-13 0,-143 48 0,103-38 0,0 3 0,-43 20 0,69-21 0,17-14 0,1 1 0,0-1 0,0 0 0,0 1 0,0-1 0,0 0 0,0 1 0,1-1 0,-1 0 0,0 1 0,0-1 0,0 0 0,0 1 0,0-1 0,0 0 0,0 1 0,1-1 0,-1 0 0,0 0 0,0 1 0,0-1 0,1 0 0,-1 0 0,0 1 0,0-1 0,1 0 0,-1 0 0,0 0 0,1 0 0,-1 1 0,0-1 0,0 0 0,1 0 0,-1 0 0,1 0 0,45 9 0,-29-7 0,16 7 0,-1 0 0,62 29 0,17 5 0,-62-32 72,16 5-1509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48:19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 24575,'0'2'0,"1"0"0,-1 0 0,1 0 0,0 0 0,0 0 0,-1 0 0,1-1 0,1 1 0,-1 0 0,0 0 0,0-1 0,1 1 0,-1 0 0,0-1 0,1 0 0,2 2 0,31 23 0,-25-19 0,23 15 0,2-1 0,0-2 0,2-1 0,0-1 0,0-3 0,2-1 0,0-1 0,42 5 0,-81-17 0,0 0 0,0 1 0,0-1 0,-1 0 0,1 0 0,0 0 0,0 0 0,0 0 0,0 0 0,0 0 0,0 0 0,0 0 0,0 0 0,-1 0 0,1 0 0,0 0 0,0 0 0,0 0 0,0 0 0,0 1 0,0-1 0,0 0 0,0 0 0,0 0 0,0 0 0,0 0 0,0 0 0,0 0 0,0 0 0,0 1 0,0-1 0,0 0 0,0 0 0,0 0 0,0 0 0,0 0 0,0 0 0,0 0 0,0 0 0,0 1 0,0-1 0,0 0 0,0 0 0,0 0 0,0 0 0,0 0 0,0 0 0,0 0 0,0 0 0,0 1 0,0-1 0,0 0 0,0 0 0,1 0 0,-1 0 0,0 0 0,0 0 0,0 0 0,0 0 0,0 0 0,0 0 0,0 0 0,0 0 0,0 0 0,1 0 0,-17 9 0,-19 5 0,-103 17 0,101-25 0,0 1 0,1 2 0,-1 2 0,-44 20 0,60-19-1365,5-2-5461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37:28.5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24575,'3'4'0,"2"7"0,3 7 0,5 6 0,4 5 0,9 2 0,1 1 0,-3-3 0,-5-5 0,-7-3 0,-3-6 0,-3-3 0,2 1 0,0 0 0,1-1 0,-2-4-8191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48:22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498 0 24575,'-6'1'0,"1"1"0,-1-1 0,0 1 0,0 0 0,1 0 0,-1 1 0,-8 4 0,-20 9 0,6-6 0,0 1 0,-46 26 0,53-24 0,-2-2 0,0 0 0,0-2 0,-39 11 0,-8 0 0,65-18 0,0 0 0,0 1 0,0-1 0,1 1 0,-1 0 0,1 0 0,0 1 0,0-1 0,0 1 0,0 0 0,-4 6 0,8-10 0,0 1 0,0 0 0,0-1 0,0 1 0,0 0 0,0-1 0,0 1 0,1 0 0,-1-1 0,0 1 0,0 0 0,1-1 0,-1 1 0,0-1 0,1 1 0,-1-1 0,1 1 0,-1 0 0,1-1 0,-1 0 0,1 1 0,-1-1 0,1 1 0,-1-1 0,1 0 0,0 1 0,-1-1 0,1 0 0,-1 0 0,1 1 0,0-1 0,-1 0 0,1 0 0,1 0 0,29 11 0,-29-10 0,77 21 0,-41-13 0,0 2 0,0 1 0,-1 2 0,-1 2 0,41 23 0,16 21-1365,-87-57-5461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48:25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24575,'3'0'0,"0"2"0,0-1 0,0 0 0,0 0 0,0 1 0,0 0 0,-1 0 0,1-1 0,0 1 0,-1 1 0,3 1 0,7 7 0,17 6 0,1-1 0,57 21 0,24 13 0,-94-40 0,9 4 0,1 0 0,43 15 0,-70-29 0,0 0 0,0 0 0,0 0 0,0 0 0,0 0 0,-1 0 0,1 0 0,0 0 0,0 0 0,0 0 0,0 0 0,0 0 0,0 0 0,0 0 0,-1 0 0,1 0 0,0 0 0,0 0 0,0 1 0,0-1 0,0 0 0,0 0 0,0 0 0,0 0 0,-1 0 0,1 0 0,0 0 0,0 0 0,0 0 0,0 0 0,0 1 0,0-1 0,0 0 0,0 0 0,0 0 0,0 0 0,0 0 0,0 0 0,0 0 0,0 1 0,0-1 0,0 0 0,0 0 0,0 0 0,0 0 0,0 0 0,0 0 0,0 1 0,0-1 0,0 0 0,0 0 0,0 0 0,0 0 0,0 0 0,0 0 0,0 0 0,0 1 0,0-1 0,1 0 0,-1 0 0,0 0 0,0 0 0,0 0 0,0 0 0,0 0 0,0 0 0,0 0 0,0 0 0,1 0 0,-19 8 0,-22 4 0,-27 3 0,45-11 0,0 1 0,1 1 0,-1 1 0,1 1 0,0 0 0,-26 17 0,39-21 0,0 0 0,0-1 0,0 1 0,-14 2 0,16-4 0,0-1 0,0 1 0,0 0 0,1 0 0,-1 1 0,1 0 0,-1 0 0,1 0 0,0 0 0,-9 9 0,-9 8-1365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37:30.8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24575,'14'23'0,"0"0"0,1-1 0,22 24 0,-18-23 0,0 2 0,17 30 0,-33-49 0,0-1 0,1 1 0,0-1 0,0 0 0,0 0 0,1 0 0,-1-1 0,8 5 0,-11-7 0,1-1 0,-1 0 0,1 0 0,-1-1 0,1 1 0,0 0 0,-1 0 0,1-1 0,0 1 0,0-1 0,-1 0 0,1 1 0,0-1 0,0 0 0,0 0 0,0 0 0,-1 0 0,1-1 0,0 1 0,0 0 0,0-1 0,-1 1 0,1-1 0,0 0 0,0 1 0,-1-1 0,1 0 0,-1 0 0,1 0 0,-1 0 0,1 0 0,2-3 0,52-53 0,-25 23 0,2 2 0,66-50 0,-72 64-1365,-15 11-5461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37:34.0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 1 24575,'-1'7'0,"0"0"0,-1 1 0,-1-1 0,1 0 0,-1 0 0,0 0 0,-1 0 0,1-1 0,-9 11 0,-5 12 0,-90 186 0,105-210-136,-1 1-1,0 0 1,-1-1-1,1 1 1,-1-1-1,0 0 1,0 0-1,-1-1 0,-4 5 1,2-7-6690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37:34.7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24575,'75'132'0,"-43"-80"0,-3 1 0,22 59 0,-25-65-1365,-20-39-5461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37:37.2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24575,'5'4'0,"-1"-1"0,0 1 0,0 0 0,0 0 0,0 0 0,-1 0 0,0 1 0,0 0 0,0-1 0,3 8 0,-4-8 0,64 124 0,9 16 0,-68-133 0,0 0 0,0-1 0,1 0 0,1 0 0,-1-1 0,2 0 0,-1 0 0,1-1 0,12 7 0,-21-15 0,0 0 0,0 1 0,0-1 0,-1 0 0,1 0 0,0 0 0,0 0 0,0-1 0,0 1 0,0 0 0,0 0 0,0 0 0,0-1 0,0 1 0,0 0 0,0-1 0,-1 1 0,1-1 0,0 1 0,0-1 0,-1 1 0,1-1 0,0 0 0,0 1 0,-1-1 0,1 0 0,-1 0 0,1 1 0,-1-1 0,1-2 0,16-32 0,-11 20 0,16-21 17,1 1 0,1 2 0,2 0 0,1 2 0,33-29 0,52-62-1484,-104 112-5359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38:02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208 0 24575,'-2'6'0,"0"-1"0,-1 1 0,0-1 0,0 0 0,0 0 0,-1 0 0,1 0 0,-8 6 0,-2 4 0,-10 18-119,-7 8-296,2 1-1,-45 89 1,67-117-6411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38:02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24575,'3'4'0,"2"7"0,3 7 0,5 6 0,4 5 0,9 2 0,1 1 0,-3-3 0,-5-5 0,-7-3 0,-3-6 0,-3-3 0,2 1 0,0 0 0,1-1 0,-2-4-8191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38:02.4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24575,'14'23'0,"0"0"0,1-1 0,22 24 0,-18-23 0,0 2 0,17 30 0,-33-49 0,0-1 0,1 1 0,0-1 0,0 0 0,0 0 0,1 0 0,-1-1 0,8 5 0,-11-7 0,1-1 0,-1 0 0,1 0 0,-1-1 0,1 1 0,0 0 0,-1 0 0,1-1 0,0 1 0,0-1 0,-1 0 0,1 1 0,0-1 0,0 0 0,0 0 0,0 0 0,-1 0 0,1-1 0,0 1 0,0 0 0,0-1 0,-1 1 0,1-1 0,0 0 0,0 1 0,-1-1 0,1 0 0,-1 0 0,1 0 0,-1 0 0,1 0 0,2-3 0,52-53 0,-25 23 0,2 2 0,66-50 0,-72 64-1365,-15 11-5461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D5580F-0276-49EF-B0A4-7AD75B65616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776ABB-1A3F-4A32-9BC8-32027D123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3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5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0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0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7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7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2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0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7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iqimath.github.io/" TargetMode="External"/><Relationship Id="rId2" Type="http://schemas.openxmlformats.org/officeDocument/2006/relationships/hyperlink" Target="mailto:fei.qi@d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40.png"/><Relationship Id="rId18" Type="http://schemas.openxmlformats.org/officeDocument/2006/relationships/customXml" Target="../ink/ink5.xml"/><Relationship Id="rId26" Type="http://schemas.openxmlformats.org/officeDocument/2006/relationships/customXml" Target="../ink/ink8.xml"/><Relationship Id="rId3" Type="http://schemas.openxmlformats.org/officeDocument/2006/relationships/image" Target="../media/image190.png"/><Relationship Id="rId21" Type="http://schemas.openxmlformats.org/officeDocument/2006/relationships/image" Target="../media/image28.png"/><Relationship Id="rId7" Type="http://schemas.openxmlformats.org/officeDocument/2006/relationships/image" Target="../media/image200.png"/><Relationship Id="rId12" Type="http://schemas.openxmlformats.org/officeDocument/2006/relationships/customXml" Target="../ink/ink2.xml"/><Relationship Id="rId17" Type="http://schemas.openxmlformats.org/officeDocument/2006/relationships/image" Target="../media/image26.png"/><Relationship Id="rId25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29" Type="http://schemas.openxmlformats.org/officeDocument/2006/relationships/customXml" Target="../ink/ink11.xml"/><Relationship Id="rId1" Type="http://schemas.openxmlformats.org/officeDocument/2006/relationships/tags" Target="../tags/tag3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24" Type="http://schemas.openxmlformats.org/officeDocument/2006/relationships/image" Target="../media/image31.png"/><Relationship Id="rId5" Type="http://schemas.openxmlformats.org/officeDocument/2006/relationships/image" Target="../media/image170.png"/><Relationship Id="rId15" Type="http://schemas.openxmlformats.org/officeDocument/2006/relationships/image" Target="../media/image25.png"/><Relationship Id="rId23" Type="http://schemas.openxmlformats.org/officeDocument/2006/relationships/image" Target="../media/image30.png"/><Relationship Id="rId28" Type="http://schemas.openxmlformats.org/officeDocument/2006/relationships/customXml" Target="../ink/ink10.xml"/><Relationship Id="rId10" Type="http://schemas.openxmlformats.org/officeDocument/2006/relationships/customXml" Target="../ink/ink1.xml"/><Relationship Id="rId19" Type="http://schemas.openxmlformats.org/officeDocument/2006/relationships/image" Target="../media/image27.png"/><Relationship Id="rId4" Type="http://schemas.openxmlformats.org/officeDocument/2006/relationships/image" Target="../media/image160.png"/><Relationship Id="rId9" Type="http://schemas.openxmlformats.org/officeDocument/2006/relationships/image" Target="../media/image220.png"/><Relationship Id="rId14" Type="http://schemas.openxmlformats.org/officeDocument/2006/relationships/customXml" Target="../ink/ink3.xml"/><Relationship Id="rId22" Type="http://schemas.openxmlformats.org/officeDocument/2006/relationships/image" Target="../media/image29.png"/><Relationship Id="rId27" Type="http://schemas.openxmlformats.org/officeDocument/2006/relationships/customXml" Target="../ink/ink9.xml"/><Relationship Id="rId30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390.png"/><Relationship Id="rId18" Type="http://schemas.openxmlformats.org/officeDocument/2006/relationships/image" Target="../media/image430.png"/><Relationship Id="rId3" Type="http://schemas.openxmlformats.org/officeDocument/2006/relationships/image" Target="../media/image32.png"/><Relationship Id="rId7" Type="http://schemas.openxmlformats.org/officeDocument/2006/relationships/image" Target="../media/image360.png"/><Relationship Id="rId12" Type="http://schemas.openxmlformats.org/officeDocument/2006/relationships/customXml" Target="../ink/ink15.xml"/><Relationship Id="rId17" Type="http://schemas.openxmlformats.org/officeDocument/2006/relationships/image" Target="../media/image4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0.png"/><Relationship Id="rId1" Type="http://schemas.openxmlformats.org/officeDocument/2006/relationships/tags" Target="../tags/tag4.xml"/><Relationship Id="rId6" Type="http://schemas.openxmlformats.org/officeDocument/2006/relationships/image" Target="../media/image350.png"/><Relationship Id="rId11" Type="http://schemas.openxmlformats.org/officeDocument/2006/relationships/image" Target="../media/image380.png"/><Relationship Id="rId5" Type="http://schemas.openxmlformats.org/officeDocument/2006/relationships/image" Target="../media/image340.png"/><Relationship Id="rId15" Type="http://schemas.openxmlformats.org/officeDocument/2006/relationships/image" Target="../media/image400.png"/><Relationship Id="rId10" Type="http://schemas.openxmlformats.org/officeDocument/2006/relationships/customXml" Target="../ink/ink14.xml"/><Relationship Id="rId4" Type="http://schemas.openxmlformats.org/officeDocument/2006/relationships/image" Target="../media/image330.png"/><Relationship Id="rId9" Type="http://schemas.openxmlformats.org/officeDocument/2006/relationships/image" Target="../media/image370.png"/><Relationship Id="rId14" Type="http://schemas.openxmlformats.org/officeDocument/2006/relationships/customXml" Target="../ink/ink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51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12" Type="http://schemas.openxmlformats.org/officeDocument/2006/relationships/customXml" Target="../ink/ink19.xml"/><Relationship Id="rId17" Type="http://schemas.openxmlformats.org/officeDocument/2006/relationships/image" Target="../media/image530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21.xml"/><Relationship Id="rId1" Type="http://schemas.openxmlformats.org/officeDocument/2006/relationships/tags" Target="../tags/tag5.xml"/><Relationship Id="rId6" Type="http://schemas.openxmlformats.org/officeDocument/2006/relationships/image" Target="../media/image470.png"/><Relationship Id="rId11" Type="http://schemas.openxmlformats.org/officeDocument/2006/relationships/image" Target="../media/image500.png"/><Relationship Id="rId5" Type="http://schemas.openxmlformats.org/officeDocument/2006/relationships/image" Target="../media/image460.png"/><Relationship Id="rId15" Type="http://schemas.openxmlformats.org/officeDocument/2006/relationships/image" Target="../media/image520.png"/><Relationship Id="rId10" Type="http://schemas.openxmlformats.org/officeDocument/2006/relationships/customXml" Target="../ink/ink18.xml"/><Relationship Id="rId4" Type="http://schemas.openxmlformats.org/officeDocument/2006/relationships/image" Target="../media/image450.png"/><Relationship Id="rId9" Type="http://schemas.openxmlformats.org/officeDocument/2006/relationships/image" Target="../media/image490.png"/><Relationship Id="rId14" Type="http://schemas.openxmlformats.org/officeDocument/2006/relationships/customXml" Target="../ink/ink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5.png"/><Relationship Id="rId7" Type="http://schemas.openxmlformats.org/officeDocument/2006/relationships/image" Target="../media/image5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Relationship Id="rId9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6.png"/><Relationship Id="rId7" Type="http://schemas.openxmlformats.org/officeDocument/2006/relationships/image" Target="../media/image5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Relationship Id="rId9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C266-AE84-7904-2FF8-384A1E92B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Differential Equations - Lecture 6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4D93-45A1-6CBB-DB70-6B7E2612D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Fei Qi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fei.qi@du.edu</a:t>
            </a:r>
            <a:endParaRPr lang="en-US" dirty="0"/>
          </a:p>
          <a:p>
            <a:r>
              <a:rPr lang="en-US" dirty="0"/>
              <a:t>Office Hour: TBA</a:t>
            </a:r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https://feiqimath.github.io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Numerical Methods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Applies to every reasonably formulated initial value problem.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Most useful when the analytic methods fail.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Main method for IVP in real world engineering practice.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Euler’s method.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Idea: Use the direction field to perform linear approximations.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Formula: Given the IVP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step-size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set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𝑛h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=0,1,2,…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 the approximation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can be 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blipFill>
                <a:blip r:embed="rId3"/>
                <a:stretch>
                  <a:fillRect l="-1199" t="-1078" r="-825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2949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Euler’s method – Example 1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54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Formula: Given the IVP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step-size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set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𝑛h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=0,1,2,…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the approximation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can be 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Use Euler’s method to approximate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with step-size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=0.5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Since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=0.5,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compute that</a:t>
                </a:r>
                <a:br>
                  <a:rPr lang="en-US" altLang="zh-CN" sz="2400" b="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+0.5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+0.5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0.5−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=0.5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+0.75+0.25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54452"/>
              </a:xfrm>
              <a:prstGeom prst="rect">
                <a:avLst/>
              </a:prstGeom>
              <a:blipFill>
                <a:blip r:embed="rId3"/>
                <a:stretch>
                  <a:fillRect l="-1199" t="-929" b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4454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Euler’s method – Example 1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Formula: Given the IVP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step-size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set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𝑛h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=0,1,2,…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the approximation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can be 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Use Euler’s method to approximate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with step-size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=0.5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computed that</a:t>
                </a:r>
                <a:br>
                  <a:rPr lang="en-US" altLang="zh-CN" sz="2400" b="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=0.5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+0.75+0.25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Want: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(3)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𝑛h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⇒1+0.5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3.125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blipFill>
                <a:blip r:embed="rId3"/>
                <a:stretch>
                  <a:fillRect l="-1199" t="-927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C649735-26F3-7FC9-9BA7-050C80F294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1513089"/>
                  </p:ext>
                </p:extLst>
              </p:nvPr>
            </p:nvGraphicFramePr>
            <p:xfrm>
              <a:off x="4701539" y="4517459"/>
              <a:ext cx="434620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0185">
                      <a:extLst>
                        <a:ext uri="{9D8B030D-6E8A-4147-A177-3AD203B41FA5}">
                          <a16:colId xmlns:a16="http://schemas.microsoft.com/office/drawing/2014/main" val="4179043481"/>
                        </a:ext>
                      </a:extLst>
                    </a:gridCol>
                    <a:gridCol w="460910">
                      <a:extLst>
                        <a:ext uri="{9D8B030D-6E8A-4147-A177-3AD203B41FA5}">
                          <a16:colId xmlns:a16="http://schemas.microsoft.com/office/drawing/2014/main" val="1650588429"/>
                        </a:ext>
                      </a:extLst>
                    </a:gridCol>
                    <a:gridCol w="3485113">
                      <a:extLst>
                        <a:ext uri="{9D8B030D-6E8A-4147-A177-3AD203B41FA5}">
                          <a16:colId xmlns:a16="http://schemas.microsoft.com/office/drawing/2014/main" val="14640860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135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4240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0.5⋅3+0.75+0.25=2.5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431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0.5⋅2.5+0.75+0.25⋅2=2.5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5068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0.5⋅2.5+0.75+0.25⋅3=2.75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178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0.5⋅2.75+0.75+0.25⋅4=3.125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45202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C649735-26F3-7FC9-9BA7-050C80F294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1513089"/>
                  </p:ext>
                </p:extLst>
              </p:nvPr>
            </p:nvGraphicFramePr>
            <p:xfrm>
              <a:off x="4701539" y="4517459"/>
              <a:ext cx="434620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0185">
                      <a:extLst>
                        <a:ext uri="{9D8B030D-6E8A-4147-A177-3AD203B41FA5}">
                          <a16:colId xmlns:a16="http://schemas.microsoft.com/office/drawing/2014/main" val="4179043481"/>
                        </a:ext>
                      </a:extLst>
                    </a:gridCol>
                    <a:gridCol w="460910">
                      <a:extLst>
                        <a:ext uri="{9D8B030D-6E8A-4147-A177-3AD203B41FA5}">
                          <a16:colId xmlns:a16="http://schemas.microsoft.com/office/drawing/2014/main" val="1650588429"/>
                        </a:ext>
                      </a:extLst>
                    </a:gridCol>
                    <a:gridCol w="3485113">
                      <a:extLst>
                        <a:ext uri="{9D8B030D-6E8A-4147-A177-3AD203B41FA5}">
                          <a16:colId xmlns:a16="http://schemas.microsoft.com/office/drawing/2014/main" val="14640860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15" t="-1639" r="-98787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33" t="-1639" r="-76933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782" t="-1639" r="-698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9135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15" t="-101639" r="-98787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33" t="-101639" r="-76933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782" t="-101639" r="-698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240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15" t="-201639" r="-98787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33" t="-201639" r="-76933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782" t="-201639" r="-698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431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15" t="-301639" r="-98787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33" t="-301639" r="-76933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782" t="-301639" r="-698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068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15" t="-401639" r="-98787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33" t="-401639" r="-7693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782" t="-401639" r="-69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0178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15" t="-501639" r="-98787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33" t="-501639" r="-7693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782" t="-501639" r="-69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520293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528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Euler’s method – General Steps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Formula: Given the IVP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step-size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set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𝑛h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=0,1,2,…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the approximation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can be 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steps: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Formulate the formula and simplify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Determine how many steps you want to compute.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Compute using either a calculator or some software.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3785652"/>
              </a:xfrm>
              <a:prstGeom prst="rect">
                <a:avLst/>
              </a:prstGeom>
              <a:blipFill>
                <a:blip r:embed="rId3"/>
                <a:stretch>
                  <a:fillRect l="-1199" t="-1288" r="-1799" b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4007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Euler’s method – Example 2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54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Formula: Given the IVP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step-size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set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𝑛h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=0,1,2,…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the approximation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can be 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Use Euler’s method to approximate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with step-size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Since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=1, 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we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compute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that</m:t>
                    </m:r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1⋅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54452"/>
              </a:xfrm>
              <a:prstGeom prst="rect">
                <a:avLst/>
              </a:prstGeom>
              <a:blipFill>
                <a:blip r:embed="rId3"/>
                <a:stretch>
                  <a:fillRect l="-1199" t="-929" b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1817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Euler’s method – Example 2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Formula: Given the IVP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step-size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set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𝑛h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=0,1,2,…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the approximation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can be 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Use Euler’s method to approximate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with step-size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computed that</a:t>
                </a:r>
                <a:b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Want: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(3)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𝑛h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⇒1+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12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632311"/>
              </a:xfrm>
              <a:prstGeom prst="rect">
                <a:avLst/>
              </a:prstGeom>
              <a:blipFill>
                <a:blip r:embed="rId3"/>
                <a:stretch>
                  <a:fillRect l="-1199" t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C649735-26F3-7FC9-9BA7-050C80F294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8904312"/>
                  </p:ext>
                </p:extLst>
              </p:nvPr>
            </p:nvGraphicFramePr>
            <p:xfrm>
              <a:off x="4701539" y="4517459"/>
              <a:ext cx="43462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0185">
                      <a:extLst>
                        <a:ext uri="{9D8B030D-6E8A-4147-A177-3AD203B41FA5}">
                          <a16:colId xmlns:a16="http://schemas.microsoft.com/office/drawing/2014/main" val="4179043481"/>
                        </a:ext>
                      </a:extLst>
                    </a:gridCol>
                    <a:gridCol w="460910">
                      <a:extLst>
                        <a:ext uri="{9D8B030D-6E8A-4147-A177-3AD203B41FA5}">
                          <a16:colId xmlns:a16="http://schemas.microsoft.com/office/drawing/2014/main" val="1650588429"/>
                        </a:ext>
                      </a:extLst>
                    </a:gridCol>
                    <a:gridCol w="3485113">
                      <a:extLst>
                        <a:ext uri="{9D8B030D-6E8A-4147-A177-3AD203B41FA5}">
                          <a16:colId xmlns:a16="http://schemas.microsoft.com/office/drawing/2014/main" val="14640860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135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4240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2⋅2+1=5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431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2⋅5+2=12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5068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C649735-26F3-7FC9-9BA7-050C80F294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8904312"/>
                  </p:ext>
                </p:extLst>
              </p:nvPr>
            </p:nvGraphicFramePr>
            <p:xfrm>
              <a:off x="4701539" y="4517459"/>
              <a:ext cx="43462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0185">
                      <a:extLst>
                        <a:ext uri="{9D8B030D-6E8A-4147-A177-3AD203B41FA5}">
                          <a16:colId xmlns:a16="http://schemas.microsoft.com/office/drawing/2014/main" val="4179043481"/>
                        </a:ext>
                      </a:extLst>
                    </a:gridCol>
                    <a:gridCol w="460910">
                      <a:extLst>
                        <a:ext uri="{9D8B030D-6E8A-4147-A177-3AD203B41FA5}">
                          <a16:colId xmlns:a16="http://schemas.microsoft.com/office/drawing/2014/main" val="1650588429"/>
                        </a:ext>
                      </a:extLst>
                    </a:gridCol>
                    <a:gridCol w="3485113">
                      <a:extLst>
                        <a:ext uri="{9D8B030D-6E8A-4147-A177-3AD203B41FA5}">
                          <a16:colId xmlns:a16="http://schemas.microsoft.com/office/drawing/2014/main" val="14640860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15" t="-1639" r="-98787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33" t="-1639" r="-76933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782" t="-1639" r="-698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9135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15" t="-101639" r="-98787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33" t="-101639" r="-76933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782" t="-101639" r="-698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240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15" t="-201639" r="-98787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33" t="-201639" r="-7693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782" t="-201639" r="-69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431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15" t="-301639" r="-98787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33" t="-301639" r="-7693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782" t="-301639" r="-69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068450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50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Error analysis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46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Example 1, we approximated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3.125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IVP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can be solved directly.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actual solution is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≈3.27067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approximation is not very good. However, if we use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10,000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approximation will be much better.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 Taylor’s theorem: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the Euler’s method, we only kept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first two terms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dropped terms can be expressed using Lagrange remainder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𝐸𝑟𝑟𝑜𝑟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bar>
                        <m:barPr>
                          <m:pos m:val="top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46520"/>
              </a:xfrm>
              <a:prstGeom prst="rect">
                <a:avLst/>
              </a:prstGeom>
              <a:blipFill>
                <a:blip r:embed="rId3"/>
                <a:stretch>
                  <a:fillRect l="-3598" t="-1006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1184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Error analysis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46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 Taylor’s theorem: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the Euler’s method, we only kept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first two terms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dropped terms can be expressed using Lagrange remainder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𝐸𝑟𝑟𝑜𝑟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bar>
                        <m:barPr>
                          <m:pos m:val="top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Euler’s method gives an underestimate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smaller than the actual solution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 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Euler’s method gives an overestimate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larger than the actual solution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46520"/>
              </a:xfrm>
              <a:prstGeom prst="rect">
                <a:avLst/>
              </a:prstGeom>
              <a:blipFill>
                <a:blip r:embed="rId3"/>
                <a:stretch>
                  <a:fillRect l="-1199" t="-1006" r="-225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2310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Error analysis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46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 Taylor’s theorem: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the Euler’s method, we only kept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first two terms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dropped terms can be expressed using Lagrange remainder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𝐸𝑟𝑟𝑜𝑟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bar>
                        <m:barPr>
                          <m:pos m:val="top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Underestimate. 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Overestimate. 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′′(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changes sign. In that case we can’t tell. 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formula describes the erro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 in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one step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thus is called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local truncation error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It is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In particular, lowering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means lowering the error.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46520"/>
              </a:xfrm>
              <a:prstGeom prst="rect">
                <a:avLst/>
              </a:prstGeom>
              <a:blipFill>
                <a:blip r:embed="rId3"/>
                <a:stretch>
                  <a:fillRect l="-1199" t="-1006" r="-1199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2720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Error analysis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28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 Taylor’s theorem: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the Euler’s method, we only kept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first two terms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dropped terms can be expressed using Lagrange remainder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𝐸𝑟𝑟𝑜𝑟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bar>
                        <m:barPr>
                          <m:pos m:val="top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Underestimate. 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Overestimate. 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′′(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changes sign. In that case we can’t tell. 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Local truncation error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final error, aka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global truncation error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will accumulate. In general, if the local truncation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global truncation error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 Euler’s method, the GTE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~ 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28932"/>
              </a:xfrm>
              <a:prstGeom prst="rect">
                <a:avLst/>
              </a:prstGeom>
              <a:blipFill>
                <a:blip r:embed="rId3"/>
                <a:stretch>
                  <a:fillRect l="-1199" t="-933" r="-1649" b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5661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More examples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56138" y="1456987"/>
                <a:ext cx="813434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Equilibriums: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=1. </m:t>
                    </m:r>
                  </m:oMath>
                </a14:m>
                <a:endParaRPr lang="en-US" altLang="zh-CN" sz="2400" b="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lang="en-US" altLang="zh-CN" sz="2400" b="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&lt;1,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endParaRPr lang="en-US" altLang="zh-CN" sz="2400" b="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lang="en-US" altLang="zh-CN" sz="2400" b="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&lt;−1,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endParaRPr lang="en-US" altLang="zh-CN" sz="2400" b="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1456987"/>
                <a:ext cx="8134349" cy="3785652"/>
              </a:xfrm>
              <a:prstGeom prst="rect">
                <a:avLst/>
              </a:prstGeom>
              <a:blipFill>
                <a:blip r:embed="rId3"/>
                <a:stretch>
                  <a:fillRect l="-1124" t="-1449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38D876-B840-4CBB-C156-BB886E021100}"/>
              </a:ext>
            </a:extLst>
          </p:cNvPr>
          <p:cNvCxnSpPr>
            <a:cxnSpLocks/>
          </p:cNvCxnSpPr>
          <p:nvPr/>
        </p:nvCxnSpPr>
        <p:spPr>
          <a:xfrm flipV="1">
            <a:off x="5240215" y="4141177"/>
            <a:ext cx="2672862" cy="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AEDD51-D998-7F4A-F513-15082E97D2C8}"/>
              </a:ext>
            </a:extLst>
          </p:cNvPr>
          <p:cNvCxnSpPr>
            <a:cxnSpLocks/>
          </p:cNvCxnSpPr>
          <p:nvPr/>
        </p:nvCxnSpPr>
        <p:spPr>
          <a:xfrm flipV="1">
            <a:off x="5506915" y="2250831"/>
            <a:ext cx="0" cy="353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598B02-FAA1-4C97-65DF-1FA5705AC1D5}"/>
              </a:ext>
            </a:extLst>
          </p:cNvPr>
          <p:cNvCxnSpPr>
            <a:cxnSpLocks/>
          </p:cNvCxnSpPr>
          <p:nvPr/>
        </p:nvCxnSpPr>
        <p:spPr>
          <a:xfrm>
            <a:off x="5240215" y="4926623"/>
            <a:ext cx="2567354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624753-87B9-6F12-B29A-CF48FE492828}"/>
                  </a:ext>
                </a:extLst>
              </p:cNvPr>
              <p:cNvSpPr txBox="1"/>
              <p:nvPr/>
            </p:nvSpPr>
            <p:spPr>
              <a:xfrm>
                <a:off x="5024805" y="4530634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624753-87B9-6F12-B29A-CF48FE492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05" y="4530634"/>
                <a:ext cx="430820" cy="369332"/>
              </a:xfrm>
              <a:prstGeom prst="rect">
                <a:avLst/>
              </a:prstGeom>
              <a:blipFill>
                <a:blip r:embed="rId4"/>
                <a:stretch>
                  <a:fillRect r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68C96C-455C-0D1B-BDAC-F08F6E678E0F}"/>
              </a:ext>
            </a:extLst>
          </p:cNvPr>
          <p:cNvCxnSpPr/>
          <p:nvPr/>
        </p:nvCxnSpPr>
        <p:spPr>
          <a:xfrm flipV="1">
            <a:off x="5671038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23D6D9-8F1B-2DB7-8FD4-1C38B09DF37F}"/>
              </a:ext>
            </a:extLst>
          </p:cNvPr>
          <p:cNvCxnSpPr/>
          <p:nvPr/>
        </p:nvCxnSpPr>
        <p:spPr>
          <a:xfrm flipV="1">
            <a:off x="6245469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C85669-6A98-3914-0AE7-FB547DDE760C}"/>
              </a:ext>
            </a:extLst>
          </p:cNvPr>
          <p:cNvCxnSpPr/>
          <p:nvPr/>
        </p:nvCxnSpPr>
        <p:spPr>
          <a:xfrm flipV="1">
            <a:off x="6792056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C34499-08C4-72AF-2E6F-C305A0ADF6D4}"/>
              </a:ext>
            </a:extLst>
          </p:cNvPr>
          <p:cNvCxnSpPr/>
          <p:nvPr/>
        </p:nvCxnSpPr>
        <p:spPr>
          <a:xfrm flipV="1">
            <a:off x="7338643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0B0F56-EE84-89EF-F5D8-C15A7FD14400}"/>
                  </a:ext>
                </a:extLst>
              </p:cNvPr>
              <p:cNvSpPr txBox="1"/>
              <p:nvPr/>
            </p:nvSpPr>
            <p:spPr>
              <a:xfrm>
                <a:off x="5240215" y="3806199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0B0F56-EE84-89EF-F5D8-C15A7FD14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215" y="3806199"/>
                <a:ext cx="4308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60CEA5-C635-B1AF-3C2C-28FBEFE5463E}"/>
                  </a:ext>
                </a:extLst>
              </p:cNvPr>
              <p:cNvSpPr txBox="1"/>
              <p:nvPr/>
            </p:nvSpPr>
            <p:spPr>
              <a:xfrm>
                <a:off x="5240215" y="3100576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60CEA5-C635-B1AF-3C2C-28FBEFE54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215" y="3100576"/>
                <a:ext cx="4308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BCD769-00E4-9B88-445F-18FE755D9E03}"/>
              </a:ext>
            </a:extLst>
          </p:cNvPr>
          <p:cNvCxnSpPr>
            <a:cxnSpLocks/>
          </p:cNvCxnSpPr>
          <p:nvPr/>
        </p:nvCxnSpPr>
        <p:spPr>
          <a:xfrm>
            <a:off x="5240214" y="4141177"/>
            <a:ext cx="2549771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7E63F8-6C9E-BA61-31C9-9197481EED57}"/>
              </a:ext>
            </a:extLst>
          </p:cNvPr>
          <p:cNvCxnSpPr>
            <a:cxnSpLocks/>
          </p:cNvCxnSpPr>
          <p:nvPr/>
        </p:nvCxnSpPr>
        <p:spPr>
          <a:xfrm>
            <a:off x="5240214" y="3390900"/>
            <a:ext cx="256735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BA3FB-40C8-A1D3-EEAA-7ECC5A9FC7AA}"/>
              </a:ext>
            </a:extLst>
          </p:cNvPr>
          <p:cNvCxnSpPr/>
          <p:nvPr/>
        </p:nvCxnSpPr>
        <p:spPr>
          <a:xfrm flipV="1">
            <a:off x="5671038" y="307488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6910F2-0A2C-B649-9BDF-C80FFAFEC6A4}"/>
              </a:ext>
            </a:extLst>
          </p:cNvPr>
          <p:cNvCxnSpPr/>
          <p:nvPr/>
        </p:nvCxnSpPr>
        <p:spPr>
          <a:xfrm flipV="1">
            <a:off x="6245469" y="307488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6EE654-74B6-8B64-0B8C-D994166D7FE7}"/>
              </a:ext>
            </a:extLst>
          </p:cNvPr>
          <p:cNvCxnSpPr/>
          <p:nvPr/>
        </p:nvCxnSpPr>
        <p:spPr>
          <a:xfrm flipV="1">
            <a:off x="6792056" y="307488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8DE71E-C710-5CE7-5A49-0D854BA7408D}"/>
              </a:ext>
            </a:extLst>
          </p:cNvPr>
          <p:cNvCxnSpPr/>
          <p:nvPr/>
        </p:nvCxnSpPr>
        <p:spPr>
          <a:xfrm flipV="1">
            <a:off x="7338643" y="307488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97CE31-A8C1-D79D-2549-39D3F2CF9255}"/>
              </a:ext>
            </a:extLst>
          </p:cNvPr>
          <p:cNvCxnSpPr>
            <a:cxnSpLocks/>
          </p:cNvCxnSpPr>
          <p:nvPr/>
        </p:nvCxnSpPr>
        <p:spPr>
          <a:xfrm>
            <a:off x="5669937" y="511129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A43C0D-6677-1BC7-D6AA-41E569995A6D}"/>
              </a:ext>
            </a:extLst>
          </p:cNvPr>
          <p:cNvCxnSpPr>
            <a:cxnSpLocks/>
          </p:cNvCxnSpPr>
          <p:nvPr/>
        </p:nvCxnSpPr>
        <p:spPr>
          <a:xfrm>
            <a:off x="6244368" y="511416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640F4A-E8B2-0B88-3260-9658FAD93242}"/>
              </a:ext>
            </a:extLst>
          </p:cNvPr>
          <p:cNvCxnSpPr>
            <a:cxnSpLocks/>
          </p:cNvCxnSpPr>
          <p:nvPr/>
        </p:nvCxnSpPr>
        <p:spPr>
          <a:xfrm>
            <a:off x="6793156" y="511129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ED34EF-8765-AB1F-B3D6-56132D70F2F6}"/>
              </a:ext>
            </a:extLst>
          </p:cNvPr>
          <p:cNvCxnSpPr>
            <a:cxnSpLocks/>
          </p:cNvCxnSpPr>
          <p:nvPr/>
        </p:nvCxnSpPr>
        <p:spPr>
          <a:xfrm>
            <a:off x="7338643" y="511129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375419-BC9D-9A1F-8B8C-052B40EABD93}"/>
              </a:ext>
            </a:extLst>
          </p:cNvPr>
          <p:cNvCxnSpPr>
            <a:cxnSpLocks/>
          </p:cNvCxnSpPr>
          <p:nvPr/>
        </p:nvCxnSpPr>
        <p:spPr>
          <a:xfrm>
            <a:off x="5669937" y="371807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962EAE-A7F5-4FE7-7C75-CC588F29F8FF}"/>
              </a:ext>
            </a:extLst>
          </p:cNvPr>
          <p:cNvCxnSpPr>
            <a:cxnSpLocks/>
          </p:cNvCxnSpPr>
          <p:nvPr/>
        </p:nvCxnSpPr>
        <p:spPr>
          <a:xfrm>
            <a:off x="6244368" y="3720948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0928ED-B4FC-D110-AA52-C861B4BA0B2A}"/>
              </a:ext>
            </a:extLst>
          </p:cNvPr>
          <p:cNvCxnSpPr>
            <a:cxnSpLocks/>
          </p:cNvCxnSpPr>
          <p:nvPr/>
        </p:nvCxnSpPr>
        <p:spPr>
          <a:xfrm>
            <a:off x="6793156" y="371807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04AEF74-D67E-8FCB-960E-27A48EE7358F}"/>
              </a:ext>
            </a:extLst>
          </p:cNvPr>
          <p:cNvCxnSpPr>
            <a:cxnSpLocks/>
          </p:cNvCxnSpPr>
          <p:nvPr/>
        </p:nvCxnSpPr>
        <p:spPr>
          <a:xfrm>
            <a:off x="7338643" y="371807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F1CDA1D-145C-7FC7-1307-96A2A513B4EF}"/>
              </a:ext>
            </a:extLst>
          </p:cNvPr>
          <p:cNvSpPr txBox="1"/>
          <p:nvPr/>
        </p:nvSpPr>
        <p:spPr>
          <a:xfrm>
            <a:off x="7896626" y="3206234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unstable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379F7D-076C-D4D4-78EC-4C78DD8FBF63}"/>
              </a:ext>
            </a:extLst>
          </p:cNvPr>
          <p:cNvSpPr txBox="1"/>
          <p:nvPr/>
        </p:nvSpPr>
        <p:spPr>
          <a:xfrm>
            <a:off x="7937355" y="3956511"/>
            <a:ext cx="7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D61939-B57A-ABD7-DF4A-EEB994EEF462}"/>
              </a:ext>
            </a:extLst>
          </p:cNvPr>
          <p:cNvSpPr txBox="1"/>
          <p:nvPr/>
        </p:nvSpPr>
        <p:spPr>
          <a:xfrm>
            <a:off x="7937354" y="4741957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32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Error analysis – Example 1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49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estimated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3.125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Do we have an overestimate or an underestimate? </a:t>
                </a:r>
              </a:p>
              <a:p>
                <a:pPr marL="457200" indent="-457200">
                  <a:buAutoNum type="arabicPeriod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find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take the derivative on both sides of the 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Within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[1,3]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can estimate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using the values of each step.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 that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=3,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1.5</m:t>
                        </m:r>
                      </m:e>
                    </m:d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(1.5)≈2.5,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≈2.5,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2.5</m:t>
                        </m:r>
                      </m:e>
                    </m:d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≈2.75,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(3)≈3.125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1.5</m:t>
                        </m:r>
                      </m:e>
                    </m:d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≈−1.5+2.5=1, 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≈−2+2.5=0.5,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2.5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≈−2.5+2.75=0.25,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≈−3+3.125=0.125.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All positive. It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likely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that the we have an underestimate. </a:t>
                </a: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Warning: This process is not fully rigorous. It provides some evidence that is usually good enough in engineering practices.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49541"/>
              </a:xfrm>
              <a:prstGeom prst="rect">
                <a:avLst/>
              </a:prstGeom>
              <a:blipFill>
                <a:blip r:embed="rId3"/>
                <a:stretch>
                  <a:fillRect l="-1199" t="-912" r="-675" b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683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Error analysis – Example 1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310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estimated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3.125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If the error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(3)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0.2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with step-size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=0.5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what would the error be if step-size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=0.01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?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know that the global truncation error is proportional 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</a:t>
                </a:r>
                <a:endParaRPr lang="en-US" altLang="zh-CN" sz="2400" b="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𝐾h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=0.5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So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0.2=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⋅0.5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=0.01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⋅0.01=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0.2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0.5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⋅0.01=0.004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We may use this method to decide the step-size so that the error is controlled within certain precision level.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310283"/>
              </a:xfrm>
              <a:prstGeom prst="rect">
                <a:avLst/>
              </a:prstGeom>
              <a:blipFill>
                <a:blip r:embed="rId3"/>
                <a:stretch>
                  <a:fillRect l="-1199" t="-1132" r="-2099" b="-2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8079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Other numerical methods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95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Improved Euler’s method: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𝑛h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Local truncation error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Global truncation error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Runge-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Kutta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method (RK4)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𝑛h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b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Local truncation error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Global truncation error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95525"/>
              </a:xfrm>
              <a:prstGeom prst="rect">
                <a:avLst/>
              </a:prstGeom>
              <a:blipFill>
                <a:blip r:embed="rId3"/>
                <a:stretch>
                  <a:fillRect l="-1049" t="-939" b="-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327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5B23-E33B-C065-51C1-C0C698E62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34D4D8-E4CC-54B2-CF05-C7AF7BE6015B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More examples</a:t>
            </a:r>
            <a:endParaRPr lang="zh-CN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8581E-EE7F-50FB-F965-51A965EF3261}"/>
                  </a:ext>
                </a:extLst>
              </p:cNvPr>
              <p:cNvSpPr txBox="1"/>
              <p:nvPr/>
            </p:nvSpPr>
            <p:spPr>
              <a:xfrm>
                <a:off x="756138" y="1456987"/>
                <a:ext cx="8134349" cy="4489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Equilibriums: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=1. </m:t>
                    </m:r>
                  </m:oMath>
                </a14:m>
                <a:endParaRPr lang="en-US" altLang="zh-CN" sz="2400" b="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an initial condition is given as</a:t>
                </a:r>
                <a:b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=∞,</m:t>
                        </m:r>
                      </m:e>
                    </m:func>
                  </m:oMath>
                </a14:m>
                <a:b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an initial condition is given as</a:t>
                </a:r>
                <a:b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=−1/2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=0,</m:t>
                        </m:r>
                      </m:e>
                    </m:func>
                  </m:oMath>
                </a14:m>
                <a:b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8581E-EE7F-50FB-F965-51A965EF3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1456987"/>
                <a:ext cx="8134349" cy="4489114"/>
              </a:xfrm>
              <a:prstGeom prst="rect">
                <a:avLst/>
              </a:prstGeom>
              <a:blipFill>
                <a:blip r:embed="rId3"/>
                <a:stretch>
                  <a:fillRect l="-1124" t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5401C9-F5D2-EC8A-39F0-3271156FA9E7}"/>
              </a:ext>
            </a:extLst>
          </p:cNvPr>
          <p:cNvCxnSpPr>
            <a:cxnSpLocks/>
          </p:cNvCxnSpPr>
          <p:nvPr/>
        </p:nvCxnSpPr>
        <p:spPr>
          <a:xfrm flipV="1">
            <a:off x="5240215" y="4141177"/>
            <a:ext cx="2672862" cy="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2130FF-5941-30F9-EA33-91143EE9862D}"/>
              </a:ext>
            </a:extLst>
          </p:cNvPr>
          <p:cNvCxnSpPr>
            <a:cxnSpLocks/>
          </p:cNvCxnSpPr>
          <p:nvPr/>
        </p:nvCxnSpPr>
        <p:spPr>
          <a:xfrm flipV="1">
            <a:off x="5506915" y="2250831"/>
            <a:ext cx="0" cy="353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AC1323-8AD1-F013-A0DB-CC137DBCB16A}"/>
              </a:ext>
            </a:extLst>
          </p:cNvPr>
          <p:cNvCxnSpPr>
            <a:cxnSpLocks/>
          </p:cNvCxnSpPr>
          <p:nvPr/>
        </p:nvCxnSpPr>
        <p:spPr>
          <a:xfrm>
            <a:off x="5240215" y="4926623"/>
            <a:ext cx="2567354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EF4D24-2AC5-699B-1300-49970D14340F}"/>
                  </a:ext>
                </a:extLst>
              </p:cNvPr>
              <p:cNvSpPr txBox="1"/>
              <p:nvPr/>
            </p:nvSpPr>
            <p:spPr>
              <a:xfrm>
                <a:off x="5024805" y="4530634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1800" b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EF4D24-2AC5-699B-1300-49970D143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05" y="4530634"/>
                <a:ext cx="430820" cy="369332"/>
              </a:xfrm>
              <a:prstGeom prst="rect">
                <a:avLst/>
              </a:prstGeom>
              <a:blipFill>
                <a:blip r:embed="rId4"/>
                <a:stretch>
                  <a:fillRect r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C94A0C-EF28-3AB3-11F1-543D2ABCA5F9}"/>
              </a:ext>
            </a:extLst>
          </p:cNvPr>
          <p:cNvCxnSpPr/>
          <p:nvPr/>
        </p:nvCxnSpPr>
        <p:spPr>
          <a:xfrm flipV="1">
            <a:off x="5671038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E0EFD9-2911-904B-ACD9-6CFDBBE57B04}"/>
              </a:ext>
            </a:extLst>
          </p:cNvPr>
          <p:cNvCxnSpPr/>
          <p:nvPr/>
        </p:nvCxnSpPr>
        <p:spPr>
          <a:xfrm flipV="1">
            <a:off x="6245469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88D4FD-1AAE-5111-0ABF-67054D8BAF2A}"/>
              </a:ext>
            </a:extLst>
          </p:cNvPr>
          <p:cNvCxnSpPr/>
          <p:nvPr/>
        </p:nvCxnSpPr>
        <p:spPr>
          <a:xfrm flipV="1">
            <a:off x="6792056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ECAC25-F47D-D681-6D31-3BA6785EB8CE}"/>
              </a:ext>
            </a:extLst>
          </p:cNvPr>
          <p:cNvCxnSpPr/>
          <p:nvPr/>
        </p:nvCxnSpPr>
        <p:spPr>
          <a:xfrm flipV="1">
            <a:off x="7338643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BB2CAF-CD9C-CCB8-9CCD-84B03BB57840}"/>
                  </a:ext>
                </a:extLst>
              </p:cNvPr>
              <p:cNvSpPr txBox="1"/>
              <p:nvPr/>
            </p:nvSpPr>
            <p:spPr>
              <a:xfrm>
                <a:off x="5240215" y="3806199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1800" b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BB2CAF-CD9C-CCB8-9CCD-84B03BB57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215" y="3806199"/>
                <a:ext cx="4308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E810C68-8E59-FCEB-1110-BFDA4980B3AD}"/>
                  </a:ext>
                </a:extLst>
              </p:cNvPr>
              <p:cNvSpPr txBox="1"/>
              <p:nvPr/>
            </p:nvSpPr>
            <p:spPr>
              <a:xfrm>
                <a:off x="5240215" y="3100576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1800" b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E810C68-8E59-FCEB-1110-BFDA4980B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215" y="3100576"/>
                <a:ext cx="4308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335ABF-4FE1-050C-D081-0AD71F69021A}"/>
              </a:ext>
            </a:extLst>
          </p:cNvPr>
          <p:cNvCxnSpPr>
            <a:cxnSpLocks/>
          </p:cNvCxnSpPr>
          <p:nvPr/>
        </p:nvCxnSpPr>
        <p:spPr>
          <a:xfrm>
            <a:off x="5240214" y="4141177"/>
            <a:ext cx="2549771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966B2F-ABE8-161C-D2E5-23246BA7E373}"/>
              </a:ext>
            </a:extLst>
          </p:cNvPr>
          <p:cNvCxnSpPr>
            <a:cxnSpLocks/>
          </p:cNvCxnSpPr>
          <p:nvPr/>
        </p:nvCxnSpPr>
        <p:spPr>
          <a:xfrm>
            <a:off x="5240214" y="3390900"/>
            <a:ext cx="256735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4C7BA0-8B1D-3EC3-9262-A4CD43892C15}"/>
              </a:ext>
            </a:extLst>
          </p:cNvPr>
          <p:cNvCxnSpPr/>
          <p:nvPr/>
        </p:nvCxnSpPr>
        <p:spPr>
          <a:xfrm flipV="1">
            <a:off x="5671038" y="307488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705C6B-B6DE-5451-15DF-35538D1D3CB5}"/>
              </a:ext>
            </a:extLst>
          </p:cNvPr>
          <p:cNvCxnSpPr/>
          <p:nvPr/>
        </p:nvCxnSpPr>
        <p:spPr>
          <a:xfrm flipV="1">
            <a:off x="6245469" y="307488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399319-A557-98AF-4B5A-CC4CA014EEE0}"/>
              </a:ext>
            </a:extLst>
          </p:cNvPr>
          <p:cNvCxnSpPr/>
          <p:nvPr/>
        </p:nvCxnSpPr>
        <p:spPr>
          <a:xfrm flipV="1">
            <a:off x="6792056" y="307488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C6A4FD-63CA-52EA-5124-DC92828AA5BD}"/>
              </a:ext>
            </a:extLst>
          </p:cNvPr>
          <p:cNvCxnSpPr/>
          <p:nvPr/>
        </p:nvCxnSpPr>
        <p:spPr>
          <a:xfrm flipV="1">
            <a:off x="7338643" y="307488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500C4B-D500-F5B4-22F8-934E65B76CDA}"/>
              </a:ext>
            </a:extLst>
          </p:cNvPr>
          <p:cNvCxnSpPr>
            <a:cxnSpLocks/>
          </p:cNvCxnSpPr>
          <p:nvPr/>
        </p:nvCxnSpPr>
        <p:spPr>
          <a:xfrm>
            <a:off x="5669937" y="511129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DCCF30-0FFB-9389-E62B-079066CAF316}"/>
              </a:ext>
            </a:extLst>
          </p:cNvPr>
          <p:cNvCxnSpPr>
            <a:cxnSpLocks/>
          </p:cNvCxnSpPr>
          <p:nvPr/>
        </p:nvCxnSpPr>
        <p:spPr>
          <a:xfrm>
            <a:off x="6244368" y="511416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FAEBDB-9FF8-E685-0A77-D689356D0043}"/>
              </a:ext>
            </a:extLst>
          </p:cNvPr>
          <p:cNvCxnSpPr>
            <a:cxnSpLocks/>
          </p:cNvCxnSpPr>
          <p:nvPr/>
        </p:nvCxnSpPr>
        <p:spPr>
          <a:xfrm>
            <a:off x="6793156" y="511129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B51DB8-026E-6FD6-7AAE-A6C73BE97D08}"/>
              </a:ext>
            </a:extLst>
          </p:cNvPr>
          <p:cNvCxnSpPr>
            <a:cxnSpLocks/>
          </p:cNvCxnSpPr>
          <p:nvPr/>
        </p:nvCxnSpPr>
        <p:spPr>
          <a:xfrm>
            <a:off x="7338643" y="511129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EFF4C6-68BD-D42D-49C3-72C64EABE058}"/>
              </a:ext>
            </a:extLst>
          </p:cNvPr>
          <p:cNvCxnSpPr>
            <a:cxnSpLocks/>
          </p:cNvCxnSpPr>
          <p:nvPr/>
        </p:nvCxnSpPr>
        <p:spPr>
          <a:xfrm>
            <a:off x="5669937" y="371807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03AF4CF-BC46-DA65-2817-B30F37946146}"/>
              </a:ext>
            </a:extLst>
          </p:cNvPr>
          <p:cNvCxnSpPr>
            <a:cxnSpLocks/>
          </p:cNvCxnSpPr>
          <p:nvPr/>
        </p:nvCxnSpPr>
        <p:spPr>
          <a:xfrm>
            <a:off x="6244368" y="3720948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5D81922-FAC0-C27A-8770-B145460F1321}"/>
              </a:ext>
            </a:extLst>
          </p:cNvPr>
          <p:cNvCxnSpPr>
            <a:cxnSpLocks/>
          </p:cNvCxnSpPr>
          <p:nvPr/>
        </p:nvCxnSpPr>
        <p:spPr>
          <a:xfrm>
            <a:off x="6793156" y="371807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B4560A0-AFEF-1FD4-B744-40BD87F359CA}"/>
              </a:ext>
            </a:extLst>
          </p:cNvPr>
          <p:cNvCxnSpPr>
            <a:cxnSpLocks/>
          </p:cNvCxnSpPr>
          <p:nvPr/>
        </p:nvCxnSpPr>
        <p:spPr>
          <a:xfrm>
            <a:off x="7338643" y="371807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1AE2BF1-6E4F-DA24-0D14-B80A6ACE0CE5}"/>
              </a:ext>
            </a:extLst>
          </p:cNvPr>
          <p:cNvSpPr txBox="1"/>
          <p:nvPr/>
        </p:nvSpPr>
        <p:spPr>
          <a:xfrm>
            <a:off x="7896626" y="3206234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unstable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C355E9-E7A0-3C42-C5B0-1E41D0EC6C70}"/>
              </a:ext>
            </a:extLst>
          </p:cNvPr>
          <p:cNvSpPr txBox="1"/>
          <p:nvPr/>
        </p:nvSpPr>
        <p:spPr>
          <a:xfrm>
            <a:off x="7937355" y="3956511"/>
            <a:ext cx="7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stable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5EB9E4-4A61-9C95-A579-49C0A1759B8D}"/>
              </a:ext>
            </a:extLst>
          </p:cNvPr>
          <p:cNvSpPr txBox="1"/>
          <p:nvPr/>
        </p:nvSpPr>
        <p:spPr>
          <a:xfrm>
            <a:off x="7937354" y="4741957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unstable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139D6A2-3750-B779-DD87-EC5BAD63C1C1}"/>
              </a:ext>
            </a:extLst>
          </p:cNvPr>
          <p:cNvSpPr/>
          <p:nvPr/>
        </p:nvSpPr>
        <p:spPr>
          <a:xfrm>
            <a:off x="6742526" y="28792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14241FC-D80E-EA6B-A24A-659F8D61F295}"/>
              </a:ext>
            </a:extLst>
          </p:cNvPr>
          <p:cNvSpPr/>
          <p:nvPr/>
        </p:nvSpPr>
        <p:spPr>
          <a:xfrm>
            <a:off x="5257800" y="2166938"/>
            <a:ext cx="1833563" cy="1188539"/>
          </a:xfrm>
          <a:custGeom>
            <a:avLst/>
            <a:gdLst>
              <a:gd name="connsiteX0" fmla="*/ 0 w 1833563"/>
              <a:gd name="connsiteY0" fmla="*/ 1185862 h 1188539"/>
              <a:gd name="connsiteX1" fmla="*/ 657225 w 1833563"/>
              <a:gd name="connsiteY1" fmla="*/ 1152525 h 1188539"/>
              <a:gd name="connsiteX2" fmla="*/ 1304925 w 1833563"/>
              <a:gd name="connsiteY2" fmla="*/ 933450 h 1188539"/>
              <a:gd name="connsiteX3" fmla="*/ 1704975 w 1833563"/>
              <a:gd name="connsiteY3" fmla="*/ 404812 h 1188539"/>
              <a:gd name="connsiteX4" fmla="*/ 1833563 w 1833563"/>
              <a:gd name="connsiteY4" fmla="*/ 0 h 118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3" h="1188539">
                <a:moveTo>
                  <a:pt x="0" y="1185862"/>
                </a:moveTo>
                <a:cubicBezTo>
                  <a:pt x="219868" y="1190228"/>
                  <a:pt x="439737" y="1194594"/>
                  <a:pt x="657225" y="1152525"/>
                </a:cubicBezTo>
                <a:cubicBezTo>
                  <a:pt x="874713" y="1110456"/>
                  <a:pt x="1130300" y="1058069"/>
                  <a:pt x="1304925" y="933450"/>
                </a:cubicBezTo>
                <a:cubicBezTo>
                  <a:pt x="1479550" y="808831"/>
                  <a:pt x="1616869" y="560387"/>
                  <a:pt x="1704975" y="404812"/>
                </a:cubicBezTo>
                <a:cubicBezTo>
                  <a:pt x="1793081" y="249237"/>
                  <a:pt x="1813322" y="124618"/>
                  <a:pt x="1833563" y="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66940D-12EB-79A9-AB13-E70AFB0D7E2E}"/>
              </a:ext>
            </a:extLst>
          </p:cNvPr>
          <p:cNvSpPr/>
          <p:nvPr/>
        </p:nvSpPr>
        <p:spPr>
          <a:xfrm>
            <a:off x="7230714" y="4512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0A31CF0-30E8-A4E2-FF41-51F7514BF1BA}"/>
              </a:ext>
            </a:extLst>
          </p:cNvPr>
          <p:cNvSpPr/>
          <p:nvPr/>
        </p:nvSpPr>
        <p:spPr>
          <a:xfrm>
            <a:off x="5082540" y="4221480"/>
            <a:ext cx="3078480" cy="687151"/>
          </a:xfrm>
          <a:custGeom>
            <a:avLst/>
            <a:gdLst>
              <a:gd name="connsiteX0" fmla="*/ 0 w 3078480"/>
              <a:gd name="connsiteY0" fmla="*/ 670560 h 687151"/>
              <a:gd name="connsiteX1" fmla="*/ 563880 w 3078480"/>
              <a:gd name="connsiteY1" fmla="*/ 685800 h 687151"/>
              <a:gd name="connsiteX2" fmla="*/ 1569720 w 3078480"/>
              <a:gd name="connsiteY2" fmla="*/ 640080 h 687151"/>
              <a:gd name="connsiteX3" fmla="*/ 2164080 w 3078480"/>
              <a:gd name="connsiteY3" fmla="*/ 320040 h 687151"/>
              <a:gd name="connsiteX4" fmla="*/ 2575560 w 3078480"/>
              <a:gd name="connsiteY4" fmla="*/ 99060 h 687151"/>
              <a:gd name="connsiteX5" fmla="*/ 3078480 w 3078480"/>
              <a:gd name="connsiteY5" fmla="*/ 0 h 68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8480" h="687151">
                <a:moveTo>
                  <a:pt x="0" y="670560"/>
                </a:moveTo>
                <a:cubicBezTo>
                  <a:pt x="151130" y="680720"/>
                  <a:pt x="302260" y="690880"/>
                  <a:pt x="563880" y="685800"/>
                </a:cubicBezTo>
                <a:cubicBezTo>
                  <a:pt x="825500" y="680720"/>
                  <a:pt x="1303020" y="701040"/>
                  <a:pt x="1569720" y="640080"/>
                </a:cubicBezTo>
                <a:cubicBezTo>
                  <a:pt x="1836420" y="579120"/>
                  <a:pt x="2164080" y="320040"/>
                  <a:pt x="2164080" y="320040"/>
                </a:cubicBezTo>
                <a:cubicBezTo>
                  <a:pt x="2331720" y="229870"/>
                  <a:pt x="2423160" y="152400"/>
                  <a:pt x="2575560" y="99060"/>
                </a:cubicBezTo>
                <a:cubicBezTo>
                  <a:pt x="2727960" y="45720"/>
                  <a:pt x="2903220" y="22860"/>
                  <a:pt x="3078480" y="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425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47"/>
    </mc:Choice>
    <mc:Fallback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Phase Line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56138" y="1456987"/>
                <a:ext cx="813434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Equilibriums: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=1. 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Instead of drawing the full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directional field, we may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compress the 2-dimensional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plane into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one single line,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called the phase line. </a:t>
                </a: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phase line can either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 drawn vertically or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horizontally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1456987"/>
                <a:ext cx="8134349" cy="4524315"/>
              </a:xfrm>
              <a:prstGeom prst="rect">
                <a:avLst/>
              </a:prstGeom>
              <a:blipFill>
                <a:blip r:embed="rId3"/>
                <a:stretch>
                  <a:fillRect l="-1124" t="-1078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38D876-B840-4CBB-C156-BB886E021100}"/>
              </a:ext>
            </a:extLst>
          </p:cNvPr>
          <p:cNvCxnSpPr>
            <a:cxnSpLocks/>
          </p:cNvCxnSpPr>
          <p:nvPr/>
        </p:nvCxnSpPr>
        <p:spPr>
          <a:xfrm flipV="1">
            <a:off x="5240215" y="4141177"/>
            <a:ext cx="2672862" cy="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AEDD51-D998-7F4A-F513-15082E97D2C8}"/>
              </a:ext>
            </a:extLst>
          </p:cNvPr>
          <p:cNvCxnSpPr>
            <a:cxnSpLocks/>
          </p:cNvCxnSpPr>
          <p:nvPr/>
        </p:nvCxnSpPr>
        <p:spPr>
          <a:xfrm flipV="1">
            <a:off x="5506915" y="2250831"/>
            <a:ext cx="0" cy="353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598B02-FAA1-4C97-65DF-1FA5705AC1D5}"/>
              </a:ext>
            </a:extLst>
          </p:cNvPr>
          <p:cNvCxnSpPr>
            <a:cxnSpLocks/>
          </p:cNvCxnSpPr>
          <p:nvPr/>
        </p:nvCxnSpPr>
        <p:spPr>
          <a:xfrm>
            <a:off x="5240215" y="4926623"/>
            <a:ext cx="2567354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624753-87B9-6F12-B29A-CF48FE492828}"/>
                  </a:ext>
                </a:extLst>
              </p:cNvPr>
              <p:cNvSpPr txBox="1"/>
              <p:nvPr/>
            </p:nvSpPr>
            <p:spPr>
              <a:xfrm>
                <a:off x="5024805" y="4530634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624753-87B9-6F12-B29A-CF48FE492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05" y="4530634"/>
                <a:ext cx="430820" cy="369332"/>
              </a:xfrm>
              <a:prstGeom prst="rect">
                <a:avLst/>
              </a:prstGeom>
              <a:blipFill>
                <a:blip r:embed="rId4"/>
                <a:stretch>
                  <a:fillRect r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68C96C-455C-0D1B-BDAC-F08F6E678E0F}"/>
              </a:ext>
            </a:extLst>
          </p:cNvPr>
          <p:cNvCxnSpPr/>
          <p:nvPr/>
        </p:nvCxnSpPr>
        <p:spPr>
          <a:xfrm flipV="1">
            <a:off x="5671038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23D6D9-8F1B-2DB7-8FD4-1C38B09DF37F}"/>
              </a:ext>
            </a:extLst>
          </p:cNvPr>
          <p:cNvCxnSpPr/>
          <p:nvPr/>
        </p:nvCxnSpPr>
        <p:spPr>
          <a:xfrm flipV="1">
            <a:off x="6245469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C85669-6A98-3914-0AE7-FB547DDE760C}"/>
              </a:ext>
            </a:extLst>
          </p:cNvPr>
          <p:cNvCxnSpPr/>
          <p:nvPr/>
        </p:nvCxnSpPr>
        <p:spPr>
          <a:xfrm flipV="1">
            <a:off x="6792056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C34499-08C4-72AF-2E6F-C305A0ADF6D4}"/>
              </a:ext>
            </a:extLst>
          </p:cNvPr>
          <p:cNvCxnSpPr/>
          <p:nvPr/>
        </p:nvCxnSpPr>
        <p:spPr>
          <a:xfrm flipV="1">
            <a:off x="7338643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0B0F56-EE84-89EF-F5D8-C15A7FD14400}"/>
                  </a:ext>
                </a:extLst>
              </p:cNvPr>
              <p:cNvSpPr txBox="1"/>
              <p:nvPr/>
            </p:nvSpPr>
            <p:spPr>
              <a:xfrm>
                <a:off x="5240215" y="3806199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0B0F56-EE84-89EF-F5D8-C15A7FD14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215" y="3806199"/>
                <a:ext cx="4308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60CEA5-C635-B1AF-3C2C-28FBEFE5463E}"/>
                  </a:ext>
                </a:extLst>
              </p:cNvPr>
              <p:cNvSpPr txBox="1"/>
              <p:nvPr/>
            </p:nvSpPr>
            <p:spPr>
              <a:xfrm>
                <a:off x="5240215" y="3100576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60CEA5-C635-B1AF-3C2C-28FBEFE54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215" y="3100576"/>
                <a:ext cx="4308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BCD769-00E4-9B88-445F-18FE755D9E03}"/>
              </a:ext>
            </a:extLst>
          </p:cNvPr>
          <p:cNvCxnSpPr>
            <a:cxnSpLocks/>
          </p:cNvCxnSpPr>
          <p:nvPr/>
        </p:nvCxnSpPr>
        <p:spPr>
          <a:xfrm>
            <a:off x="5240214" y="4141177"/>
            <a:ext cx="2549771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7E63F8-6C9E-BA61-31C9-9197481EED57}"/>
              </a:ext>
            </a:extLst>
          </p:cNvPr>
          <p:cNvCxnSpPr>
            <a:cxnSpLocks/>
          </p:cNvCxnSpPr>
          <p:nvPr/>
        </p:nvCxnSpPr>
        <p:spPr>
          <a:xfrm>
            <a:off x="5240214" y="3390900"/>
            <a:ext cx="256735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BA3FB-40C8-A1D3-EEAA-7ECC5A9FC7AA}"/>
              </a:ext>
            </a:extLst>
          </p:cNvPr>
          <p:cNvCxnSpPr/>
          <p:nvPr/>
        </p:nvCxnSpPr>
        <p:spPr>
          <a:xfrm flipV="1">
            <a:off x="5671038" y="307488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6910F2-0A2C-B649-9BDF-C80FFAFEC6A4}"/>
              </a:ext>
            </a:extLst>
          </p:cNvPr>
          <p:cNvCxnSpPr/>
          <p:nvPr/>
        </p:nvCxnSpPr>
        <p:spPr>
          <a:xfrm flipV="1">
            <a:off x="6245469" y="307488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6EE654-74B6-8B64-0B8C-D994166D7FE7}"/>
              </a:ext>
            </a:extLst>
          </p:cNvPr>
          <p:cNvCxnSpPr/>
          <p:nvPr/>
        </p:nvCxnSpPr>
        <p:spPr>
          <a:xfrm flipV="1">
            <a:off x="6792056" y="307488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8DE71E-C710-5CE7-5A49-0D854BA7408D}"/>
              </a:ext>
            </a:extLst>
          </p:cNvPr>
          <p:cNvCxnSpPr/>
          <p:nvPr/>
        </p:nvCxnSpPr>
        <p:spPr>
          <a:xfrm flipV="1">
            <a:off x="7338643" y="307488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97CE31-A8C1-D79D-2549-39D3F2CF9255}"/>
              </a:ext>
            </a:extLst>
          </p:cNvPr>
          <p:cNvCxnSpPr>
            <a:cxnSpLocks/>
          </p:cNvCxnSpPr>
          <p:nvPr/>
        </p:nvCxnSpPr>
        <p:spPr>
          <a:xfrm>
            <a:off x="5669937" y="511129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A43C0D-6677-1BC7-D6AA-41E569995A6D}"/>
              </a:ext>
            </a:extLst>
          </p:cNvPr>
          <p:cNvCxnSpPr>
            <a:cxnSpLocks/>
          </p:cNvCxnSpPr>
          <p:nvPr/>
        </p:nvCxnSpPr>
        <p:spPr>
          <a:xfrm>
            <a:off x="6244368" y="511416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640F4A-E8B2-0B88-3260-9658FAD93242}"/>
              </a:ext>
            </a:extLst>
          </p:cNvPr>
          <p:cNvCxnSpPr>
            <a:cxnSpLocks/>
          </p:cNvCxnSpPr>
          <p:nvPr/>
        </p:nvCxnSpPr>
        <p:spPr>
          <a:xfrm>
            <a:off x="6793156" y="511129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ED34EF-8765-AB1F-B3D6-56132D70F2F6}"/>
              </a:ext>
            </a:extLst>
          </p:cNvPr>
          <p:cNvCxnSpPr>
            <a:cxnSpLocks/>
          </p:cNvCxnSpPr>
          <p:nvPr/>
        </p:nvCxnSpPr>
        <p:spPr>
          <a:xfrm>
            <a:off x="7338643" y="511129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375419-BC9D-9A1F-8B8C-052B40EABD93}"/>
              </a:ext>
            </a:extLst>
          </p:cNvPr>
          <p:cNvCxnSpPr>
            <a:cxnSpLocks/>
          </p:cNvCxnSpPr>
          <p:nvPr/>
        </p:nvCxnSpPr>
        <p:spPr>
          <a:xfrm>
            <a:off x="5669937" y="371807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962EAE-A7F5-4FE7-7C75-CC588F29F8FF}"/>
              </a:ext>
            </a:extLst>
          </p:cNvPr>
          <p:cNvCxnSpPr>
            <a:cxnSpLocks/>
          </p:cNvCxnSpPr>
          <p:nvPr/>
        </p:nvCxnSpPr>
        <p:spPr>
          <a:xfrm>
            <a:off x="6244368" y="3720948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0928ED-B4FC-D110-AA52-C861B4BA0B2A}"/>
              </a:ext>
            </a:extLst>
          </p:cNvPr>
          <p:cNvCxnSpPr>
            <a:cxnSpLocks/>
          </p:cNvCxnSpPr>
          <p:nvPr/>
        </p:nvCxnSpPr>
        <p:spPr>
          <a:xfrm>
            <a:off x="6793156" y="371807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04AEF74-D67E-8FCB-960E-27A48EE7358F}"/>
              </a:ext>
            </a:extLst>
          </p:cNvPr>
          <p:cNvCxnSpPr>
            <a:cxnSpLocks/>
          </p:cNvCxnSpPr>
          <p:nvPr/>
        </p:nvCxnSpPr>
        <p:spPr>
          <a:xfrm>
            <a:off x="7338643" y="371807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F1CDA1D-145C-7FC7-1307-96A2A513B4EF}"/>
              </a:ext>
            </a:extLst>
          </p:cNvPr>
          <p:cNvSpPr txBox="1"/>
          <p:nvPr/>
        </p:nvSpPr>
        <p:spPr>
          <a:xfrm>
            <a:off x="7896626" y="3206234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unstable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379F7D-076C-D4D4-78EC-4C78DD8FBF63}"/>
              </a:ext>
            </a:extLst>
          </p:cNvPr>
          <p:cNvSpPr txBox="1"/>
          <p:nvPr/>
        </p:nvSpPr>
        <p:spPr>
          <a:xfrm>
            <a:off x="7937355" y="3956511"/>
            <a:ext cx="7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D61939-B57A-ABD7-DF4A-EEB994EEF462}"/>
              </a:ext>
            </a:extLst>
          </p:cNvPr>
          <p:cNvSpPr txBox="1"/>
          <p:nvPr/>
        </p:nvSpPr>
        <p:spPr>
          <a:xfrm>
            <a:off x="7937354" y="4741957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unstable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CF652CD-3F9C-43C5-5BFB-36C051AF5C66}"/>
              </a:ext>
            </a:extLst>
          </p:cNvPr>
          <p:cNvCxnSpPr>
            <a:cxnSpLocks/>
          </p:cNvCxnSpPr>
          <p:nvPr/>
        </p:nvCxnSpPr>
        <p:spPr>
          <a:xfrm flipV="1">
            <a:off x="4707401" y="2250831"/>
            <a:ext cx="0" cy="353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8CD978-2872-1683-99A1-1CBBCE323569}"/>
                  </a:ext>
                </a:extLst>
              </p:cNvPr>
              <p:cNvSpPr txBox="1"/>
              <p:nvPr/>
            </p:nvSpPr>
            <p:spPr>
              <a:xfrm>
                <a:off x="4145744" y="4530634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8CD978-2872-1683-99A1-1CBBCE323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744" y="4530634"/>
                <a:ext cx="430820" cy="369332"/>
              </a:xfrm>
              <a:prstGeom prst="rect">
                <a:avLst/>
              </a:prstGeom>
              <a:blipFill>
                <a:blip r:embed="rId7"/>
                <a:stretch>
                  <a:fillRect r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12E8C4-4DA6-8EEE-71EF-1C327AB20B08}"/>
                  </a:ext>
                </a:extLst>
              </p:cNvPr>
              <p:cNvSpPr txBox="1"/>
              <p:nvPr/>
            </p:nvSpPr>
            <p:spPr>
              <a:xfrm>
                <a:off x="4361154" y="3806199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12E8C4-4DA6-8EEE-71EF-1C327AB20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154" y="3806199"/>
                <a:ext cx="43082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DD6404-E09F-1A3B-20A3-78F9A3AFAC52}"/>
                  </a:ext>
                </a:extLst>
              </p:cNvPr>
              <p:cNvSpPr txBox="1"/>
              <p:nvPr/>
            </p:nvSpPr>
            <p:spPr>
              <a:xfrm>
                <a:off x="4361154" y="3100576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DD6404-E09F-1A3B-20A3-78F9A3AFA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154" y="3100576"/>
                <a:ext cx="4308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4541C137-96AE-24AA-C13F-00AA5491749C}"/>
              </a:ext>
            </a:extLst>
          </p:cNvPr>
          <p:cNvSpPr/>
          <p:nvPr/>
        </p:nvSpPr>
        <p:spPr>
          <a:xfrm>
            <a:off x="5467354" y="3346664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E1B888-714A-D2B0-EBAA-6A69F47FFDAF}"/>
              </a:ext>
            </a:extLst>
          </p:cNvPr>
          <p:cNvSpPr/>
          <p:nvPr/>
        </p:nvSpPr>
        <p:spPr>
          <a:xfrm>
            <a:off x="5467354" y="4101758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BE8A94-B174-C5E8-FA5A-9B07103E74DD}"/>
              </a:ext>
            </a:extLst>
          </p:cNvPr>
          <p:cNvSpPr/>
          <p:nvPr/>
        </p:nvSpPr>
        <p:spPr>
          <a:xfrm>
            <a:off x="5467354" y="4888920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2DF5A2-FC71-98F5-1BF7-83743992A545}"/>
              </a:ext>
            </a:extLst>
          </p:cNvPr>
          <p:cNvSpPr/>
          <p:nvPr/>
        </p:nvSpPr>
        <p:spPr>
          <a:xfrm>
            <a:off x="4668469" y="3346664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B6A51D-B206-2A4E-AF68-50FF6B75383A}"/>
              </a:ext>
            </a:extLst>
          </p:cNvPr>
          <p:cNvSpPr/>
          <p:nvPr/>
        </p:nvSpPr>
        <p:spPr>
          <a:xfrm>
            <a:off x="4668469" y="4101758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1E7745-7D77-9611-F266-8B5C96B8D218}"/>
              </a:ext>
            </a:extLst>
          </p:cNvPr>
          <p:cNvSpPr/>
          <p:nvPr/>
        </p:nvSpPr>
        <p:spPr>
          <a:xfrm>
            <a:off x="4668469" y="4888920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A3F953-B2A0-43A5-1F84-9A1B96EC4216}"/>
              </a:ext>
            </a:extLst>
          </p:cNvPr>
          <p:cNvGrpSpPr/>
          <p:nvPr/>
        </p:nvGrpSpPr>
        <p:grpSpPr>
          <a:xfrm>
            <a:off x="4644578" y="2904960"/>
            <a:ext cx="152280" cy="118800"/>
            <a:chOff x="4644578" y="2904960"/>
            <a:chExt cx="152280" cy="11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A126BD3-BD5F-0BA4-809C-8DD9E6A10738}"/>
                    </a:ext>
                  </a:extLst>
                </p14:cNvPr>
                <p14:cNvContentPartPr/>
                <p14:nvPr/>
              </p14:nvContentPartPr>
              <p14:xfrm>
                <a:off x="4644578" y="2904960"/>
                <a:ext cx="74880" cy="118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A126BD3-BD5F-0BA4-809C-8DD9E6A107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38458" y="2898840"/>
                  <a:ext cx="87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D41F688-3441-6B74-1C8C-948DAF1F613B}"/>
                    </a:ext>
                  </a:extLst>
                </p14:cNvPr>
                <p14:cNvContentPartPr/>
                <p14:nvPr/>
              </p14:nvContentPartPr>
              <p14:xfrm>
                <a:off x="4724138" y="2914320"/>
                <a:ext cx="72720" cy="107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D41F688-3441-6B74-1C8C-948DAF1F61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18018" y="2908200"/>
                  <a:ext cx="84960" cy="11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402D0DE-0F9F-AE6D-0653-E050B4A74666}"/>
                  </a:ext>
                </a:extLst>
              </p14:cNvPr>
              <p14:cNvContentPartPr/>
              <p14:nvPr/>
            </p14:nvContentPartPr>
            <p14:xfrm>
              <a:off x="4638458" y="3743040"/>
              <a:ext cx="185040" cy="100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402D0DE-0F9F-AE6D-0653-E050B4A746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32338" y="3736920"/>
                <a:ext cx="197280" cy="1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3437D109-8361-9023-1E36-0556BF810FD1}"/>
              </a:ext>
            </a:extLst>
          </p:cNvPr>
          <p:cNvGrpSpPr/>
          <p:nvPr/>
        </p:nvGrpSpPr>
        <p:grpSpPr>
          <a:xfrm>
            <a:off x="4630898" y="4533600"/>
            <a:ext cx="172440" cy="155520"/>
            <a:chOff x="4630898" y="4533600"/>
            <a:chExt cx="172440" cy="1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C656926-149C-0C5B-3635-708804DEFAC3}"/>
                    </a:ext>
                  </a:extLst>
                </p14:cNvPr>
                <p14:cNvContentPartPr/>
                <p14:nvPr/>
              </p14:nvContentPartPr>
              <p14:xfrm>
                <a:off x="4630898" y="4533600"/>
                <a:ext cx="74520" cy="137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C656926-149C-0C5B-3635-708804DEFA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24778" y="4527480"/>
                  <a:ext cx="86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47FD7B-E820-D56D-4C66-AB45386B69F7}"/>
                    </a:ext>
                  </a:extLst>
                </p14:cNvPr>
                <p14:cNvContentPartPr/>
                <p14:nvPr/>
              </p14:nvContentPartPr>
              <p14:xfrm>
                <a:off x="4724138" y="4543320"/>
                <a:ext cx="79200" cy="145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47FD7B-E820-D56D-4C66-AB45386B69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18018" y="4537200"/>
                  <a:ext cx="9144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6A7C524-4905-C0C9-EEEE-742066AEDC1C}"/>
                  </a:ext>
                </a:extLst>
              </p14:cNvPr>
              <p14:cNvContentPartPr/>
              <p14:nvPr/>
            </p14:nvContentPartPr>
            <p14:xfrm>
              <a:off x="4614698" y="5229120"/>
              <a:ext cx="228240" cy="155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6A7C524-4905-C0C9-EEEE-742066AEDC1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08578" y="5223000"/>
                <a:ext cx="240480" cy="168120"/>
              </a:xfrm>
              <a:prstGeom prst="rect">
                <a:avLst/>
              </a:prstGeom>
            </p:spPr>
          </p:pic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A3C332A-C414-005A-32B4-0860C7FCC30A}"/>
              </a:ext>
            </a:extLst>
          </p:cNvPr>
          <p:cNvCxnSpPr>
            <a:cxnSpLocks/>
          </p:cNvCxnSpPr>
          <p:nvPr/>
        </p:nvCxnSpPr>
        <p:spPr>
          <a:xfrm rot="5400000" flipV="1">
            <a:off x="6616437" y="4738509"/>
            <a:ext cx="0" cy="353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3ECEE2-6FDF-DE3B-7D8F-EB27FDB299D8}"/>
                  </a:ext>
                </a:extLst>
              </p:cNvPr>
              <p:cNvSpPr txBox="1"/>
              <p:nvPr/>
            </p:nvSpPr>
            <p:spPr>
              <a:xfrm>
                <a:off x="5454527" y="6133153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3ECEE2-6FDF-DE3B-7D8F-EB27FDB29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527" y="6133153"/>
                <a:ext cx="430820" cy="369332"/>
              </a:xfrm>
              <a:prstGeom prst="rect">
                <a:avLst/>
              </a:prstGeom>
              <a:blipFill>
                <a:blip r:embed="rId22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14E516B-0BDE-D37F-0373-89C88D25EE60}"/>
                  </a:ext>
                </a:extLst>
              </p:cNvPr>
              <p:cNvSpPr txBox="1"/>
              <p:nvPr/>
            </p:nvSpPr>
            <p:spPr>
              <a:xfrm>
                <a:off x="6346791" y="6138364"/>
                <a:ext cx="3941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14E516B-0BDE-D37F-0373-89C88D25E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791" y="6138364"/>
                <a:ext cx="39411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8FAE775-AD1B-AAE9-1FBA-15BE41A37142}"/>
                  </a:ext>
                </a:extLst>
              </p:cNvPr>
              <p:cNvSpPr txBox="1"/>
              <p:nvPr/>
            </p:nvSpPr>
            <p:spPr>
              <a:xfrm>
                <a:off x="7105028" y="6143958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8FAE775-AD1B-AAE9-1FBA-15BE41A3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028" y="6143958"/>
                <a:ext cx="43082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B39721AC-9DB9-C5D4-6351-C80C86265631}"/>
              </a:ext>
            </a:extLst>
          </p:cNvPr>
          <p:cNvSpPr/>
          <p:nvPr/>
        </p:nvSpPr>
        <p:spPr>
          <a:xfrm rot="5400000">
            <a:off x="7212620" y="6465366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BC55D2B-4BA6-A6BC-9C0F-D0B4C65E51F3}"/>
              </a:ext>
            </a:extLst>
          </p:cNvPr>
          <p:cNvSpPr/>
          <p:nvPr/>
        </p:nvSpPr>
        <p:spPr>
          <a:xfrm rot="5400000">
            <a:off x="6457526" y="6465366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557149-58C8-3D6E-FF3F-E36099F2FBDD}"/>
              </a:ext>
            </a:extLst>
          </p:cNvPr>
          <p:cNvSpPr/>
          <p:nvPr/>
        </p:nvSpPr>
        <p:spPr>
          <a:xfrm rot="5400000">
            <a:off x="5670364" y="6465366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D7B4626-F69D-1389-46A6-51B8689FC92E}"/>
              </a:ext>
            </a:extLst>
          </p:cNvPr>
          <p:cNvGrpSpPr/>
          <p:nvPr/>
        </p:nvGrpSpPr>
        <p:grpSpPr>
          <a:xfrm rot="5400000">
            <a:off x="7592557" y="6458215"/>
            <a:ext cx="152280" cy="118800"/>
            <a:chOff x="4644578" y="2904960"/>
            <a:chExt cx="152280" cy="11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10B31A2-DFA6-4964-3B1A-D939425005AE}"/>
                    </a:ext>
                  </a:extLst>
                </p14:cNvPr>
                <p14:cNvContentPartPr/>
                <p14:nvPr/>
              </p14:nvContentPartPr>
              <p14:xfrm>
                <a:off x="4644578" y="2904960"/>
                <a:ext cx="74880" cy="118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10B31A2-DFA6-4964-3B1A-D939425005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38458" y="2898840"/>
                  <a:ext cx="87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B87A679-43DE-8AC7-7536-F33C2F0CAF1B}"/>
                    </a:ext>
                  </a:extLst>
                </p14:cNvPr>
                <p14:cNvContentPartPr/>
                <p14:nvPr/>
              </p14:nvContentPartPr>
              <p14:xfrm>
                <a:off x="4724138" y="2914320"/>
                <a:ext cx="72720" cy="107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B87A679-43DE-8AC7-7536-F33C2F0CAF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18018" y="2908200"/>
                  <a:ext cx="84960" cy="11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BB225AC-854F-94C3-5743-AA999A1B6110}"/>
                  </a:ext>
                </a:extLst>
              </p14:cNvPr>
              <p14:cNvContentPartPr/>
              <p14:nvPr/>
            </p14:nvContentPartPr>
            <p14:xfrm rot="5400000">
              <a:off x="6747457" y="6477835"/>
              <a:ext cx="185040" cy="1000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BB225AC-854F-94C3-5743-AA999A1B61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rot="5400000">
                <a:off x="6741337" y="6471715"/>
                <a:ext cx="197280" cy="1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B4204281-EDD6-DB0E-0D84-B8D63B3E3974}"/>
              </a:ext>
            </a:extLst>
          </p:cNvPr>
          <p:cNvGrpSpPr/>
          <p:nvPr/>
        </p:nvGrpSpPr>
        <p:grpSpPr>
          <a:xfrm rot="5400000">
            <a:off x="5935477" y="6436255"/>
            <a:ext cx="172440" cy="155520"/>
            <a:chOff x="4630898" y="4533600"/>
            <a:chExt cx="172440" cy="1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70DA31A-35D2-CA38-33FD-BC4C4E50544A}"/>
                    </a:ext>
                  </a:extLst>
                </p14:cNvPr>
                <p14:cNvContentPartPr/>
                <p14:nvPr/>
              </p14:nvContentPartPr>
              <p14:xfrm>
                <a:off x="4630898" y="4533600"/>
                <a:ext cx="74520" cy="137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70DA31A-35D2-CA38-33FD-BC4C4E5054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24778" y="4527480"/>
                  <a:ext cx="86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0E5C693-C188-D1C4-22EC-F29225478BB2}"/>
                    </a:ext>
                  </a:extLst>
                </p14:cNvPr>
                <p14:cNvContentPartPr/>
                <p14:nvPr/>
              </p14:nvContentPartPr>
              <p14:xfrm>
                <a:off x="4724138" y="4543320"/>
                <a:ext cx="79200" cy="145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0E5C693-C188-D1C4-22EC-F29225478BB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18018" y="4537200"/>
                  <a:ext cx="9144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B4EAF2A-C5CC-507F-2C8C-3ED82E750665}"/>
                  </a:ext>
                </a:extLst>
              </p14:cNvPr>
              <p14:cNvContentPartPr/>
              <p14:nvPr/>
            </p14:nvContentPartPr>
            <p14:xfrm rot="5400000">
              <a:off x="5211877" y="6447775"/>
              <a:ext cx="228240" cy="1558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B4EAF2A-C5CC-507F-2C8C-3ED82E75066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>
                <a:off x="5205757" y="6441655"/>
                <a:ext cx="240480" cy="1681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014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Phase Line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56138" y="1456987"/>
                <a:ext cx="81343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−4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Equilibriums: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=−2,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=2. 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1456987"/>
                <a:ext cx="8134349" cy="1200329"/>
              </a:xfrm>
              <a:prstGeom prst="rect">
                <a:avLst/>
              </a:prstGeom>
              <a:blipFill>
                <a:blip r:embed="rId3"/>
                <a:stretch>
                  <a:fillRect l="-1124" t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1A4BDFA-539E-0270-4C78-C9F52DE538E9}"/>
              </a:ext>
            </a:extLst>
          </p:cNvPr>
          <p:cNvCxnSpPr/>
          <p:nvPr/>
        </p:nvCxnSpPr>
        <p:spPr>
          <a:xfrm>
            <a:off x="945981" y="3120390"/>
            <a:ext cx="7419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E4B363D-6BBE-E726-E863-0D682CD192E6}"/>
              </a:ext>
            </a:extLst>
          </p:cNvPr>
          <p:cNvSpPr/>
          <p:nvPr/>
        </p:nvSpPr>
        <p:spPr>
          <a:xfrm rot="5400000">
            <a:off x="4490494" y="3083503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98C715-1E0E-47A6-2ACC-CBC9BB50FC64}"/>
              </a:ext>
            </a:extLst>
          </p:cNvPr>
          <p:cNvSpPr/>
          <p:nvPr/>
        </p:nvSpPr>
        <p:spPr>
          <a:xfrm rot="5400000">
            <a:off x="2624247" y="3083502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C74EEC8-9BD9-0852-B9A4-1C7D6F0A6EBA}"/>
              </a:ext>
            </a:extLst>
          </p:cNvPr>
          <p:cNvSpPr/>
          <p:nvPr/>
        </p:nvSpPr>
        <p:spPr>
          <a:xfrm rot="5400000">
            <a:off x="6354452" y="3083502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3A1AAD-919F-9B62-7AAA-A0C1FC668525}"/>
                  </a:ext>
                </a:extLst>
              </p:cNvPr>
              <p:cNvSpPr txBox="1"/>
              <p:nvPr/>
            </p:nvSpPr>
            <p:spPr>
              <a:xfrm>
                <a:off x="2376854" y="3144630"/>
                <a:ext cx="570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3A1AAD-919F-9B62-7AAA-A0C1FC668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854" y="3144630"/>
                <a:ext cx="5708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517D15E-B70D-64EF-E49E-79D301253C3F}"/>
                  </a:ext>
                </a:extLst>
              </p:cNvPr>
              <p:cNvSpPr txBox="1"/>
              <p:nvPr/>
            </p:nvSpPr>
            <p:spPr>
              <a:xfrm>
                <a:off x="4241956" y="3144630"/>
                <a:ext cx="570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517D15E-B70D-64EF-E49E-79D30125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956" y="3144630"/>
                <a:ext cx="5708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BAEF19-94B0-6731-D437-69C1D46CD704}"/>
                  </a:ext>
                </a:extLst>
              </p:cNvPr>
              <p:cNvSpPr txBox="1"/>
              <p:nvPr/>
            </p:nvSpPr>
            <p:spPr>
              <a:xfrm>
                <a:off x="6107058" y="3144630"/>
                <a:ext cx="570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BAEF19-94B0-6731-D437-69C1D46CD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58" y="3144630"/>
                <a:ext cx="5708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E5DC04C-1B0E-A621-17F5-E4F95D796F51}"/>
                  </a:ext>
                </a:extLst>
              </p:cNvPr>
              <p:cNvSpPr txBox="1"/>
              <p:nvPr/>
            </p:nvSpPr>
            <p:spPr>
              <a:xfrm>
                <a:off x="1174581" y="3581400"/>
                <a:ext cx="125265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&lt;−2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−2&lt;0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+2&lt;0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E5DC04C-1B0E-A621-17F5-E4F95D796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81" y="3581400"/>
                <a:ext cx="1252651" cy="1754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9F53DB5-01A3-07E2-688C-B02C528DCEC9}"/>
                  </a:ext>
                </a:extLst>
              </p14:cNvPr>
              <p14:cNvContentPartPr/>
              <p14:nvPr/>
            </p14:nvContentPartPr>
            <p14:xfrm>
              <a:off x="1707581" y="3053625"/>
              <a:ext cx="153720" cy="145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9F53DB5-01A3-07E2-688C-B02C528DCE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1461" y="3047505"/>
                <a:ext cx="1659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3E20D83-14B2-222B-7ECC-5AF4E2DC1257}"/>
                  </a:ext>
                </a:extLst>
              </p14:cNvPr>
              <p14:cNvContentPartPr/>
              <p14:nvPr/>
            </p14:nvContentPartPr>
            <p14:xfrm>
              <a:off x="3550421" y="3050385"/>
              <a:ext cx="161280" cy="118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3E20D83-14B2-222B-7ECC-5AF4E2DC12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44301" y="3044265"/>
                <a:ext cx="1735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96E28AB-019D-B1F7-E581-43EA8BEE0F30}"/>
                  </a:ext>
                </a:extLst>
              </p14:cNvPr>
              <p14:cNvContentPartPr/>
              <p14:nvPr/>
            </p14:nvContentPartPr>
            <p14:xfrm>
              <a:off x="5413421" y="3066225"/>
              <a:ext cx="155520" cy="1422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96E28AB-019D-B1F7-E581-43EA8BEE0F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07301" y="3060105"/>
                <a:ext cx="1677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D7235FF-D444-BE5B-42EA-CC63B877643D}"/>
                  </a:ext>
                </a:extLst>
              </p14:cNvPr>
              <p14:cNvContentPartPr/>
              <p14:nvPr/>
            </p14:nvContentPartPr>
            <p14:xfrm>
              <a:off x="7049121" y="3040200"/>
              <a:ext cx="215640" cy="191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D7235FF-D444-BE5B-42EA-CC63B87764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43001" y="3034080"/>
                <a:ext cx="2278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E98A97-879D-1866-EAA0-4A08000CABA3}"/>
                  </a:ext>
                </a:extLst>
              </p:cNvPr>
              <p:cNvSpPr txBox="1"/>
              <p:nvPr/>
            </p:nvSpPr>
            <p:spPr>
              <a:xfrm>
                <a:off x="2987425" y="3581400"/>
                <a:ext cx="157684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−2&lt;0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+2&gt;0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E98A97-879D-1866-EAA0-4A08000CA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425" y="3581400"/>
                <a:ext cx="1576842" cy="175432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A93B75-86FE-2B14-6F84-9CD49CE4897E}"/>
                  </a:ext>
                </a:extLst>
              </p:cNvPr>
              <p:cNvSpPr txBox="1"/>
              <p:nvPr/>
            </p:nvSpPr>
            <p:spPr>
              <a:xfrm>
                <a:off x="4701540" y="3581400"/>
                <a:ext cx="135441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&lt;2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−2&lt;0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+2&gt;0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A93B75-86FE-2B14-6F84-9CD49CE48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540" y="3581400"/>
                <a:ext cx="1354410" cy="175432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8E31D09-61F2-B4E5-CD6B-A06DF85A096D}"/>
                  </a:ext>
                </a:extLst>
              </p:cNvPr>
              <p:cNvSpPr txBox="1"/>
              <p:nvPr/>
            </p:nvSpPr>
            <p:spPr>
              <a:xfrm>
                <a:off x="6530725" y="3581400"/>
                <a:ext cx="134799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&gt;2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−2&gt;0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+2&gt;0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8E31D09-61F2-B4E5-CD6B-A06DF85A0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725" y="3581400"/>
                <a:ext cx="1347998" cy="175432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B59CAC4C-05E0-64FE-4DFC-21A7F8742A4A}"/>
              </a:ext>
            </a:extLst>
          </p:cNvPr>
          <p:cNvSpPr txBox="1"/>
          <p:nvPr/>
        </p:nvSpPr>
        <p:spPr>
          <a:xfrm>
            <a:off x="2323899" y="2590610"/>
            <a:ext cx="7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2D570A-B944-D08C-8AAF-A23DB053DD3C}"/>
              </a:ext>
            </a:extLst>
          </p:cNvPr>
          <p:cNvSpPr txBox="1"/>
          <p:nvPr/>
        </p:nvSpPr>
        <p:spPr>
          <a:xfrm>
            <a:off x="3932794" y="2575764"/>
            <a:ext cx="11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semistable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4F37FD-1D1C-69A5-FD65-358F7063A14B}"/>
              </a:ext>
            </a:extLst>
          </p:cNvPr>
          <p:cNvSpPr txBox="1"/>
          <p:nvPr/>
        </p:nvSpPr>
        <p:spPr>
          <a:xfrm>
            <a:off x="5984118" y="2588811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366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199114-C90A-ADF3-E975-0F4E3DB4BADF}"/>
              </a:ext>
            </a:extLst>
          </p:cNvPr>
          <p:cNvCxnSpPr>
            <a:cxnSpLocks/>
          </p:cNvCxnSpPr>
          <p:nvPr/>
        </p:nvCxnSpPr>
        <p:spPr>
          <a:xfrm flipV="1">
            <a:off x="4443411" y="2054013"/>
            <a:ext cx="0" cy="366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Phase Line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56138" y="1456987"/>
                <a:ext cx="81343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where the graph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given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1456987"/>
                <a:ext cx="8134349" cy="830997"/>
              </a:xfrm>
              <a:prstGeom prst="rect">
                <a:avLst/>
              </a:prstGeom>
              <a:blipFill>
                <a:blip r:embed="rId3"/>
                <a:stretch>
                  <a:fillRect l="-1124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1A4BDFA-539E-0270-4C78-C9F52DE538E9}"/>
              </a:ext>
            </a:extLst>
          </p:cNvPr>
          <p:cNvCxnSpPr/>
          <p:nvPr/>
        </p:nvCxnSpPr>
        <p:spPr>
          <a:xfrm>
            <a:off x="862012" y="4570017"/>
            <a:ext cx="7419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E4B363D-6BBE-E726-E863-0D682CD192E6}"/>
              </a:ext>
            </a:extLst>
          </p:cNvPr>
          <p:cNvSpPr/>
          <p:nvPr/>
        </p:nvSpPr>
        <p:spPr>
          <a:xfrm rot="5400000">
            <a:off x="4406525" y="4533130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C74EEC8-9BD9-0852-B9A4-1C7D6F0A6EBA}"/>
              </a:ext>
            </a:extLst>
          </p:cNvPr>
          <p:cNvSpPr/>
          <p:nvPr/>
        </p:nvSpPr>
        <p:spPr>
          <a:xfrm rot="5400000">
            <a:off x="6270483" y="4533129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3A1AAD-919F-9B62-7AAA-A0C1FC668525}"/>
                  </a:ext>
                </a:extLst>
              </p:cNvPr>
              <p:cNvSpPr txBox="1"/>
              <p:nvPr/>
            </p:nvSpPr>
            <p:spPr>
              <a:xfrm>
                <a:off x="1482886" y="4594257"/>
                <a:ext cx="570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3A1AAD-919F-9B62-7AAA-A0C1FC668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886" y="4594257"/>
                <a:ext cx="5708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517D15E-B70D-64EF-E49E-79D301253C3F}"/>
                  </a:ext>
                </a:extLst>
              </p:cNvPr>
              <p:cNvSpPr txBox="1"/>
              <p:nvPr/>
            </p:nvSpPr>
            <p:spPr>
              <a:xfrm>
                <a:off x="4031036" y="4576191"/>
                <a:ext cx="570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517D15E-B70D-64EF-E49E-79D30125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036" y="4576191"/>
                <a:ext cx="5708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BAEF19-94B0-6731-D437-69C1D46CD704}"/>
                  </a:ext>
                </a:extLst>
              </p:cNvPr>
              <p:cNvSpPr txBox="1"/>
              <p:nvPr/>
            </p:nvSpPr>
            <p:spPr>
              <a:xfrm>
                <a:off x="6023089" y="4594257"/>
                <a:ext cx="570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BAEF19-94B0-6731-D437-69C1D46CD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089" y="4594257"/>
                <a:ext cx="5708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83D0EB3-6057-5DFD-A5B0-3CDCC1038A0B}"/>
              </a:ext>
            </a:extLst>
          </p:cNvPr>
          <p:cNvSpPr/>
          <p:nvPr/>
        </p:nvSpPr>
        <p:spPr>
          <a:xfrm rot="5400000">
            <a:off x="3486172" y="4533129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B8A2D6-C288-D98D-5094-7C23B6601086}"/>
              </a:ext>
            </a:extLst>
          </p:cNvPr>
          <p:cNvSpPr/>
          <p:nvPr/>
        </p:nvSpPr>
        <p:spPr>
          <a:xfrm rot="5400000">
            <a:off x="1728974" y="4533129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7719D6-8DA8-4544-4365-37F3F144D555}"/>
                  </a:ext>
                </a:extLst>
              </p:cNvPr>
              <p:cNvSpPr txBox="1"/>
              <p:nvPr/>
            </p:nvSpPr>
            <p:spPr>
              <a:xfrm>
                <a:off x="2948553" y="4182241"/>
                <a:ext cx="570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7719D6-8DA8-4544-4365-37F3F144D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553" y="4182241"/>
                <a:ext cx="5708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1BDFF3A-2BDD-C702-6EAC-257CE73A65D2}"/>
              </a:ext>
            </a:extLst>
          </p:cNvPr>
          <p:cNvSpPr/>
          <p:nvPr/>
        </p:nvSpPr>
        <p:spPr>
          <a:xfrm>
            <a:off x="876300" y="2506980"/>
            <a:ext cx="5974080" cy="2842275"/>
          </a:xfrm>
          <a:custGeom>
            <a:avLst/>
            <a:gdLst>
              <a:gd name="connsiteX0" fmla="*/ 0 w 5974080"/>
              <a:gd name="connsiteY0" fmla="*/ 114300 h 2842275"/>
              <a:gd name="connsiteX1" fmla="*/ 883920 w 5974080"/>
              <a:gd name="connsiteY1" fmla="*/ 2080260 h 2842275"/>
              <a:gd name="connsiteX2" fmla="*/ 1813560 w 5974080"/>
              <a:gd name="connsiteY2" fmla="*/ 2842260 h 2842275"/>
              <a:gd name="connsiteX3" fmla="*/ 2651760 w 5974080"/>
              <a:gd name="connsiteY3" fmla="*/ 2065020 h 2842275"/>
              <a:gd name="connsiteX4" fmla="*/ 2948940 w 5974080"/>
              <a:gd name="connsiteY4" fmla="*/ 1851660 h 2842275"/>
              <a:gd name="connsiteX5" fmla="*/ 3299460 w 5974080"/>
              <a:gd name="connsiteY5" fmla="*/ 1882140 h 2842275"/>
              <a:gd name="connsiteX6" fmla="*/ 4046220 w 5974080"/>
              <a:gd name="connsiteY6" fmla="*/ 2446020 h 2842275"/>
              <a:gd name="connsiteX7" fmla="*/ 4610100 w 5974080"/>
              <a:gd name="connsiteY7" fmla="*/ 2628900 h 2842275"/>
              <a:gd name="connsiteX8" fmla="*/ 5250180 w 5974080"/>
              <a:gd name="connsiteY8" fmla="*/ 2331720 h 2842275"/>
              <a:gd name="connsiteX9" fmla="*/ 5570220 w 5974080"/>
              <a:gd name="connsiteY9" fmla="*/ 1760220 h 2842275"/>
              <a:gd name="connsiteX10" fmla="*/ 5974080 w 5974080"/>
              <a:gd name="connsiteY10" fmla="*/ 0 h 284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4080" h="2842275">
                <a:moveTo>
                  <a:pt x="0" y="114300"/>
                </a:moveTo>
                <a:cubicBezTo>
                  <a:pt x="290830" y="869950"/>
                  <a:pt x="581660" y="1625600"/>
                  <a:pt x="883920" y="2080260"/>
                </a:cubicBezTo>
                <a:cubicBezTo>
                  <a:pt x="1186180" y="2534920"/>
                  <a:pt x="1518920" y="2844800"/>
                  <a:pt x="1813560" y="2842260"/>
                </a:cubicBezTo>
                <a:cubicBezTo>
                  <a:pt x="2108200" y="2839720"/>
                  <a:pt x="2462530" y="2230120"/>
                  <a:pt x="2651760" y="2065020"/>
                </a:cubicBezTo>
                <a:cubicBezTo>
                  <a:pt x="2840990" y="1899920"/>
                  <a:pt x="2840990" y="1882140"/>
                  <a:pt x="2948940" y="1851660"/>
                </a:cubicBezTo>
                <a:cubicBezTo>
                  <a:pt x="3056890" y="1821180"/>
                  <a:pt x="3116580" y="1783080"/>
                  <a:pt x="3299460" y="1882140"/>
                </a:cubicBezTo>
                <a:cubicBezTo>
                  <a:pt x="3482340" y="1981200"/>
                  <a:pt x="3827780" y="2321560"/>
                  <a:pt x="4046220" y="2446020"/>
                </a:cubicBezTo>
                <a:cubicBezTo>
                  <a:pt x="4264660" y="2570480"/>
                  <a:pt x="4409440" y="2647950"/>
                  <a:pt x="4610100" y="2628900"/>
                </a:cubicBezTo>
                <a:cubicBezTo>
                  <a:pt x="4810760" y="2609850"/>
                  <a:pt x="5090160" y="2476500"/>
                  <a:pt x="5250180" y="2331720"/>
                </a:cubicBezTo>
                <a:cubicBezTo>
                  <a:pt x="5410200" y="2186940"/>
                  <a:pt x="5449570" y="2148840"/>
                  <a:pt x="5570220" y="1760220"/>
                </a:cubicBezTo>
                <a:cubicBezTo>
                  <a:pt x="5690870" y="1371600"/>
                  <a:pt x="5845810" y="255270"/>
                  <a:pt x="597408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E2E9087-A4F8-52A5-9AE2-5B2F30446C5F}"/>
                  </a:ext>
                </a:extLst>
              </p14:cNvPr>
              <p14:cNvContentPartPr/>
              <p14:nvPr/>
            </p14:nvContentPartPr>
            <p14:xfrm>
              <a:off x="1134660" y="4503120"/>
              <a:ext cx="173520" cy="15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E2E9087-A4F8-52A5-9AE2-5B2F30446C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8540" y="4497000"/>
                <a:ext cx="1857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423E785-29EC-E318-D193-6DF998C6E0E2}"/>
                  </a:ext>
                </a:extLst>
              </p14:cNvPr>
              <p14:cNvContentPartPr/>
              <p14:nvPr/>
            </p14:nvContentPartPr>
            <p14:xfrm>
              <a:off x="2742574" y="4514606"/>
              <a:ext cx="163440" cy="112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423E785-29EC-E318-D193-6DF998C6E0E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6454" y="4508486"/>
                <a:ext cx="1756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BE8902F-73B4-62DD-E0F2-F1DC62C84356}"/>
                  </a:ext>
                </a:extLst>
              </p14:cNvPr>
              <p14:cNvContentPartPr/>
              <p14:nvPr/>
            </p14:nvContentPartPr>
            <p14:xfrm>
              <a:off x="3897094" y="4502726"/>
              <a:ext cx="163800" cy="131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BE8902F-73B4-62DD-E0F2-F1DC62C843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90974" y="4496606"/>
                <a:ext cx="1760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00407FD-3933-4C45-7F71-D1FAE610E0A5}"/>
                  </a:ext>
                </a:extLst>
              </p14:cNvPr>
              <p14:cNvContentPartPr/>
              <p14:nvPr/>
            </p14:nvContentPartPr>
            <p14:xfrm>
              <a:off x="5294974" y="4490846"/>
              <a:ext cx="179640" cy="156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00407FD-3933-4C45-7F71-D1FAE610E0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88854" y="4484726"/>
                <a:ext cx="1918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C26BF8B-8FA2-BA7D-B3A9-11BAFC93737D}"/>
                  </a:ext>
                </a:extLst>
              </p14:cNvPr>
              <p14:cNvContentPartPr/>
              <p14:nvPr/>
            </p14:nvContentPartPr>
            <p14:xfrm>
              <a:off x="6823136" y="4497956"/>
              <a:ext cx="162000" cy="144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C26BF8B-8FA2-BA7D-B3A9-11BAFC9373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17016" y="4491836"/>
                <a:ext cx="174240" cy="1566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DDAB94D-26E7-2928-E81E-207A439E95E1}"/>
              </a:ext>
            </a:extLst>
          </p:cNvPr>
          <p:cNvSpPr txBox="1"/>
          <p:nvPr/>
        </p:nvSpPr>
        <p:spPr>
          <a:xfrm>
            <a:off x="1578777" y="4071215"/>
            <a:ext cx="7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795DE4-2BB8-6C06-2D9A-D7646A0AF1E4}"/>
              </a:ext>
            </a:extLst>
          </p:cNvPr>
          <p:cNvSpPr txBox="1"/>
          <p:nvPr/>
        </p:nvSpPr>
        <p:spPr>
          <a:xfrm>
            <a:off x="4413031" y="4152967"/>
            <a:ext cx="7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09C875-5626-0DAB-06D3-ABC2DE029807}"/>
              </a:ext>
            </a:extLst>
          </p:cNvPr>
          <p:cNvSpPr txBox="1"/>
          <p:nvPr/>
        </p:nvSpPr>
        <p:spPr>
          <a:xfrm>
            <a:off x="3178774" y="4786220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unstable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A0AFE5-DC4B-12EC-5206-61301DE3CC67}"/>
              </a:ext>
            </a:extLst>
          </p:cNvPr>
          <p:cNvSpPr txBox="1"/>
          <p:nvPr/>
        </p:nvSpPr>
        <p:spPr>
          <a:xfrm>
            <a:off x="5939217" y="4998367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394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Numerical Methods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Applies to every reasonably formulated initial value problem.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Most useful when the analytic methods fail.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Main method for IVP in real world engineering practice.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Euler’s method.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Idea: Use the direction field to perform linear approximations.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choose a small step-size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we approximate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by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blipFill>
                <a:blip r:embed="rId3"/>
                <a:stretch>
                  <a:fillRect l="-1199" t="-998" r="-825" b="-1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BC2257-FDED-D29E-BE13-EFB35C34A2E8}"/>
              </a:ext>
            </a:extLst>
          </p:cNvPr>
          <p:cNvCxnSpPr>
            <a:cxnSpLocks/>
          </p:cNvCxnSpPr>
          <p:nvPr/>
        </p:nvCxnSpPr>
        <p:spPr>
          <a:xfrm>
            <a:off x="6321671" y="6409538"/>
            <a:ext cx="2751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B6C973-4198-A9D7-E2A4-E458208EA309}"/>
              </a:ext>
            </a:extLst>
          </p:cNvPr>
          <p:cNvCxnSpPr/>
          <p:nvPr/>
        </p:nvCxnSpPr>
        <p:spPr>
          <a:xfrm flipV="1">
            <a:off x="7069017" y="5308306"/>
            <a:ext cx="0" cy="110123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EBEE06-1DFA-356F-538D-E6F140D9D37A}"/>
              </a:ext>
            </a:extLst>
          </p:cNvPr>
          <p:cNvCxnSpPr>
            <a:cxnSpLocks/>
          </p:cNvCxnSpPr>
          <p:nvPr/>
        </p:nvCxnSpPr>
        <p:spPr>
          <a:xfrm>
            <a:off x="6544775" y="5308306"/>
            <a:ext cx="52424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EC63831-6C32-EC99-765E-E3B8BB9E26B6}"/>
              </a:ext>
            </a:extLst>
          </p:cNvPr>
          <p:cNvSpPr/>
          <p:nvPr/>
        </p:nvSpPr>
        <p:spPr>
          <a:xfrm rot="5400000">
            <a:off x="7032131" y="5271418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7EB3DE-07BC-65C4-9A8E-822C58084BDE}"/>
                  </a:ext>
                </a:extLst>
              </p:cNvPr>
              <p:cNvSpPr txBox="1"/>
              <p:nvPr/>
            </p:nvSpPr>
            <p:spPr>
              <a:xfrm>
                <a:off x="6872049" y="6397848"/>
                <a:ext cx="3939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7EB3DE-07BC-65C4-9A8E-822C5808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49" y="6397848"/>
                <a:ext cx="3939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8B2FDE-FF7F-57E8-CAD1-F043F8CDAD75}"/>
                  </a:ext>
                </a:extLst>
              </p:cNvPr>
              <p:cNvSpPr txBox="1"/>
              <p:nvPr/>
            </p:nvSpPr>
            <p:spPr>
              <a:xfrm>
                <a:off x="7302871" y="6409538"/>
                <a:ext cx="8139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8B2FDE-FF7F-57E8-CAD1-F043F8CDA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871" y="6409538"/>
                <a:ext cx="8139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A8551850-909F-8700-A4B4-92A2A07CB221}"/>
              </a:ext>
            </a:extLst>
          </p:cNvPr>
          <p:cNvSpPr/>
          <p:nvPr/>
        </p:nvSpPr>
        <p:spPr>
          <a:xfrm rot="5400000">
            <a:off x="7672936" y="4797792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3A5E6E-CB0D-56AE-C985-2A76214F1634}"/>
              </a:ext>
            </a:extLst>
          </p:cNvPr>
          <p:cNvCxnSpPr>
            <a:cxnSpLocks/>
          </p:cNvCxnSpPr>
          <p:nvPr/>
        </p:nvCxnSpPr>
        <p:spPr>
          <a:xfrm flipV="1">
            <a:off x="7712755" y="4834680"/>
            <a:ext cx="0" cy="157485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CE9F49-1A8E-16C6-6171-6D01D77CD439}"/>
              </a:ext>
            </a:extLst>
          </p:cNvPr>
          <p:cNvCxnSpPr>
            <a:cxnSpLocks/>
          </p:cNvCxnSpPr>
          <p:nvPr/>
        </p:nvCxnSpPr>
        <p:spPr>
          <a:xfrm>
            <a:off x="6544775" y="4834678"/>
            <a:ext cx="116504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482698-99BA-5222-0965-02EE1DD4D163}"/>
                  </a:ext>
                </a:extLst>
              </p:cNvPr>
              <p:cNvSpPr txBox="1"/>
              <p:nvPr/>
            </p:nvSpPr>
            <p:spPr>
              <a:xfrm>
                <a:off x="5510649" y="5124727"/>
                <a:ext cx="3939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482698-99BA-5222-0965-02EE1DD4D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649" y="5124727"/>
                <a:ext cx="393936" cy="369332"/>
              </a:xfrm>
              <a:prstGeom prst="rect">
                <a:avLst/>
              </a:prstGeom>
              <a:blipFill>
                <a:blip r:embed="rId6"/>
                <a:stretch>
                  <a:fillRect r="-830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E06399-25A4-43C7-DC61-FC06FC7F03C5}"/>
                  </a:ext>
                </a:extLst>
              </p:cNvPr>
              <p:cNvSpPr txBox="1"/>
              <p:nvPr/>
            </p:nvSpPr>
            <p:spPr>
              <a:xfrm>
                <a:off x="5311115" y="4645997"/>
                <a:ext cx="1379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E06399-25A4-43C7-DC61-FC06FC7F0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115" y="4645997"/>
                <a:ext cx="137983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1559A0-F136-C307-2A57-2D9B81365AE5}"/>
              </a:ext>
            </a:extLst>
          </p:cNvPr>
          <p:cNvCxnSpPr>
            <a:cxnSpLocks/>
          </p:cNvCxnSpPr>
          <p:nvPr/>
        </p:nvCxnSpPr>
        <p:spPr>
          <a:xfrm flipV="1">
            <a:off x="6937224" y="5215233"/>
            <a:ext cx="255973" cy="194967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2CBAD0-66BE-7890-C8A9-B2982E95A3BC}"/>
              </a:ext>
            </a:extLst>
          </p:cNvPr>
          <p:cNvCxnSpPr>
            <a:cxnSpLocks/>
          </p:cNvCxnSpPr>
          <p:nvPr/>
        </p:nvCxnSpPr>
        <p:spPr>
          <a:xfrm flipV="1">
            <a:off x="7082188" y="4654028"/>
            <a:ext cx="857122" cy="65284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EF5D27F-B126-2C40-6274-23154700BEAB}"/>
              </a:ext>
            </a:extLst>
          </p:cNvPr>
          <p:cNvCxnSpPr>
            <a:cxnSpLocks/>
          </p:cNvCxnSpPr>
          <p:nvPr/>
        </p:nvCxnSpPr>
        <p:spPr>
          <a:xfrm flipV="1">
            <a:off x="6544775" y="3754315"/>
            <a:ext cx="0" cy="291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4491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Numerical Methods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1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Applies to every reasonably formulated initial value problem.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Most useful when the analytic methods fail.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Main method for IVP in real world engineering practice.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Euler’s method.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Idea: Use the direction field to perform linear approximations.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read the line element at the point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perform the same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procedure to get an approximation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10493"/>
              </a:xfrm>
              <a:prstGeom prst="rect">
                <a:avLst/>
              </a:prstGeom>
              <a:blipFill>
                <a:blip r:embed="rId3"/>
                <a:stretch>
                  <a:fillRect l="-1199" t="-918" r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72F0F79-0363-4849-28EC-7DAA6CF12870}"/>
              </a:ext>
            </a:extLst>
          </p:cNvPr>
          <p:cNvCxnSpPr>
            <a:cxnSpLocks/>
          </p:cNvCxnSpPr>
          <p:nvPr/>
        </p:nvCxnSpPr>
        <p:spPr>
          <a:xfrm flipV="1">
            <a:off x="6544775" y="3754315"/>
            <a:ext cx="0" cy="291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BC2257-FDED-D29E-BE13-EFB35C34A2E8}"/>
              </a:ext>
            </a:extLst>
          </p:cNvPr>
          <p:cNvCxnSpPr>
            <a:cxnSpLocks/>
          </p:cNvCxnSpPr>
          <p:nvPr/>
        </p:nvCxnSpPr>
        <p:spPr>
          <a:xfrm>
            <a:off x="6321671" y="6409538"/>
            <a:ext cx="2751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B6C973-4198-A9D7-E2A4-E458208EA309}"/>
              </a:ext>
            </a:extLst>
          </p:cNvPr>
          <p:cNvCxnSpPr/>
          <p:nvPr/>
        </p:nvCxnSpPr>
        <p:spPr>
          <a:xfrm flipV="1">
            <a:off x="7069017" y="5308306"/>
            <a:ext cx="0" cy="110123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EBEE06-1DFA-356F-538D-E6F140D9D37A}"/>
              </a:ext>
            </a:extLst>
          </p:cNvPr>
          <p:cNvCxnSpPr>
            <a:cxnSpLocks/>
          </p:cNvCxnSpPr>
          <p:nvPr/>
        </p:nvCxnSpPr>
        <p:spPr>
          <a:xfrm>
            <a:off x="6544775" y="5308306"/>
            <a:ext cx="52424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EC63831-6C32-EC99-765E-E3B8BB9E26B6}"/>
              </a:ext>
            </a:extLst>
          </p:cNvPr>
          <p:cNvSpPr/>
          <p:nvPr/>
        </p:nvSpPr>
        <p:spPr>
          <a:xfrm rot="5400000">
            <a:off x="7032131" y="5271418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7EB3DE-07BC-65C4-9A8E-822C58084BDE}"/>
                  </a:ext>
                </a:extLst>
              </p:cNvPr>
              <p:cNvSpPr txBox="1"/>
              <p:nvPr/>
            </p:nvSpPr>
            <p:spPr>
              <a:xfrm>
                <a:off x="6872049" y="6397848"/>
                <a:ext cx="3939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7EB3DE-07BC-65C4-9A8E-822C5808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49" y="6397848"/>
                <a:ext cx="3939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8B2FDE-FF7F-57E8-CAD1-F043F8CDAD75}"/>
                  </a:ext>
                </a:extLst>
              </p:cNvPr>
              <p:cNvSpPr txBox="1"/>
              <p:nvPr/>
            </p:nvSpPr>
            <p:spPr>
              <a:xfrm>
                <a:off x="7302871" y="6409538"/>
                <a:ext cx="8139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8B2FDE-FF7F-57E8-CAD1-F043F8CDA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871" y="6409538"/>
                <a:ext cx="8139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A8551850-909F-8700-A4B4-92A2A07CB221}"/>
              </a:ext>
            </a:extLst>
          </p:cNvPr>
          <p:cNvSpPr/>
          <p:nvPr/>
        </p:nvSpPr>
        <p:spPr>
          <a:xfrm rot="5400000">
            <a:off x="7672936" y="4797792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3A5E6E-CB0D-56AE-C985-2A76214F1634}"/>
              </a:ext>
            </a:extLst>
          </p:cNvPr>
          <p:cNvCxnSpPr>
            <a:cxnSpLocks/>
          </p:cNvCxnSpPr>
          <p:nvPr/>
        </p:nvCxnSpPr>
        <p:spPr>
          <a:xfrm flipV="1">
            <a:off x="7712755" y="4834680"/>
            <a:ext cx="0" cy="157485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CE9F49-1A8E-16C6-6171-6D01D77CD439}"/>
              </a:ext>
            </a:extLst>
          </p:cNvPr>
          <p:cNvCxnSpPr>
            <a:cxnSpLocks/>
          </p:cNvCxnSpPr>
          <p:nvPr/>
        </p:nvCxnSpPr>
        <p:spPr>
          <a:xfrm>
            <a:off x="6544775" y="4834678"/>
            <a:ext cx="116504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482698-99BA-5222-0965-02EE1DD4D163}"/>
                  </a:ext>
                </a:extLst>
              </p:cNvPr>
              <p:cNvSpPr txBox="1"/>
              <p:nvPr/>
            </p:nvSpPr>
            <p:spPr>
              <a:xfrm>
                <a:off x="5510649" y="5124727"/>
                <a:ext cx="3939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482698-99BA-5222-0965-02EE1DD4D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649" y="5124727"/>
                <a:ext cx="393936" cy="369332"/>
              </a:xfrm>
              <a:prstGeom prst="rect">
                <a:avLst/>
              </a:prstGeom>
              <a:blipFill>
                <a:blip r:embed="rId6"/>
                <a:stretch>
                  <a:fillRect r="-830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E06399-25A4-43C7-DC61-FC06FC7F03C5}"/>
                  </a:ext>
                </a:extLst>
              </p:cNvPr>
              <p:cNvSpPr txBox="1"/>
              <p:nvPr/>
            </p:nvSpPr>
            <p:spPr>
              <a:xfrm>
                <a:off x="5311115" y="4645997"/>
                <a:ext cx="1379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E06399-25A4-43C7-DC61-FC06FC7F0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115" y="4645997"/>
                <a:ext cx="137983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1559A0-F136-C307-2A57-2D9B81365AE5}"/>
              </a:ext>
            </a:extLst>
          </p:cNvPr>
          <p:cNvCxnSpPr>
            <a:cxnSpLocks/>
          </p:cNvCxnSpPr>
          <p:nvPr/>
        </p:nvCxnSpPr>
        <p:spPr>
          <a:xfrm flipV="1">
            <a:off x="6937224" y="5215233"/>
            <a:ext cx="255973" cy="194967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2CBAD0-66BE-7890-C8A9-B2982E95A3BC}"/>
              </a:ext>
            </a:extLst>
          </p:cNvPr>
          <p:cNvCxnSpPr>
            <a:cxnSpLocks/>
          </p:cNvCxnSpPr>
          <p:nvPr/>
        </p:nvCxnSpPr>
        <p:spPr>
          <a:xfrm flipV="1">
            <a:off x="7082188" y="4654028"/>
            <a:ext cx="857122" cy="65284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BF66BA-A77F-E9B7-DA4F-8C4E386120E9}"/>
                  </a:ext>
                </a:extLst>
              </p:cNvPr>
              <p:cNvSpPr txBox="1"/>
              <p:nvPr/>
            </p:nvSpPr>
            <p:spPr>
              <a:xfrm>
                <a:off x="7961117" y="6409538"/>
                <a:ext cx="9196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BF66BA-A77F-E9B7-DA4F-8C4E38612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117" y="6409538"/>
                <a:ext cx="9196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2C4347-41F3-B50C-29A5-D83FA998312E}"/>
              </a:ext>
            </a:extLst>
          </p:cNvPr>
          <p:cNvCxnSpPr>
            <a:cxnSpLocks/>
          </p:cNvCxnSpPr>
          <p:nvPr/>
        </p:nvCxnSpPr>
        <p:spPr>
          <a:xfrm flipV="1">
            <a:off x="8375109" y="3893534"/>
            <a:ext cx="0" cy="250431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337A84-5CB7-9747-F143-7FA84AF942C7}"/>
              </a:ext>
            </a:extLst>
          </p:cNvPr>
          <p:cNvCxnSpPr>
            <a:cxnSpLocks/>
            <a:stCxn id="22" idx="5"/>
          </p:cNvCxnSpPr>
          <p:nvPr/>
        </p:nvCxnSpPr>
        <p:spPr>
          <a:xfrm flipV="1">
            <a:off x="7683740" y="3967163"/>
            <a:ext cx="805594" cy="89359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535C39-45AB-41C5-AEF8-851EDBD77FCF}"/>
              </a:ext>
            </a:extLst>
          </p:cNvPr>
          <p:cNvCxnSpPr>
            <a:cxnSpLocks/>
          </p:cNvCxnSpPr>
          <p:nvPr/>
        </p:nvCxnSpPr>
        <p:spPr>
          <a:xfrm flipV="1">
            <a:off x="7618859" y="4691668"/>
            <a:ext cx="206941" cy="24913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719AE3-4E91-FB8F-C675-E9F43A53E03C}"/>
                  </a:ext>
                </a:extLst>
              </p:cNvPr>
              <p:cNvSpPr txBox="1"/>
              <p:nvPr/>
            </p:nvSpPr>
            <p:spPr>
              <a:xfrm>
                <a:off x="5311115" y="3890452"/>
                <a:ext cx="1379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719AE3-4E91-FB8F-C675-E9F43A53E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115" y="3890452"/>
                <a:ext cx="1379832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CC5A3ACE-A850-8329-2BD5-F50A51192F74}"/>
              </a:ext>
            </a:extLst>
          </p:cNvPr>
          <p:cNvSpPr/>
          <p:nvPr/>
        </p:nvSpPr>
        <p:spPr>
          <a:xfrm rot="5400000">
            <a:off x="8335587" y="4038231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2C163F-4EFE-20FB-8DE0-05AE0EEE8C46}"/>
              </a:ext>
            </a:extLst>
          </p:cNvPr>
          <p:cNvCxnSpPr>
            <a:cxnSpLocks/>
          </p:cNvCxnSpPr>
          <p:nvPr/>
        </p:nvCxnSpPr>
        <p:spPr>
          <a:xfrm>
            <a:off x="6544775" y="4075118"/>
            <a:ext cx="187615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5457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Numerical Methods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Applies to every reasonably formulated initial value problem.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Most useful when the analytic methods fail.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Main method for IVP in real world engineering practice.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Euler’s method.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Idea: Use the direction field to perform linear approximations.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Repeating the process, we may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approximate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for every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=1,2,3…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blipFill>
                <a:blip r:embed="rId3"/>
                <a:stretch>
                  <a:fillRect l="-1199" t="-998" r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72F0F79-0363-4849-28EC-7DAA6CF12870}"/>
              </a:ext>
            </a:extLst>
          </p:cNvPr>
          <p:cNvCxnSpPr>
            <a:cxnSpLocks/>
          </p:cNvCxnSpPr>
          <p:nvPr/>
        </p:nvCxnSpPr>
        <p:spPr>
          <a:xfrm flipV="1">
            <a:off x="6544775" y="3754315"/>
            <a:ext cx="0" cy="291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BC2257-FDED-D29E-BE13-EFB35C34A2E8}"/>
              </a:ext>
            </a:extLst>
          </p:cNvPr>
          <p:cNvCxnSpPr>
            <a:cxnSpLocks/>
          </p:cNvCxnSpPr>
          <p:nvPr/>
        </p:nvCxnSpPr>
        <p:spPr>
          <a:xfrm>
            <a:off x="6321671" y="6409538"/>
            <a:ext cx="2751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B6C973-4198-A9D7-E2A4-E458208EA309}"/>
              </a:ext>
            </a:extLst>
          </p:cNvPr>
          <p:cNvCxnSpPr/>
          <p:nvPr/>
        </p:nvCxnSpPr>
        <p:spPr>
          <a:xfrm flipV="1">
            <a:off x="7069017" y="5308306"/>
            <a:ext cx="0" cy="110123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EBEE06-1DFA-356F-538D-E6F140D9D37A}"/>
              </a:ext>
            </a:extLst>
          </p:cNvPr>
          <p:cNvCxnSpPr>
            <a:cxnSpLocks/>
          </p:cNvCxnSpPr>
          <p:nvPr/>
        </p:nvCxnSpPr>
        <p:spPr>
          <a:xfrm>
            <a:off x="6544775" y="5308306"/>
            <a:ext cx="52424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EC63831-6C32-EC99-765E-E3B8BB9E26B6}"/>
              </a:ext>
            </a:extLst>
          </p:cNvPr>
          <p:cNvSpPr/>
          <p:nvPr/>
        </p:nvSpPr>
        <p:spPr>
          <a:xfrm rot="5400000">
            <a:off x="7032131" y="5271418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7EB3DE-07BC-65C4-9A8E-822C58084BDE}"/>
                  </a:ext>
                </a:extLst>
              </p:cNvPr>
              <p:cNvSpPr txBox="1"/>
              <p:nvPr/>
            </p:nvSpPr>
            <p:spPr>
              <a:xfrm>
                <a:off x="6872049" y="6397848"/>
                <a:ext cx="3939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7EB3DE-07BC-65C4-9A8E-822C5808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49" y="6397848"/>
                <a:ext cx="3939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8B2FDE-FF7F-57E8-CAD1-F043F8CDAD75}"/>
                  </a:ext>
                </a:extLst>
              </p:cNvPr>
              <p:cNvSpPr txBox="1"/>
              <p:nvPr/>
            </p:nvSpPr>
            <p:spPr>
              <a:xfrm>
                <a:off x="7302871" y="6409538"/>
                <a:ext cx="8139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8B2FDE-FF7F-57E8-CAD1-F043F8CDA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871" y="6409538"/>
                <a:ext cx="8139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A8551850-909F-8700-A4B4-92A2A07CB221}"/>
              </a:ext>
            </a:extLst>
          </p:cNvPr>
          <p:cNvSpPr/>
          <p:nvPr/>
        </p:nvSpPr>
        <p:spPr>
          <a:xfrm rot="5400000">
            <a:off x="7672936" y="4797792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3A5E6E-CB0D-56AE-C985-2A76214F1634}"/>
              </a:ext>
            </a:extLst>
          </p:cNvPr>
          <p:cNvCxnSpPr>
            <a:cxnSpLocks/>
          </p:cNvCxnSpPr>
          <p:nvPr/>
        </p:nvCxnSpPr>
        <p:spPr>
          <a:xfrm flipV="1">
            <a:off x="7712755" y="4834680"/>
            <a:ext cx="0" cy="157485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CE9F49-1A8E-16C6-6171-6D01D77CD439}"/>
              </a:ext>
            </a:extLst>
          </p:cNvPr>
          <p:cNvCxnSpPr>
            <a:cxnSpLocks/>
          </p:cNvCxnSpPr>
          <p:nvPr/>
        </p:nvCxnSpPr>
        <p:spPr>
          <a:xfrm>
            <a:off x="6544775" y="4834678"/>
            <a:ext cx="116504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482698-99BA-5222-0965-02EE1DD4D163}"/>
                  </a:ext>
                </a:extLst>
              </p:cNvPr>
              <p:cNvSpPr txBox="1"/>
              <p:nvPr/>
            </p:nvSpPr>
            <p:spPr>
              <a:xfrm>
                <a:off x="5510649" y="5124727"/>
                <a:ext cx="3939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482698-99BA-5222-0965-02EE1DD4D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649" y="5124727"/>
                <a:ext cx="393936" cy="369332"/>
              </a:xfrm>
              <a:prstGeom prst="rect">
                <a:avLst/>
              </a:prstGeom>
              <a:blipFill>
                <a:blip r:embed="rId6"/>
                <a:stretch>
                  <a:fillRect r="-830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E06399-25A4-43C7-DC61-FC06FC7F03C5}"/>
                  </a:ext>
                </a:extLst>
              </p:cNvPr>
              <p:cNvSpPr txBox="1"/>
              <p:nvPr/>
            </p:nvSpPr>
            <p:spPr>
              <a:xfrm>
                <a:off x="5311115" y="4645997"/>
                <a:ext cx="1379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E06399-25A4-43C7-DC61-FC06FC7F0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115" y="4645997"/>
                <a:ext cx="137983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1559A0-F136-C307-2A57-2D9B81365AE5}"/>
              </a:ext>
            </a:extLst>
          </p:cNvPr>
          <p:cNvCxnSpPr>
            <a:cxnSpLocks/>
          </p:cNvCxnSpPr>
          <p:nvPr/>
        </p:nvCxnSpPr>
        <p:spPr>
          <a:xfrm flipV="1">
            <a:off x="6937224" y="5215233"/>
            <a:ext cx="255973" cy="194967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2CBAD0-66BE-7890-C8A9-B2982E95A3BC}"/>
              </a:ext>
            </a:extLst>
          </p:cNvPr>
          <p:cNvCxnSpPr>
            <a:cxnSpLocks/>
          </p:cNvCxnSpPr>
          <p:nvPr/>
        </p:nvCxnSpPr>
        <p:spPr>
          <a:xfrm flipV="1">
            <a:off x="7082188" y="4654028"/>
            <a:ext cx="857122" cy="65284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BF66BA-A77F-E9B7-DA4F-8C4E386120E9}"/>
                  </a:ext>
                </a:extLst>
              </p:cNvPr>
              <p:cNvSpPr txBox="1"/>
              <p:nvPr/>
            </p:nvSpPr>
            <p:spPr>
              <a:xfrm>
                <a:off x="7961117" y="6409538"/>
                <a:ext cx="9196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BF66BA-A77F-E9B7-DA4F-8C4E38612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117" y="6409538"/>
                <a:ext cx="9196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2C4347-41F3-B50C-29A5-D83FA998312E}"/>
              </a:ext>
            </a:extLst>
          </p:cNvPr>
          <p:cNvCxnSpPr>
            <a:cxnSpLocks/>
          </p:cNvCxnSpPr>
          <p:nvPr/>
        </p:nvCxnSpPr>
        <p:spPr>
          <a:xfrm flipV="1">
            <a:off x="8375109" y="3893534"/>
            <a:ext cx="0" cy="250431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337A84-5CB7-9747-F143-7FA84AF942C7}"/>
              </a:ext>
            </a:extLst>
          </p:cNvPr>
          <p:cNvCxnSpPr>
            <a:cxnSpLocks/>
            <a:stCxn id="22" idx="5"/>
          </p:cNvCxnSpPr>
          <p:nvPr/>
        </p:nvCxnSpPr>
        <p:spPr>
          <a:xfrm flipV="1">
            <a:off x="7683740" y="3967163"/>
            <a:ext cx="805594" cy="89359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535C39-45AB-41C5-AEF8-851EDBD77FCF}"/>
              </a:ext>
            </a:extLst>
          </p:cNvPr>
          <p:cNvCxnSpPr>
            <a:cxnSpLocks/>
          </p:cNvCxnSpPr>
          <p:nvPr/>
        </p:nvCxnSpPr>
        <p:spPr>
          <a:xfrm flipV="1">
            <a:off x="7618859" y="4691668"/>
            <a:ext cx="206941" cy="24913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719AE3-4E91-FB8F-C675-E9F43A53E03C}"/>
                  </a:ext>
                </a:extLst>
              </p:cNvPr>
              <p:cNvSpPr txBox="1"/>
              <p:nvPr/>
            </p:nvSpPr>
            <p:spPr>
              <a:xfrm>
                <a:off x="5311115" y="3890452"/>
                <a:ext cx="1379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719AE3-4E91-FB8F-C675-E9F43A53E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115" y="3890452"/>
                <a:ext cx="1379832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CC5A3ACE-A850-8329-2BD5-F50A51192F74}"/>
              </a:ext>
            </a:extLst>
          </p:cNvPr>
          <p:cNvSpPr/>
          <p:nvPr/>
        </p:nvSpPr>
        <p:spPr>
          <a:xfrm rot="5400000">
            <a:off x="8335587" y="4038231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2C163F-4EFE-20FB-8DE0-05AE0EEE8C46}"/>
              </a:ext>
            </a:extLst>
          </p:cNvPr>
          <p:cNvCxnSpPr>
            <a:cxnSpLocks/>
          </p:cNvCxnSpPr>
          <p:nvPr/>
        </p:nvCxnSpPr>
        <p:spPr>
          <a:xfrm>
            <a:off x="6544775" y="4075118"/>
            <a:ext cx="187615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6055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2379</TotalTime>
  <Words>2498</Words>
  <Application>Microsoft Office PowerPoint</Application>
  <PresentationFormat>On-screen Show (4:3)</PresentationFormat>
  <Paragraphs>289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Introduction to Differential Equations - Lecture 6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Volkov CL</dc:creator>
  <cp:lastModifiedBy>Fei Qi</cp:lastModifiedBy>
  <cp:revision>57</cp:revision>
  <cp:lastPrinted>2024-01-05T22:45:33Z</cp:lastPrinted>
  <dcterms:created xsi:type="dcterms:W3CDTF">2019-08-09T22:30:31Z</dcterms:created>
  <dcterms:modified xsi:type="dcterms:W3CDTF">2024-01-26T04:35:30Z</dcterms:modified>
</cp:coreProperties>
</file>