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7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18.xml" ContentType="application/vnd.openxmlformats-officedocument.presentationml.tags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4" r:id="rId2"/>
    <p:sldId id="257" r:id="rId3"/>
    <p:sldId id="325" r:id="rId4"/>
    <p:sldId id="326" r:id="rId5"/>
    <p:sldId id="330" r:id="rId6"/>
    <p:sldId id="331" r:id="rId7"/>
    <p:sldId id="332" r:id="rId8"/>
    <p:sldId id="333" r:id="rId9"/>
    <p:sldId id="334" r:id="rId10"/>
    <p:sldId id="339" r:id="rId11"/>
    <p:sldId id="335" r:id="rId12"/>
    <p:sldId id="337" r:id="rId13"/>
    <p:sldId id="354" r:id="rId14"/>
    <p:sldId id="338" r:id="rId15"/>
    <p:sldId id="340" r:id="rId16"/>
    <p:sldId id="341" r:id="rId17"/>
    <p:sldId id="342" r:id="rId18"/>
    <p:sldId id="343" r:id="rId19"/>
    <p:sldId id="34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CC00CC"/>
    <a:srgbClr val="CC00FF"/>
    <a:srgbClr val="FF00FF"/>
    <a:srgbClr val="EC0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D628C-B7E0-4616-B2FD-F850EE0092F7}" v="12" dt="2024-01-25T03:12:38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28F704E7-F6E0-4CB5-AD91-A13872C61935}"/>
    <pc:docChg chg="modShowInfo">
      <pc:chgData name="Fei Qi" userId="3a0329be-6602-4f64-938f-1fc3eca2c3af" providerId="ADAL" clId="{28F704E7-F6E0-4CB5-AD91-A13872C61935}" dt="2024-01-11T01:04:03.131" v="6" actId="2744"/>
      <pc:docMkLst>
        <pc:docMk/>
      </pc:docMkLst>
    </pc:docChg>
  </pc:docChgLst>
  <pc:docChgLst>
    <pc:chgData name="Fei Qi" userId="3a0329be-6602-4f64-938f-1fc3eca2c3af" providerId="ADAL" clId="{48EA2974-F207-433F-891D-2A9FA9A3BDC5}"/>
    <pc:docChg chg="undo custSel modSld">
      <pc:chgData name="Fei Qi" userId="3a0329be-6602-4f64-938f-1fc3eca2c3af" providerId="ADAL" clId="{48EA2974-F207-433F-891D-2A9FA9A3BDC5}" dt="2024-01-08T17:33:22.439" v="455"/>
      <pc:docMkLst>
        <pc:docMk/>
      </pc:docMkLst>
      <pc:sldChg chg="addSp delSp modSp mod modAnim">
        <pc:chgData name="Fei Qi" userId="3a0329be-6602-4f64-938f-1fc3eca2c3af" providerId="ADAL" clId="{48EA2974-F207-433F-891D-2A9FA9A3BDC5}" dt="2024-01-08T17:20:36.854" v="43" actId="1076"/>
        <pc:sldMkLst>
          <pc:docMk/>
          <pc:sldMk cId="3045078852" sldId="257"/>
        </pc:sldMkLst>
        <pc:spChg chg="add mod">
          <ac:chgData name="Fei Qi" userId="3a0329be-6602-4f64-938f-1fc3eca2c3af" providerId="ADAL" clId="{48EA2974-F207-433F-891D-2A9FA9A3BDC5}" dt="2024-01-08T17:19:38.422" v="7" actId="208"/>
          <ac:spMkLst>
            <pc:docMk/>
            <pc:sldMk cId="3045078852" sldId="257"/>
            <ac:spMk id="2" creationId="{67F52274-E5E8-E03A-9B96-B6B1491BB55B}"/>
          </ac:spMkLst>
        </pc:spChg>
        <pc:spChg chg="add del mod">
          <ac:chgData name="Fei Qi" userId="3a0329be-6602-4f64-938f-1fc3eca2c3af" providerId="ADAL" clId="{48EA2974-F207-433F-891D-2A9FA9A3BDC5}" dt="2024-01-08T17:19:33.658" v="5" actId="478"/>
          <ac:spMkLst>
            <pc:docMk/>
            <pc:sldMk cId="3045078852" sldId="257"/>
            <ac:spMk id="3" creationId="{07FC949E-EDFD-549B-3AEC-CAEAA63A8A7D}"/>
          </ac:spMkLst>
        </pc:spChg>
        <pc:spChg chg="add mod">
          <ac:chgData name="Fei Qi" userId="3a0329be-6602-4f64-938f-1fc3eca2c3af" providerId="ADAL" clId="{48EA2974-F207-433F-891D-2A9FA9A3BDC5}" dt="2024-01-08T17:20:01.035" v="19" actId="1076"/>
          <ac:spMkLst>
            <pc:docMk/>
            <pc:sldMk cId="3045078852" sldId="257"/>
            <ac:spMk id="4" creationId="{593CE6A6-B596-809D-BEB8-0EAFC009EE17}"/>
          </ac:spMkLst>
        </pc:spChg>
        <pc:spChg chg="add mod">
          <ac:chgData name="Fei Qi" userId="3a0329be-6602-4f64-938f-1fc3eca2c3af" providerId="ADAL" clId="{48EA2974-F207-433F-891D-2A9FA9A3BDC5}" dt="2024-01-08T17:20:07.185" v="22" actId="14100"/>
          <ac:spMkLst>
            <pc:docMk/>
            <pc:sldMk cId="3045078852" sldId="257"/>
            <ac:spMk id="6" creationId="{1EB95DA0-D583-7AAC-E1A9-9E75282F8F43}"/>
          </ac:spMkLst>
        </pc:spChg>
        <pc:spChg chg="add mod">
          <ac:chgData name="Fei Qi" userId="3a0329be-6602-4f64-938f-1fc3eca2c3af" providerId="ADAL" clId="{48EA2974-F207-433F-891D-2A9FA9A3BDC5}" dt="2024-01-08T17:20:15.119" v="31" actId="1035"/>
          <ac:spMkLst>
            <pc:docMk/>
            <pc:sldMk cId="3045078852" sldId="257"/>
            <ac:spMk id="8" creationId="{2534D7F7-57C3-FA6E-210B-26FC1E675AF9}"/>
          </ac:spMkLst>
        </pc:spChg>
        <pc:spChg chg="add mod">
          <ac:chgData name="Fei Qi" userId="3a0329be-6602-4f64-938f-1fc3eca2c3af" providerId="ADAL" clId="{48EA2974-F207-433F-891D-2A9FA9A3BDC5}" dt="2024-01-08T17:20:22.501" v="35" actId="14100"/>
          <ac:spMkLst>
            <pc:docMk/>
            <pc:sldMk cId="3045078852" sldId="257"/>
            <ac:spMk id="10" creationId="{34D6F9EC-BD07-BE1E-D597-EDBA0197F657}"/>
          </ac:spMkLst>
        </pc:spChg>
        <pc:spChg chg="add mod">
          <ac:chgData name="Fei Qi" userId="3a0329be-6602-4f64-938f-1fc3eca2c3af" providerId="ADAL" clId="{48EA2974-F207-433F-891D-2A9FA9A3BDC5}" dt="2024-01-08T17:20:28.936" v="38" actId="14100"/>
          <ac:spMkLst>
            <pc:docMk/>
            <pc:sldMk cId="3045078852" sldId="257"/>
            <ac:spMk id="11" creationId="{3EFFA2BD-C6CC-92C8-9C8E-BEEB090FF2F0}"/>
          </ac:spMkLst>
        </pc:spChg>
        <pc:spChg chg="add mod">
          <ac:chgData name="Fei Qi" userId="3a0329be-6602-4f64-938f-1fc3eca2c3af" providerId="ADAL" clId="{48EA2974-F207-433F-891D-2A9FA9A3BDC5}" dt="2024-01-08T17:20:33.581" v="41" actId="14100"/>
          <ac:spMkLst>
            <pc:docMk/>
            <pc:sldMk cId="3045078852" sldId="257"/>
            <ac:spMk id="12" creationId="{9B67725B-78A8-E3FE-88B8-8FEDE77BAAFF}"/>
          </ac:spMkLst>
        </pc:spChg>
        <pc:spChg chg="add mod">
          <ac:chgData name="Fei Qi" userId="3a0329be-6602-4f64-938f-1fc3eca2c3af" providerId="ADAL" clId="{48EA2974-F207-433F-891D-2A9FA9A3BDC5}" dt="2024-01-08T17:20:36.854" v="43" actId="1076"/>
          <ac:spMkLst>
            <pc:docMk/>
            <pc:sldMk cId="3045078852" sldId="257"/>
            <ac:spMk id="13" creationId="{C5EAAB73-4051-DCA4-C791-EB6042B3F0A3}"/>
          </ac:spMkLst>
        </pc:spChg>
      </pc:sldChg>
      <pc:sldChg chg="addSp modSp mod modAnim">
        <pc:chgData name="Fei Qi" userId="3a0329be-6602-4f64-938f-1fc3eca2c3af" providerId="ADAL" clId="{48EA2974-F207-433F-891D-2A9FA9A3BDC5}" dt="2024-01-08T17:21:17.055" v="67" actId="571"/>
        <pc:sldMkLst>
          <pc:docMk/>
          <pc:sldMk cId="2891510058" sldId="325"/>
        </pc:sldMkLst>
        <pc:spChg chg="add mod">
          <ac:chgData name="Fei Qi" userId="3a0329be-6602-4f64-938f-1fc3eca2c3af" providerId="ADAL" clId="{48EA2974-F207-433F-891D-2A9FA9A3BDC5}" dt="2024-01-08T17:20:55.887" v="55" actId="1035"/>
          <ac:spMkLst>
            <pc:docMk/>
            <pc:sldMk cId="2891510058" sldId="325"/>
            <ac:spMk id="2" creationId="{0CC18460-9892-751E-2E62-48950CF0CAD8}"/>
          </ac:spMkLst>
        </pc:spChg>
        <pc:spChg chg="add mod">
          <ac:chgData name="Fei Qi" userId="3a0329be-6602-4f64-938f-1fc3eca2c3af" providerId="ADAL" clId="{48EA2974-F207-433F-891D-2A9FA9A3BDC5}" dt="2024-01-08T17:20:54.050" v="53" actId="1035"/>
          <ac:spMkLst>
            <pc:docMk/>
            <pc:sldMk cId="2891510058" sldId="325"/>
            <ac:spMk id="3" creationId="{6C0ED526-1E86-3FD0-F2B9-CBE592E5BFAD}"/>
          </ac:spMkLst>
        </pc:spChg>
        <pc:spChg chg="add mod">
          <ac:chgData name="Fei Qi" userId="3a0329be-6602-4f64-938f-1fc3eca2c3af" providerId="ADAL" clId="{48EA2974-F207-433F-891D-2A9FA9A3BDC5}" dt="2024-01-08T17:21:00.830" v="58" actId="14100"/>
          <ac:spMkLst>
            <pc:docMk/>
            <pc:sldMk cId="2891510058" sldId="325"/>
            <ac:spMk id="4" creationId="{D4C5505F-705C-6B25-E6B1-FE9B2B31FC84}"/>
          </ac:spMkLst>
        </pc:spChg>
        <pc:spChg chg="add mod">
          <ac:chgData name="Fei Qi" userId="3a0329be-6602-4f64-938f-1fc3eca2c3af" providerId="ADAL" clId="{48EA2974-F207-433F-891D-2A9FA9A3BDC5}" dt="2024-01-08T17:21:08.144" v="61" actId="14100"/>
          <ac:spMkLst>
            <pc:docMk/>
            <pc:sldMk cId="2891510058" sldId="325"/>
            <ac:spMk id="6" creationId="{A2951198-4C19-DD5D-F608-00DBDF60D4F2}"/>
          </ac:spMkLst>
        </pc:spChg>
        <pc:spChg chg="add mod">
          <ac:chgData name="Fei Qi" userId="3a0329be-6602-4f64-938f-1fc3eca2c3af" providerId="ADAL" clId="{48EA2974-F207-433F-891D-2A9FA9A3BDC5}" dt="2024-01-08T17:21:14.848" v="65" actId="1076"/>
          <ac:spMkLst>
            <pc:docMk/>
            <pc:sldMk cId="2891510058" sldId="325"/>
            <ac:spMk id="7" creationId="{4DC00949-2D8E-E7C5-DF5D-4CFF1452146D}"/>
          </ac:spMkLst>
        </pc:spChg>
        <pc:spChg chg="add mod">
          <ac:chgData name="Fei Qi" userId="3a0329be-6602-4f64-938f-1fc3eca2c3af" providerId="ADAL" clId="{48EA2974-F207-433F-891D-2A9FA9A3BDC5}" dt="2024-01-08T17:21:17.055" v="67" actId="571"/>
          <ac:spMkLst>
            <pc:docMk/>
            <pc:sldMk cId="2891510058" sldId="325"/>
            <ac:spMk id="8" creationId="{AB323B0E-E485-C381-0494-6C2F9A5E5463}"/>
          </ac:spMkLst>
        </pc:spChg>
        <pc:spChg chg="add mod">
          <ac:chgData name="Fei Qi" userId="3a0329be-6602-4f64-938f-1fc3eca2c3af" providerId="ADAL" clId="{48EA2974-F207-433F-891D-2A9FA9A3BDC5}" dt="2024-01-08T17:21:17.055" v="67" actId="571"/>
          <ac:spMkLst>
            <pc:docMk/>
            <pc:sldMk cId="2891510058" sldId="325"/>
            <ac:spMk id="10" creationId="{2725B1C4-5F84-3CCE-E17E-6CFCD69C4036}"/>
          </ac:spMkLst>
        </pc:spChg>
      </pc:sldChg>
      <pc:sldChg chg="addSp modSp mod modAnim">
        <pc:chgData name="Fei Qi" userId="3a0329be-6602-4f64-938f-1fc3eca2c3af" providerId="ADAL" clId="{48EA2974-F207-433F-891D-2A9FA9A3BDC5}" dt="2024-01-08T17:21:43.592" v="79" actId="14100"/>
        <pc:sldMkLst>
          <pc:docMk/>
          <pc:sldMk cId="1731676192" sldId="326"/>
        </pc:sldMkLst>
        <pc:spChg chg="add mod">
          <ac:chgData name="Fei Qi" userId="3a0329be-6602-4f64-938f-1fc3eca2c3af" providerId="ADAL" clId="{48EA2974-F207-433F-891D-2A9FA9A3BDC5}" dt="2024-01-08T17:21:33.749" v="73" actId="1076"/>
          <ac:spMkLst>
            <pc:docMk/>
            <pc:sldMk cId="1731676192" sldId="326"/>
            <ac:spMk id="2" creationId="{99DFF2F0-BFF7-73B3-559B-56BA54360A91}"/>
          </ac:spMkLst>
        </pc:spChg>
        <pc:spChg chg="add mod">
          <ac:chgData name="Fei Qi" userId="3a0329be-6602-4f64-938f-1fc3eca2c3af" providerId="ADAL" clId="{48EA2974-F207-433F-891D-2A9FA9A3BDC5}" dt="2024-01-08T17:21:39.289" v="76" actId="14100"/>
          <ac:spMkLst>
            <pc:docMk/>
            <pc:sldMk cId="1731676192" sldId="326"/>
            <ac:spMk id="3" creationId="{109E801D-EA3A-CA43-E5D5-88830DC6999F}"/>
          </ac:spMkLst>
        </pc:spChg>
        <pc:spChg chg="add mod">
          <ac:chgData name="Fei Qi" userId="3a0329be-6602-4f64-938f-1fc3eca2c3af" providerId="ADAL" clId="{48EA2974-F207-433F-891D-2A9FA9A3BDC5}" dt="2024-01-08T17:21:43.592" v="79" actId="14100"/>
          <ac:spMkLst>
            <pc:docMk/>
            <pc:sldMk cId="1731676192" sldId="326"/>
            <ac:spMk id="4" creationId="{7AC24A54-4E03-A73E-F09D-260D443C4336}"/>
          </ac:spMkLst>
        </pc:spChg>
      </pc:sldChg>
      <pc:sldChg chg="addSp modSp mod modAnim">
        <pc:chgData name="Fei Qi" userId="3a0329be-6602-4f64-938f-1fc3eca2c3af" providerId="ADAL" clId="{48EA2974-F207-433F-891D-2A9FA9A3BDC5}" dt="2024-01-08T17:22:23.180" v="104" actId="1035"/>
        <pc:sldMkLst>
          <pc:docMk/>
          <pc:sldMk cId="4006253006" sldId="330"/>
        </pc:sldMkLst>
        <pc:spChg chg="add mod">
          <ac:chgData name="Fei Qi" userId="3a0329be-6602-4f64-938f-1fc3eca2c3af" providerId="ADAL" clId="{48EA2974-F207-433F-891D-2A9FA9A3BDC5}" dt="2024-01-08T17:21:50.112" v="81" actId="14100"/>
          <ac:spMkLst>
            <pc:docMk/>
            <pc:sldMk cId="4006253006" sldId="330"/>
            <ac:spMk id="2" creationId="{A9A02504-6FE3-1C1B-7F4A-0AB6136521BB}"/>
          </ac:spMkLst>
        </pc:spChg>
        <pc:spChg chg="add mod">
          <ac:chgData name="Fei Qi" userId="3a0329be-6602-4f64-938f-1fc3eca2c3af" providerId="ADAL" clId="{48EA2974-F207-433F-891D-2A9FA9A3BDC5}" dt="2024-01-08T17:21:57.663" v="85" actId="14100"/>
          <ac:spMkLst>
            <pc:docMk/>
            <pc:sldMk cId="4006253006" sldId="330"/>
            <ac:spMk id="3" creationId="{D647E4CE-929B-6327-6735-CE0DB3083B30}"/>
          </ac:spMkLst>
        </pc:spChg>
        <pc:spChg chg="add mod">
          <ac:chgData name="Fei Qi" userId="3a0329be-6602-4f64-938f-1fc3eca2c3af" providerId="ADAL" clId="{48EA2974-F207-433F-891D-2A9FA9A3BDC5}" dt="2024-01-08T17:21:58.987" v="87" actId="571"/>
          <ac:spMkLst>
            <pc:docMk/>
            <pc:sldMk cId="4006253006" sldId="330"/>
            <ac:spMk id="4" creationId="{7C7429F2-4A76-62B4-104E-0B51FEC61A33}"/>
          </ac:spMkLst>
        </pc:spChg>
        <pc:spChg chg="add mod">
          <ac:chgData name="Fei Qi" userId="3a0329be-6602-4f64-938f-1fc3eca2c3af" providerId="ADAL" clId="{48EA2974-F207-433F-891D-2A9FA9A3BDC5}" dt="2024-01-08T17:21:58.987" v="87" actId="571"/>
          <ac:spMkLst>
            <pc:docMk/>
            <pc:sldMk cId="4006253006" sldId="330"/>
            <ac:spMk id="7" creationId="{AA87DA1F-487F-1EF2-3F54-C5B981FD8E4F}"/>
          </ac:spMkLst>
        </pc:spChg>
        <pc:spChg chg="add mod">
          <ac:chgData name="Fei Qi" userId="3a0329be-6602-4f64-938f-1fc3eca2c3af" providerId="ADAL" clId="{48EA2974-F207-433F-891D-2A9FA9A3BDC5}" dt="2024-01-08T17:22:05.055" v="90" actId="14100"/>
          <ac:spMkLst>
            <pc:docMk/>
            <pc:sldMk cId="4006253006" sldId="330"/>
            <ac:spMk id="8" creationId="{DEEF9C6A-A611-AB9A-1B91-207174A9CD31}"/>
          </ac:spMkLst>
        </pc:spChg>
        <pc:spChg chg="add mod">
          <ac:chgData name="Fei Qi" userId="3a0329be-6602-4f64-938f-1fc3eca2c3af" providerId="ADAL" clId="{48EA2974-F207-433F-891D-2A9FA9A3BDC5}" dt="2024-01-08T17:22:10.614" v="93" actId="14100"/>
          <ac:spMkLst>
            <pc:docMk/>
            <pc:sldMk cId="4006253006" sldId="330"/>
            <ac:spMk id="10" creationId="{419AD18E-BFF4-7BE7-1C0B-07750898CCA9}"/>
          </ac:spMkLst>
        </pc:spChg>
        <pc:spChg chg="add mod">
          <ac:chgData name="Fei Qi" userId="3a0329be-6602-4f64-938f-1fc3eca2c3af" providerId="ADAL" clId="{48EA2974-F207-433F-891D-2A9FA9A3BDC5}" dt="2024-01-08T17:22:15.340" v="96" actId="14100"/>
          <ac:spMkLst>
            <pc:docMk/>
            <pc:sldMk cId="4006253006" sldId="330"/>
            <ac:spMk id="11" creationId="{474DBAC3-11B1-2BAC-8A63-9D962561AB82}"/>
          </ac:spMkLst>
        </pc:spChg>
        <pc:spChg chg="add mod">
          <ac:chgData name="Fei Qi" userId="3a0329be-6602-4f64-938f-1fc3eca2c3af" providerId="ADAL" clId="{48EA2974-F207-433F-891D-2A9FA9A3BDC5}" dt="2024-01-08T17:22:23.180" v="104" actId="1035"/>
          <ac:spMkLst>
            <pc:docMk/>
            <pc:sldMk cId="4006253006" sldId="330"/>
            <ac:spMk id="12" creationId="{67659BB1-CDAB-ADAC-2FB7-0A179C0D785D}"/>
          </ac:spMkLst>
        </pc:spChg>
        <pc:spChg chg="add mod">
          <ac:chgData name="Fei Qi" userId="3a0329be-6602-4f64-938f-1fc3eca2c3af" providerId="ADAL" clId="{48EA2974-F207-433F-891D-2A9FA9A3BDC5}" dt="2024-01-08T17:22:21.848" v="101" actId="1076"/>
          <ac:spMkLst>
            <pc:docMk/>
            <pc:sldMk cId="4006253006" sldId="330"/>
            <ac:spMk id="13" creationId="{60DA38A1-92B5-BAD0-8384-937F9D432324}"/>
          </ac:spMkLst>
        </pc:spChg>
      </pc:sldChg>
      <pc:sldChg chg="addSp delSp modSp mod delAnim modAnim">
        <pc:chgData name="Fei Qi" userId="3a0329be-6602-4f64-938f-1fc3eca2c3af" providerId="ADAL" clId="{48EA2974-F207-433F-891D-2A9FA9A3BDC5}" dt="2024-01-08T17:23:10.416" v="125"/>
        <pc:sldMkLst>
          <pc:docMk/>
          <pc:sldMk cId="771667563" sldId="331"/>
        </pc:sldMkLst>
        <pc:spChg chg="add mod">
          <ac:chgData name="Fei Qi" userId="3a0329be-6602-4f64-938f-1fc3eca2c3af" providerId="ADAL" clId="{48EA2974-F207-433F-891D-2A9FA9A3BDC5}" dt="2024-01-08T17:22:37.049" v="108" actId="14100"/>
          <ac:spMkLst>
            <pc:docMk/>
            <pc:sldMk cId="771667563" sldId="331"/>
            <ac:spMk id="2" creationId="{138CAE5B-C134-CB65-F4C1-03DF7B157F6B}"/>
          </ac:spMkLst>
        </pc:spChg>
        <pc:spChg chg="add mod">
          <ac:chgData name="Fei Qi" userId="3a0329be-6602-4f64-938f-1fc3eca2c3af" providerId="ADAL" clId="{48EA2974-F207-433F-891D-2A9FA9A3BDC5}" dt="2024-01-08T17:22:42.343" v="111" actId="14100"/>
          <ac:spMkLst>
            <pc:docMk/>
            <pc:sldMk cId="771667563" sldId="331"/>
            <ac:spMk id="3" creationId="{C0D8EAD4-37C2-2AA3-B8E0-8A6327E5674D}"/>
          </ac:spMkLst>
        </pc:spChg>
        <pc:spChg chg="add mod">
          <ac:chgData name="Fei Qi" userId="3a0329be-6602-4f64-938f-1fc3eca2c3af" providerId="ADAL" clId="{48EA2974-F207-433F-891D-2A9FA9A3BDC5}" dt="2024-01-08T17:22:43.904" v="113" actId="571"/>
          <ac:spMkLst>
            <pc:docMk/>
            <pc:sldMk cId="771667563" sldId="331"/>
            <ac:spMk id="4" creationId="{B049865C-3895-BF9A-3611-0EAFB0A1823E}"/>
          </ac:spMkLst>
        </pc:spChg>
        <pc:spChg chg="add mod">
          <ac:chgData name="Fei Qi" userId="3a0329be-6602-4f64-938f-1fc3eca2c3af" providerId="ADAL" clId="{48EA2974-F207-433F-891D-2A9FA9A3BDC5}" dt="2024-01-08T17:22:43.904" v="113" actId="571"/>
          <ac:spMkLst>
            <pc:docMk/>
            <pc:sldMk cId="771667563" sldId="331"/>
            <ac:spMk id="6" creationId="{406CDFA1-4C85-F097-39AF-889E2040957D}"/>
          </ac:spMkLst>
        </pc:spChg>
        <pc:spChg chg="add mod">
          <ac:chgData name="Fei Qi" userId="3a0329be-6602-4f64-938f-1fc3eca2c3af" providerId="ADAL" clId="{48EA2974-F207-433F-891D-2A9FA9A3BDC5}" dt="2024-01-08T17:22:49.488" v="116" actId="14100"/>
          <ac:spMkLst>
            <pc:docMk/>
            <pc:sldMk cId="771667563" sldId="331"/>
            <ac:spMk id="7" creationId="{05A41983-1B9B-4990-C01D-D45B7AB144FE}"/>
          </ac:spMkLst>
        </pc:spChg>
        <pc:spChg chg="add del mod">
          <ac:chgData name="Fei Qi" userId="3a0329be-6602-4f64-938f-1fc3eca2c3af" providerId="ADAL" clId="{48EA2974-F207-433F-891D-2A9FA9A3BDC5}" dt="2024-01-08T17:22:55.320" v="120" actId="478"/>
          <ac:spMkLst>
            <pc:docMk/>
            <pc:sldMk cId="771667563" sldId="331"/>
            <ac:spMk id="8" creationId="{066A8BC5-0339-411E-5415-E949F8001503}"/>
          </ac:spMkLst>
        </pc:spChg>
        <pc:spChg chg="add mod">
          <ac:chgData name="Fei Qi" userId="3a0329be-6602-4f64-938f-1fc3eca2c3af" providerId="ADAL" clId="{48EA2974-F207-433F-891D-2A9FA9A3BDC5}" dt="2024-01-08T17:22:57.804" v="121" actId="14100"/>
          <ac:spMkLst>
            <pc:docMk/>
            <pc:sldMk cId="771667563" sldId="331"/>
            <ac:spMk id="10" creationId="{3A317B31-913F-AD60-8D25-8A9E2FF9B972}"/>
          </ac:spMkLst>
        </pc:spChg>
        <pc:spChg chg="add mod">
          <ac:chgData name="Fei Qi" userId="3a0329be-6602-4f64-938f-1fc3eca2c3af" providerId="ADAL" clId="{48EA2974-F207-433F-891D-2A9FA9A3BDC5}" dt="2024-01-08T17:22:59.704" v="123" actId="1076"/>
          <ac:spMkLst>
            <pc:docMk/>
            <pc:sldMk cId="771667563" sldId="331"/>
            <ac:spMk id="11" creationId="{28E978F2-3F71-8F8A-7086-4CC265FE3902}"/>
          </ac:spMkLst>
        </pc:spChg>
      </pc:sldChg>
      <pc:sldChg chg="addSp modSp mod modAnim">
        <pc:chgData name="Fei Qi" userId="3a0329be-6602-4f64-938f-1fc3eca2c3af" providerId="ADAL" clId="{48EA2974-F207-433F-891D-2A9FA9A3BDC5}" dt="2024-01-08T17:23:30.516" v="133" actId="14100"/>
        <pc:sldMkLst>
          <pc:docMk/>
          <pc:sldMk cId="4074194887" sldId="332"/>
        </pc:sldMkLst>
        <pc:spChg chg="add mod">
          <ac:chgData name="Fei Qi" userId="3a0329be-6602-4f64-938f-1fc3eca2c3af" providerId="ADAL" clId="{48EA2974-F207-433F-891D-2A9FA9A3BDC5}" dt="2024-01-08T17:23:26.112" v="130" actId="14100"/>
          <ac:spMkLst>
            <pc:docMk/>
            <pc:sldMk cId="4074194887" sldId="332"/>
            <ac:spMk id="2" creationId="{87148860-E524-DB01-136E-6CFA60BFF2B9}"/>
          </ac:spMkLst>
        </pc:spChg>
        <pc:spChg chg="add mod">
          <ac:chgData name="Fei Qi" userId="3a0329be-6602-4f64-938f-1fc3eca2c3af" providerId="ADAL" clId="{48EA2974-F207-433F-891D-2A9FA9A3BDC5}" dt="2024-01-08T17:23:30.516" v="133" actId="14100"/>
          <ac:spMkLst>
            <pc:docMk/>
            <pc:sldMk cId="4074194887" sldId="332"/>
            <ac:spMk id="3" creationId="{AD57106A-381D-BDDC-7881-8FADBAB679F4}"/>
          </ac:spMkLst>
        </pc:spChg>
      </pc:sldChg>
      <pc:sldChg chg="addSp delSp modSp mod modAnim">
        <pc:chgData name="Fei Qi" userId="3a0329be-6602-4f64-938f-1fc3eca2c3af" providerId="ADAL" clId="{48EA2974-F207-433F-891D-2A9FA9A3BDC5}" dt="2024-01-08T17:25:28.135" v="190" actId="14100"/>
        <pc:sldMkLst>
          <pc:docMk/>
          <pc:sldMk cId="1350105050" sldId="333"/>
        </pc:sldMkLst>
        <pc:spChg chg="add mod">
          <ac:chgData name="Fei Qi" userId="3a0329be-6602-4f64-938f-1fc3eca2c3af" providerId="ADAL" clId="{48EA2974-F207-433F-891D-2A9FA9A3BDC5}" dt="2024-01-08T17:23:44.365" v="138" actId="14100"/>
          <ac:spMkLst>
            <pc:docMk/>
            <pc:sldMk cId="1350105050" sldId="333"/>
            <ac:spMk id="2" creationId="{A1CD5CC6-F3E9-A5B4-45A9-06633D0C3D85}"/>
          </ac:spMkLst>
        </pc:spChg>
        <pc:spChg chg="add mod">
          <ac:chgData name="Fei Qi" userId="3a0329be-6602-4f64-938f-1fc3eca2c3af" providerId="ADAL" clId="{48EA2974-F207-433F-891D-2A9FA9A3BDC5}" dt="2024-01-08T17:23:54.087" v="142" actId="14100"/>
          <ac:spMkLst>
            <pc:docMk/>
            <pc:sldMk cId="1350105050" sldId="333"/>
            <ac:spMk id="4" creationId="{C033130A-FBD4-24DB-93B0-F343171DF97E}"/>
          </ac:spMkLst>
        </pc:spChg>
        <pc:spChg chg="add mod">
          <ac:chgData name="Fei Qi" userId="3a0329be-6602-4f64-938f-1fc3eca2c3af" providerId="ADAL" clId="{48EA2974-F207-433F-891D-2A9FA9A3BDC5}" dt="2024-01-08T17:24:06.237" v="148" actId="14100"/>
          <ac:spMkLst>
            <pc:docMk/>
            <pc:sldMk cId="1350105050" sldId="333"/>
            <ac:spMk id="6" creationId="{4D14A03F-43E3-FDAC-936F-1B80C9D139A1}"/>
          </ac:spMkLst>
        </pc:spChg>
        <pc:spChg chg="add mod">
          <ac:chgData name="Fei Qi" userId="3a0329be-6602-4f64-938f-1fc3eca2c3af" providerId="ADAL" clId="{48EA2974-F207-433F-891D-2A9FA9A3BDC5}" dt="2024-01-08T17:24:26.685" v="160" actId="14100"/>
          <ac:spMkLst>
            <pc:docMk/>
            <pc:sldMk cId="1350105050" sldId="333"/>
            <ac:spMk id="7" creationId="{6F6075CA-E4A3-78B1-7F10-F31E446B16E8}"/>
          </ac:spMkLst>
        </pc:spChg>
        <pc:spChg chg="add del mod">
          <ac:chgData name="Fei Qi" userId="3a0329be-6602-4f64-938f-1fc3eca2c3af" providerId="ADAL" clId="{48EA2974-F207-433F-891D-2A9FA9A3BDC5}" dt="2024-01-08T17:24:15.725" v="153"/>
          <ac:spMkLst>
            <pc:docMk/>
            <pc:sldMk cId="1350105050" sldId="333"/>
            <ac:spMk id="8" creationId="{724025AF-C458-2714-7817-BCD1E815DB3E}"/>
          </ac:spMkLst>
        </pc:spChg>
        <pc:spChg chg="add del mod">
          <ac:chgData name="Fei Qi" userId="3a0329be-6602-4f64-938f-1fc3eca2c3af" providerId="ADAL" clId="{48EA2974-F207-433F-891D-2A9FA9A3BDC5}" dt="2024-01-08T17:24:15.442" v="152"/>
          <ac:spMkLst>
            <pc:docMk/>
            <pc:sldMk cId="1350105050" sldId="333"/>
            <ac:spMk id="10" creationId="{6F55CD94-4DB2-924F-EFB7-52C3D67F38D6}"/>
          </ac:spMkLst>
        </pc:spChg>
        <pc:spChg chg="add mod">
          <ac:chgData name="Fei Qi" userId="3a0329be-6602-4f64-938f-1fc3eca2c3af" providerId="ADAL" clId="{48EA2974-F207-433F-891D-2A9FA9A3BDC5}" dt="2024-01-08T17:24:33.888" v="162" actId="14100"/>
          <ac:spMkLst>
            <pc:docMk/>
            <pc:sldMk cId="1350105050" sldId="333"/>
            <ac:spMk id="11" creationId="{18256C73-5F40-38A6-0278-B4BCA0DD3E6E}"/>
          </ac:spMkLst>
        </pc:spChg>
        <pc:spChg chg="add mod">
          <ac:chgData name="Fei Qi" userId="3a0329be-6602-4f64-938f-1fc3eca2c3af" providerId="ADAL" clId="{48EA2974-F207-433F-891D-2A9FA9A3BDC5}" dt="2024-01-08T17:24:37.454" v="165" actId="14100"/>
          <ac:spMkLst>
            <pc:docMk/>
            <pc:sldMk cId="1350105050" sldId="333"/>
            <ac:spMk id="12" creationId="{95596BAF-EA54-E232-C194-9A15F2EBD8D1}"/>
          </ac:spMkLst>
        </pc:spChg>
        <pc:spChg chg="add mod">
          <ac:chgData name="Fei Qi" userId="3a0329be-6602-4f64-938f-1fc3eca2c3af" providerId="ADAL" clId="{48EA2974-F207-433F-891D-2A9FA9A3BDC5}" dt="2024-01-08T17:24:41.360" v="167" actId="1076"/>
          <ac:spMkLst>
            <pc:docMk/>
            <pc:sldMk cId="1350105050" sldId="333"/>
            <ac:spMk id="13" creationId="{2CD97346-5FE4-FC3F-B5CB-162258D34F18}"/>
          </ac:spMkLst>
        </pc:spChg>
        <pc:spChg chg="add mod">
          <ac:chgData name="Fei Qi" userId="3a0329be-6602-4f64-938f-1fc3eca2c3af" providerId="ADAL" clId="{48EA2974-F207-433F-891D-2A9FA9A3BDC5}" dt="2024-01-08T17:24:50.373" v="170" actId="14100"/>
          <ac:spMkLst>
            <pc:docMk/>
            <pc:sldMk cId="1350105050" sldId="333"/>
            <ac:spMk id="14" creationId="{E25B45D1-58F3-29FA-8DE1-E8248DE8BF08}"/>
          </ac:spMkLst>
        </pc:spChg>
        <pc:spChg chg="add mod">
          <ac:chgData name="Fei Qi" userId="3a0329be-6602-4f64-938f-1fc3eca2c3af" providerId="ADAL" clId="{48EA2974-F207-433F-891D-2A9FA9A3BDC5}" dt="2024-01-08T17:24:54.167" v="172" actId="1076"/>
          <ac:spMkLst>
            <pc:docMk/>
            <pc:sldMk cId="1350105050" sldId="333"/>
            <ac:spMk id="15" creationId="{7133DCDA-1655-8DDE-5009-8FA5550C1CC5}"/>
          </ac:spMkLst>
        </pc:spChg>
        <pc:spChg chg="add mod">
          <ac:chgData name="Fei Qi" userId="3a0329be-6602-4f64-938f-1fc3eca2c3af" providerId="ADAL" clId="{48EA2974-F207-433F-891D-2A9FA9A3BDC5}" dt="2024-01-08T17:24:57.052" v="174" actId="1076"/>
          <ac:spMkLst>
            <pc:docMk/>
            <pc:sldMk cId="1350105050" sldId="333"/>
            <ac:spMk id="16" creationId="{E279C8F7-F41E-AAD6-76F8-37331484599D}"/>
          </ac:spMkLst>
        </pc:spChg>
        <pc:spChg chg="add mod">
          <ac:chgData name="Fei Qi" userId="3a0329be-6602-4f64-938f-1fc3eca2c3af" providerId="ADAL" clId="{48EA2974-F207-433F-891D-2A9FA9A3BDC5}" dt="2024-01-08T17:25:03.912" v="177" actId="14100"/>
          <ac:spMkLst>
            <pc:docMk/>
            <pc:sldMk cId="1350105050" sldId="333"/>
            <ac:spMk id="17" creationId="{F740C426-4A6E-4A1D-D4C7-DEB87A057399}"/>
          </ac:spMkLst>
        </pc:spChg>
        <pc:spChg chg="add mod">
          <ac:chgData name="Fei Qi" userId="3a0329be-6602-4f64-938f-1fc3eca2c3af" providerId="ADAL" clId="{48EA2974-F207-433F-891D-2A9FA9A3BDC5}" dt="2024-01-08T17:25:11.311" v="181" actId="14100"/>
          <ac:spMkLst>
            <pc:docMk/>
            <pc:sldMk cId="1350105050" sldId="333"/>
            <ac:spMk id="18" creationId="{C2A01716-36A9-CDCF-6CDE-6D6933150043}"/>
          </ac:spMkLst>
        </pc:spChg>
        <pc:spChg chg="add mod">
          <ac:chgData name="Fei Qi" userId="3a0329be-6602-4f64-938f-1fc3eca2c3af" providerId="ADAL" clId="{48EA2974-F207-433F-891D-2A9FA9A3BDC5}" dt="2024-01-08T17:25:15.127" v="184" actId="14100"/>
          <ac:spMkLst>
            <pc:docMk/>
            <pc:sldMk cId="1350105050" sldId="333"/>
            <ac:spMk id="19" creationId="{84B86048-6D71-2F67-4F3F-996D98F51242}"/>
          </ac:spMkLst>
        </pc:spChg>
        <pc:spChg chg="add mod">
          <ac:chgData name="Fei Qi" userId="3a0329be-6602-4f64-938f-1fc3eca2c3af" providerId="ADAL" clId="{48EA2974-F207-433F-891D-2A9FA9A3BDC5}" dt="2024-01-08T17:25:21.102" v="187" actId="14100"/>
          <ac:spMkLst>
            <pc:docMk/>
            <pc:sldMk cId="1350105050" sldId="333"/>
            <ac:spMk id="20" creationId="{351A204E-8D1B-694A-36D0-E308850576FC}"/>
          </ac:spMkLst>
        </pc:spChg>
        <pc:spChg chg="add mod">
          <ac:chgData name="Fei Qi" userId="3a0329be-6602-4f64-938f-1fc3eca2c3af" providerId="ADAL" clId="{48EA2974-F207-433F-891D-2A9FA9A3BDC5}" dt="2024-01-08T17:25:28.135" v="190" actId="14100"/>
          <ac:spMkLst>
            <pc:docMk/>
            <pc:sldMk cId="1350105050" sldId="333"/>
            <ac:spMk id="21" creationId="{7F9588E9-75EE-296F-EF89-E34D162BD441}"/>
          </ac:spMkLst>
        </pc:spChg>
      </pc:sldChg>
      <pc:sldChg chg="addSp modSp mod modAnim">
        <pc:chgData name="Fei Qi" userId="3a0329be-6602-4f64-938f-1fc3eca2c3af" providerId="ADAL" clId="{48EA2974-F207-433F-891D-2A9FA9A3BDC5}" dt="2024-01-08T17:25:43.913" v="196" actId="14100"/>
        <pc:sldMkLst>
          <pc:docMk/>
          <pc:sldMk cId="3539836816" sldId="334"/>
        </pc:sldMkLst>
        <pc:spChg chg="add mod">
          <ac:chgData name="Fei Qi" userId="3a0329be-6602-4f64-938f-1fc3eca2c3af" providerId="ADAL" clId="{48EA2974-F207-433F-891D-2A9FA9A3BDC5}" dt="2024-01-08T17:25:39.504" v="193" actId="14100"/>
          <ac:spMkLst>
            <pc:docMk/>
            <pc:sldMk cId="3539836816" sldId="334"/>
            <ac:spMk id="2" creationId="{652C4694-B170-D47B-0E55-0F0506515CBE}"/>
          </ac:spMkLst>
        </pc:spChg>
        <pc:spChg chg="add mod">
          <ac:chgData name="Fei Qi" userId="3a0329be-6602-4f64-938f-1fc3eca2c3af" providerId="ADAL" clId="{48EA2974-F207-433F-891D-2A9FA9A3BDC5}" dt="2024-01-08T17:25:43.913" v="196" actId="14100"/>
          <ac:spMkLst>
            <pc:docMk/>
            <pc:sldMk cId="3539836816" sldId="334"/>
            <ac:spMk id="6" creationId="{A2F14850-C72E-74D1-6DAF-1B9EE7F7183A}"/>
          </ac:spMkLst>
        </pc:spChg>
      </pc:sldChg>
      <pc:sldChg chg="addSp modSp mod modAnim">
        <pc:chgData name="Fei Qi" userId="3a0329be-6602-4f64-938f-1fc3eca2c3af" providerId="ADAL" clId="{48EA2974-F207-433F-891D-2A9FA9A3BDC5}" dt="2024-01-08T17:28:09.732" v="314" actId="1076"/>
        <pc:sldMkLst>
          <pc:docMk/>
          <pc:sldMk cId="243829555" sldId="335"/>
        </pc:sldMkLst>
        <pc:spChg chg="add mod">
          <ac:chgData name="Fei Qi" userId="3a0329be-6602-4f64-938f-1fc3eca2c3af" providerId="ADAL" clId="{48EA2974-F207-433F-891D-2A9FA9A3BDC5}" dt="2024-01-08T17:26:15.316" v="215" actId="1036"/>
          <ac:spMkLst>
            <pc:docMk/>
            <pc:sldMk cId="243829555" sldId="335"/>
            <ac:spMk id="2" creationId="{C60873DF-CB20-63CA-E9BF-2E465B454F6E}"/>
          </ac:spMkLst>
        </pc:spChg>
        <pc:spChg chg="add mod">
          <ac:chgData name="Fei Qi" userId="3a0329be-6602-4f64-938f-1fc3eca2c3af" providerId="ADAL" clId="{48EA2974-F207-433F-891D-2A9FA9A3BDC5}" dt="2024-01-08T17:27:47.683" v="291" actId="1037"/>
          <ac:spMkLst>
            <pc:docMk/>
            <pc:sldMk cId="243829555" sldId="335"/>
            <ac:spMk id="3" creationId="{5290EFF1-105B-D13B-4523-0E1E4B05857C}"/>
          </ac:spMkLst>
        </pc:spChg>
        <pc:spChg chg="mod">
          <ac:chgData name="Fei Qi" userId="3a0329be-6602-4f64-938f-1fc3eca2c3af" providerId="ADAL" clId="{48EA2974-F207-433F-891D-2A9FA9A3BDC5}" dt="2024-01-08T17:27:43.217" v="280" actId="20577"/>
          <ac:spMkLst>
            <pc:docMk/>
            <pc:sldMk cId="243829555" sldId="335"/>
            <ac:spMk id="6" creationId="{CDF0D86D-85BB-53C8-CBF4-6D4BC6742F7E}"/>
          </ac:spMkLst>
        </pc:spChg>
        <pc:spChg chg="add mod">
          <ac:chgData name="Fei Qi" userId="3a0329be-6602-4f64-938f-1fc3eca2c3af" providerId="ADAL" clId="{48EA2974-F207-433F-891D-2A9FA9A3BDC5}" dt="2024-01-08T17:27:54.076" v="307" actId="1037"/>
          <ac:spMkLst>
            <pc:docMk/>
            <pc:sldMk cId="243829555" sldId="335"/>
            <ac:spMk id="7" creationId="{B803E2C2-ACC1-C82A-7690-4FA65A3A1C4F}"/>
          </ac:spMkLst>
        </pc:spChg>
        <pc:spChg chg="add mod">
          <ac:chgData name="Fei Qi" userId="3a0329be-6602-4f64-938f-1fc3eca2c3af" providerId="ADAL" clId="{48EA2974-F207-433F-891D-2A9FA9A3BDC5}" dt="2024-01-08T17:27:57.113" v="308" actId="14100"/>
          <ac:spMkLst>
            <pc:docMk/>
            <pc:sldMk cId="243829555" sldId="335"/>
            <ac:spMk id="8" creationId="{D8AB3BC1-45F6-387D-04B7-B6D70AC29D43}"/>
          </ac:spMkLst>
        </pc:spChg>
        <pc:spChg chg="add mod">
          <ac:chgData name="Fei Qi" userId="3a0329be-6602-4f64-938f-1fc3eca2c3af" providerId="ADAL" clId="{48EA2974-F207-433F-891D-2A9FA9A3BDC5}" dt="2024-01-08T17:28:00.895" v="310" actId="1076"/>
          <ac:spMkLst>
            <pc:docMk/>
            <pc:sldMk cId="243829555" sldId="335"/>
            <ac:spMk id="10" creationId="{01C8D414-B09C-D75A-CA1A-CD4C773EC391}"/>
          </ac:spMkLst>
        </pc:spChg>
        <pc:spChg chg="add mod">
          <ac:chgData name="Fei Qi" userId="3a0329be-6602-4f64-938f-1fc3eca2c3af" providerId="ADAL" clId="{48EA2974-F207-433F-891D-2A9FA9A3BDC5}" dt="2024-01-08T17:28:05.600" v="312" actId="14100"/>
          <ac:spMkLst>
            <pc:docMk/>
            <pc:sldMk cId="243829555" sldId="335"/>
            <ac:spMk id="11" creationId="{0D12462E-48A7-D7BA-688B-87E6AB289CF8}"/>
          </ac:spMkLst>
        </pc:spChg>
        <pc:spChg chg="add mod">
          <ac:chgData name="Fei Qi" userId="3a0329be-6602-4f64-938f-1fc3eca2c3af" providerId="ADAL" clId="{48EA2974-F207-433F-891D-2A9FA9A3BDC5}" dt="2024-01-08T17:28:09.732" v="314" actId="1076"/>
          <ac:spMkLst>
            <pc:docMk/>
            <pc:sldMk cId="243829555" sldId="335"/>
            <ac:spMk id="12" creationId="{E8650FF1-79D5-9D40-73F6-1A3AC14DF39E}"/>
          </ac:spMkLst>
        </pc:spChg>
      </pc:sldChg>
      <pc:sldChg chg="addSp modSp mod modAnim">
        <pc:chgData name="Fei Qi" userId="3a0329be-6602-4f64-938f-1fc3eca2c3af" providerId="ADAL" clId="{48EA2974-F207-433F-891D-2A9FA9A3BDC5}" dt="2024-01-08T17:29:37" v="341" actId="1076"/>
        <pc:sldMkLst>
          <pc:docMk/>
          <pc:sldMk cId="1856708926" sldId="337"/>
        </pc:sldMkLst>
        <pc:spChg chg="add mod">
          <ac:chgData name="Fei Qi" userId="3a0329be-6602-4f64-938f-1fc3eca2c3af" providerId="ADAL" clId="{48EA2974-F207-433F-891D-2A9FA9A3BDC5}" dt="2024-01-08T17:28:30.876" v="318" actId="14100"/>
          <ac:spMkLst>
            <pc:docMk/>
            <pc:sldMk cId="1856708926" sldId="337"/>
            <ac:spMk id="2" creationId="{695B4B23-5B15-F58A-8B84-9C5DC4E42DBA}"/>
          </ac:spMkLst>
        </pc:spChg>
        <pc:spChg chg="add mod">
          <ac:chgData name="Fei Qi" userId="3a0329be-6602-4f64-938f-1fc3eca2c3af" providerId="ADAL" clId="{48EA2974-F207-433F-891D-2A9FA9A3BDC5}" dt="2024-01-08T17:28:55.460" v="325" actId="14100"/>
          <ac:spMkLst>
            <pc:docMk/>
            <pc:sldMk cId="1856708926" sldId="337"/>
            <ac:spMk id="3" creationId="{09512A7C-22A3-BF9D-5D3D-95991083BA1D}"/>
          </ac:spMkLst>
        </pc:spChg>
        <pc:spChg chg="mod">
          <ac:chgData name="Fei Qi" userId="3a0329be-6602-4f64-938f-1fc3eca2c3af" providerId="ADAL" clId="{48EA2974-F207-433F-891D-2A9FA9A3BDC5}" dt="2024-01-08T17:28:42.363" v="323" actId="20577"/>
          <ac:spMkLst>
            <pc:docMk/>
            <pc:sldMk cId="1856708926" sldId="337"/>
            <ac:spMk id="6" creationId="{CDF0D86D-85BB-53C8-CBF4-6D4BC6742F7E}"/>
          </ac:spMkLst>
        </pc:spChg>
        <pc:spChg chg="add mod">
          <ac:chgData name="Fei Qi" userId="3a0329be-6602-4f64-938f-1fc3eca2c3af" providerId="ADAL" clId="{48EA2974-F207-433F-891D-2A9FA9A3BDC5}" dt="2024-01-08T17:29:01.182" v="328" actId="14100"/>
          <ac:spMkLst>
            <pc:docMk/>
            <pc:sldMk cId="1856708926" sldId="337"/>
            <ac:spMk id="7" creationId="{FE5414BA-901F-A5E7-F1CE-8276CDD615AC}"/>
          </ac:spMkLst>
        </pc:spChg>
        <pc:spChg chg="add mod">
          <ac:chgData name="Fei Qi" userId="3a0329be-6602-4f64-938f-1fc3eca2c3af" providerId="ADAL" clId="{48EA2974-F207-433F-891D-2A9FA9A3BDC5}" dt="2024-01-08T17:29:15.064" v="331" actId="14100"/>
          <ac:spMkLst>
            <pc:docMk/>
            <pc:sldMk cId="1856708926" sldId="337"/>
            <ac:spMk id="11" creationId="{21349E5F-9C32-C9D0-F594-6ACC01A563C7}"/>
          </ac:spMkLst>
        </pc:spChg>
        <pc:spChg chg="add mod">
          <ac:chgData name="Fei Qi" userId="3a0329be-6602-4f64-938f-1fc3eca2c3af" providerId="ADAL" clId="{48EA2974-F207-433F-891D-2A9FA9A3BDC5}" dt="2024-01-08T17:29:17.037" v="333" actId="571"/>
          <ac:spMkLst>
            <pc:docMk/>
            <pc:sldMk cId="1856708926" sldId="337"/>
            <ac:spMk id="12" creationId="{BDB4240F-4CA3-B480-5C81-F7DB3D72AE3D}"/>
          </ac:spMkLst>
        </pc:spChg>
        <pc:spChg chg="add mod">
          <ac:chgData name="Fei Qi" userId="3a0329be-6602-4f64-938f-1fc3eca2c3af" providerId="ADAL" clId="{48EA2974-F207-433F-891D-2A9FA9A3BDC5}" dt="2024-01-08T17:29:17.037" v="333" actId="571"/>
          <ac:spMkLst>
            <pc:docMk/>
            <pc:sldMk cId="1856708926" sldId="337"/>
            <ac:spMk id="13" creationId="{BE2A8F72-7846-93EC-BF10-1C13B73B116E}"/>
          </ac:spMkLst>
        </pc:spChg>
        <pc:spChg chg="add mod">
          <ac:chgData name="Fei Qi" userId="3a0329be-6602-4f64-938f-1fc3eca2c3af" providerId="ADAL" clId="{48EA2974-F207-433F-891D-2A9FA9A3BDC5}" dt="2024-01-08T17:29:26.807" v="337" actId="14100"/>
          <ac:spMkLst>
            <pc:docMk/>
            <pc:sldMk cId="1856708926" sldId="337"/>
            <ac:spMk id="14" creationId="{1054EB2F-A789-6805-279F-341DF259C0D5}"/>
          </ac:spMkLst>
        </pc:spChg>
        <pc:spChg chg="add mod">
          <ac:chgData name="Fei Qi" userId="3a0329be-6602-4f64-938f-1fc3eca2c3af" providerId="ADAL" clId="{48EA2974-F207-433F-891D-2A9FA9A3BDC5}" dt="2024-01-08T17:29:37" v="341" actId="1076"/>
          <ac:spMkLst>
            <pc:docMk/>
            <pc:sldMk cId="1856708926" sldId="337"/>
            <ac:spMk id="15" creationId="{2C84ADBF-1A8A-6D23-0DA7-265F0D5EF044}"/>
          </ac:spMkLst>
        </pc:spChg>
      </pc:sldChg>
      <pc:sldChg chg="addSp modSp mod modAnim">
        <pc:chgData name="Fei Qi" userId="3a0329be-6602-4f64-938f-1fc3eca2c3af" providerId="ADAL" clId="{48EA2974-F207-433F-891D-2A9FA9A3BDC5}" dt="2024-01-08T17:30:33.607" v="375" actId="14100"/>
        <pc:sldMkLst>
          <pc:docMk/>
          <pc:sldMk cId="1025420000" sldId="338"/>
        </pc:sldMkLst>
        <pc:spChg chg="add mod">
          <ac:chgData name="Fei Qi" userId="3a0329be-6602-4f64-938f-1fc3eca2c3af" providerId="ADAL" clId="{48EA2974-F207-433F-891D-2A9FA9A3BDC5}" dt="2024-01-08T17:30:17.649" v="367" actId="14100"/>
          <ac:spMkLst>
            <pc:docMk/>
            <pc:sldMk cId="1025420000" sldId="338"/>
            <ac:spMk id="2" creationId="{7C322A9D-E3E6-4ACA-A664-9095D603D3DD}"/>
          </ac:spMkLst>
        </pc:spChg>
        <pc:spChg chg="add mod">
          <ac:chgData name="Fei Qi" userId="3a0329be-6602-4f64-938f-1fc3eca2c3af" providerId="ADAL" clId="{48EA2974-F207-433F-891D-2A9FA9A3BDC5}" dt="2024-01-08T17:30:22.462" v="369" actId="1076"/>
          <ac:spMkLst>
            <pc:docMk/>
            <pc:sldMk cId="1025420000" sldId="338"/>
            <ac:spMk id="3" creationId="{6E16DF1A-CDA8-ABFD-4786-68FD471FCD4D}"/>
          </ac:spMkLst>
        </pc:spChg>
        <pc:spChg chg="add mod">
          <ac:chgData name="Fei Qi" userId="3a0329be-6602-4f64-938f-1fc3eca2c3af" providerId="ADAL" clId="{48EA2974-F207-433F-891D-2A9FA9A3BDC5}" dt="2024-01-08T17:30:27.623" v="372" actId="14100"/>
          <ac:spMkLst>
            <pc:docMk/>
            <pc:sldMk cId="1025420000" sldId="338"/>
            <ac:spMk id="4" creationId="{D9663C78-0337-6A5F-AE88-8F5BCCE5B1FB}"/>
          </ac:spMkLst>
        </pc:spChg>
        <pc:spChg chg="add mod">
          <ac:chgData name="Fei Qi" userId="3a0329be-6602-4f64-938f-1fc3eca2c3af" providerId="ADAL" clId="{48EA2974-F207-433F-891D-2A9FA9A3BDC5}" dt="2024-01-08T17:30:33.607" v="375" actId="14100"/>
          <ac:spMkLst>
            <pc:docMk/>
            <pc:sldMk cId="1025420000" sldId="338"/>
            <ac:spMk id="6" creationId="{680F8009-2C0F-99A3-B5C3-2EEE7DC26734}"/>
          </ac:spMkLst>
        </pc:spChg>
      </pc:sldChg>
      <pc:sldChg chg="addSp modSp mod modAnim">
        <pc:chgData name="Fei Qi" userId="3a0329be-6602-4f64-938f-1fc3eca2c3af" providerId="ADAL" clId="{48EA2974-F207-433F-891D-2A9FA9A3BDC5}" dt="2024-01-08T17:26:04.581" v="206" actId="14100"/>
        <pc:sldMkLst>
          <pc:docMk/>
          <pc:sldMk cId="268726637" sldId="339"/>
        </pc:sldMkLst>
        <pc:spChg chg="add mod">
          <ac:chgData name="Fei Qi" userId="3a0329be-6602-4f64-938f-1fc3eca2c3af" providerId="ADAL" clId="{48EA2974-F207-433F-891D-2A9FA9A3BDC5}" dt="2024-01-08T17:25:53.358" v="200" actId="1076"/>
          <ac:spMkLst>
            <pc:docMk/>
            <pc:sldMk cId="268726637" sldId="339"/>
            <ac:spMk id="3" creationId="{AF878AA2-5FD5-4DA6-AA4A-0DDEE157F165}"/>
          </ac:spMkLst>
        </pc:spChg>
        <pc:spChg chg="add mod">
          <ac:chgData name="Fei Qi" userId="3a0329be-6602-4f64-938f-1fc3eca2c3af" providerId="ADAL" clId="{48EA2974-F207-433F-891D-2A9FA9A3BDC5}" dt="2024-01-08T17:26:00.192" v="203" actId="14100"/>
          <ac:spMkLst>
            <pc:docMk/>
            <pc:sldMk cId="268726637" sldId="339"/>
            <ac:spMk id="6" creationId="{EC5715B1-8160-34FE-E0A4-40226BB7E549}"/>
          </ac:spMkLst>
        </pc:spChg>
        <pc:spChg chg="add mod">
          <ac:chgData name="Fei Qi" userId="3a0329be-6602-4f64-938f-1fc3eca2c3af" providerId="ADAL" clId="{48EA2974-F207-433F-891D-2A9FA9A3BDC5}" dt="2024-01-08T17:26:04.581" v="206" actId="14100"/>
          <ac:spMkLst>
            <pc:docMk/>
            <pc:sldMk cId="268726637" sldId="339"/>
            <ac:spMk id="7" creationId="{8DD19A15-BFF7-B0DB-1CA1-158E9F65CDD8}"/>
          </ac:spMkLst>
        </pc:spChg>
      </pc:sldChg>
      <pc:sldChg chg="addSp modSp mod modAnim">
        <pc:chgData name="Fei Qi" userId="3a0329be-6602-4f64-938f-1fc3eca2c3af" providerId="ADAL" clId="{48EA2974-F207-433F-891D-2A9FA9A3BDC5}" dt="2024-01-08T17:31:08.939" v="394" actId="1076"/>
        <pc:sldMkLst>
          <pc:docMk/>
          <pc:sldMk cId="2036337442" sldId="340"/>
        </pc:sldMkLst>
        <pc:spChg chg="add mod">
          <ac:chgData name="Fei Qi" userId="3a0329be-6602-4f64-938f-1fc3eca2c3af" providerId="ADAL" clId="{48EA2974-F207-433F-891D-2A9FA9A3BDC5}" dt="2024-01-08T17:30:43.428" v="378" actId="14100"/>
          <ac:spMkLst>
            <pc:docMk/>
            <pc:sldMk cId="2036337442" sldId="340"/>
            <ac:spMk id="2" creationId="{686559C5-F567-8C8D-6050-66808E672638}"/>
          </ac:spMkLst>
        </pc:spChg>
        <pc:spChg chg="add mod">
          <ac:chgData name="Fei Qi" userId="3a0329be-6602-4f64-938f-1fc3eca2c3af" providerId="ADAL" clId="{48EA2974-F207-433F-891D-2A9FA9A3BDC5}" dt="2024-01-08T17:30:47.700" v="381" actId="14100"/>
          <ac:spMkLst>
            <pc:docMk/>
            <pc:sldMk cId="2036337442" sldId="340"/>
            <ac:spMk id="3" creationId="{2973DC93-2112-7A66-FB62-CA03FB90A245}"/>
          </ac:spMkLst>
        </pc:spChg>
        <pc:spChg chg="add mod">
          <ac:chgData name="Fei Qi" userId="3a0329be-6602-4f64-938f-1fc3eca2c3af" providerId="ADAL" clId="{48EA2974-F207-433F-891D-2A9FA9A3BDC5}" dt="2024-01-08T17:30:52.895" v="384" actId="14100"/>
          <ac:spMkLst>
            <pc:docMk/>
            <pc:sldMk cId="2036337442" sldId="340"/>
            <ac:spMk id="4" creationId="{9CA1F9B8-CA8F-B4BF-CCA8-1F7380397B07}"/>
          </ac:spMkLst>
        </pc:spChg>
        <pc:spChg chg="add mod">
          <ac:chgData name="Fei Qi" userId="3a0329be-6602-4f64-938f-1fc3eca2c3af" providerId="ADAL" clId="{48EA2974-F207-433F-891D-2A9FA9A3BDC5}" dt="2024-01-08T17:30:59.209" v="389" actId="1035"/>
          <ac:spMkLst>
            <pc:docMk/>
            <pc:sldMk cId="2036337442" sldId="340"/>
            <ac:spMk id="6" creationId="{3A72D081-764C-284D-441D-615FD78648F6}"/>
          </ac:spMkLst>
        </pc:spChg>
        <pc:spChg chg="add mod">
          <ac:chgData name="Fei Qi" userId="3a0329be-6602-4f64-938f-1fc3eca2c3af" providerId="ADAL" clId="{48EA2974-F207-433F-891D-2A9FA9A3BDC5}" dt="2024-01-08T17:31:06.448" v="392" actId="14100"/>
          <ac:spMkLst>
            <pc:docMk/>
            <pc:sldMk cId="2036337442" sldId="340"/>
            <ac:spMk id="7" creationId="{DB8FF0B0-9886-6ED5-F58C-2CD4B7BAA7FD}"/>
          </ac:spMkLst>
        </pc:spChg>
        <pc:spChg chg="add mod">
          <ac:chgData name="Fei Qi" userId="3a0329be-6602-4f64-938f-1fc3eca2c3af" providerId="ADAL" clId="{48EA2974-F207-433F-891D-2A9FA9A3BDC5}" dt="2024-01-08T17:31:08.939" v="394" actId="1076"/>
          <ac:spMkLst>
            <pc:docMk/>
            <pc:sldMk cId="2036337442" sldId="340"/>
            <ac:spMk id="8" creationId="{D5B22334-ACDC-5BE1-4384-EC31466C7C85}"/>
          </ac:spMkLst>
        </pc:spChg>
      </pc:sldChg>
      <pc:sldChg chg="addSp modSp mod modAnim">
        <pc:chgData name="Fei Qi" userId="3a0329be-6602-4f64-938f-1fc3eca2c3af" providerId="ADAL" clId="{48EA2974-F207-433F-891D-2A9FA9A3BDC5}" dt="2024-01-08T17:31:55.958" v="417" actId="14100"/>
        <pc:sldMkLst>
          <pc:docMk/>
          <pc:sldMk cId="1243014573" sldId="341"/>
        </pc:sldMkLst>
        <pc:spChg chg="add mod">
          <ac:chgData name="Fei Qi" userId="3a0329be-6602-4f64-938f-1fc3eca2c3af" providerId="ADAL" clId="{48EA2974-F207-433F-891D-2A9FA9A3BDC5}" dt="2024-01-08T17:31:15.877" v="397" actId="14100"/>
          <ac:spMkLst>
            <pc:docMk/>
            <pc:sldMk cId="1243014573" sldId="341"/>
            <ac:spMk id="2" creationId="{253FC98A-0AE5-9DAB-1F23-C112928DD0D0}"/>
          </ac:spMkLst>
        </pc:spChg>
        <pc:spChg chg="add mod">
          <ac:chgData name="Fei Qi" userId="3a0329be-6602-4f64-938f-1fc3eca2c3af" providerId="ADAL" clId="{48EA2974-F207-433F-891D-2A9FA9A3BDC5}" dt="2024-01-08T17:31:21.500" v="400" actId="14100"/>
          <ac:spMkLst>
            <pc:docMk/>
            <pc:sldMk cId="1243014573" sldId="341"/>
            <ac:spMk id="6" creationId="{0252E3AE-7C51-8775-880C-4B08DFC145F6}"/>
          </ac:spMkLst>
        </pc:spChg>
        <pc:spChg chg="add mod">
          <ac:chgData name="Fei Qi" userId="3a0329be-6602-4f64-938f-1fc3eca2c3af" providerId="ADAL" clId="{48EA2974-F207-433F-891D-2A9FA9A3BDC5}" dt="2024-01-08T17:31:53.796" v="416" actId="14100"/>
          <ac:spMkLst>
            <pc:docMk/>
            <pc:sldMk cId="1243014573" sldId="341"/>
            <ac:spMk id="7" creationId="{73B221C7-D5A9-D17B-5446-F56C22E99B53}"/>
          </ac:spMkLst>
        </pc:spChg>
        <pc:spChg chg="add mod">
          <ac:chgData name="Fei Qi" userId="3a0329be-6602-4f64-938f-1fc3eca2c3af" providerId="ADAL" clId="{48EA2974-F207-433F-891D-2A9FA9A3BDC5}" dt="2024-01-08T17:31:33.100" v="406" actId="14100"/>
          <ac:spMkLst>
            <pc:docMk/>
            <pc:sldMk cId="1243014573" sldId="341"/>
            <ac:spMk id="8" creationId="{80639FDE-536B-B0BE-74EB-B6336BBE6C9A}"/>
          </ac:spMkLst>
        </pc:spChg>
        <pc:spChg chg="add mod">
          <ac:chgData name="Fei Qi" userId="3a0329be-6602-4f64-938f-1fc3eca2c3af" providerId="ADAL" clId="{48EA2974-F207-433F-891D-2A9FA9A3BDC5}" dt="2024-01-08T17:31:36.967" v="408" actId="1076"/>
          <ac:spMkLst>
            <pc:docMk/>
            <pc:sldMk cId="1243014573" sldId="341"/>
            <ac:spMk id="10" creationId="{587500C3-DB95-58B9-FAB5-0C2D20C969EF}"/>
          </ac:spMkLst>
        </pc:spChg>
        <pc:spChg chg="add mod">
          <ac:chgData name="Fei Qi" userId="3a0329be-6602-4f64-938f-1fc3eca2c3af" providerId="ADAL" clId="{48EA2974-F207-433F-891D-2A9FA9A3BDC5}" dt="2024-01-08T17:31:43.006" v="411" actId="14100"/>
          <ac:spMkLst>
            <pc:docMk/>
            <pc:sldMk cId="1243014573" sldId="341"/>
            <ac:spMk id="11" creationId="{4B89A415-BC00-7525-B0FD-76FD70F56FFB}"/>
          </ac:spMkLst>
        </pc:spChg>
        <pc:spChg chg="add mod">
          <ac:chgData name="Fei Qi" userId="3a0329be-6602-4f64-938f-1fc3eca2c3af" providerId="ADAL" clId="{48EA2974-F207-433F-891D-2A9FA9A3BDC5}" dt="2024-01-08T17:31:55.958" v="417" actId="14100"/>
          <ac:spMkLst>
            <pc:docMk/>
            <pc:sldMk cId="1243014573" sldId="341"/>
            <ac:spMk id="12" creationId="{BA9370A8-C3C6-574B-AD5F-79F3A9E60F55}"/>
          </ac:spMkLst>
        </pc:spChg>
      </pc:sldChg>
      <pc:sldChg chg="addSp modSp mod modAnim">
        <pc:chgData name="Fei Qi" userId="3a0329be-6602-4f64-938f-1fc3eca2c3af" providerId="ADAL" clId="{48EA2974-F207-433F-891D-2A9FA9A3BDC5}" dt="2024-01-08T17:32:46.108" v="439" actId="1076"/>
        <pc:sldMkLst>
          <pc:docMk/>
          <pc:sldMk cId="3595401445" sldId="342"/>
        </pc:sldMkLst>
        <pc:spChg chg="add mod">
          <ac:chgData name="Fei Qi" userId="3a0329be-6602-4f64-938f-1fc3eca2c3af" providerId="ADAL" clId="{48EA2974-F207-433F-891D-2A9FA9A3BDC5}" dt="2024-01-08T17:32:04.372" v="420" actId="14100"/>
          <ac:spMkLst>
            <pc:docMk/>
            <pc:sldMk cId="3595401445" sldId="342"/>
            <ac:spMk id="3" creationId="{96F7B57E-FA4F-AEFF-8CED-3F887F3076D8}"/>
          </ac:spMkLst>
        </pc:spChg>
        <pc:spChg chg="add mod">
          <ac:chgData name="Fei Qi" userId="3a0329be-6602-4f64-938f-1fc3eca2c3af" providerId="ADAL" clId="{48EA2974-F207-433F-891D-2A9FA9A3BDC5}" dt="2024-01-08T17:32:08.559" v="423" actId="14100"/>
          <ac:spMkLst>
            <pc:docMk/>
            <pc:sldMk cId="3595401445" sldId="342"/>
            <ac:spMk id="4" creationId="{6ABB9461-C90B-6470-BAE8-46AAD77FF6BF}"/>
          </ac:spMkLst>
        </pc:spChg>
        <pc:spChg chg="add mod">
          <ac:chgData name="Fei Qi" userId="3a0329be-6602-4f64-938f-1fc3eca2c3af" providerId="ADAL" clId="{48EA2974-F207-433F-891D-2A9FA9A3BDC5}" dt="2024-01-08T17:32:13.388" v="426" actId="14100"/>
          <ac:spMkLst>
            <pc:docMk/>
            <pc:sldMk cId="3595401445" sldId="342"/>
            <ac:spMk id="6" creationId="{2202F451-A96F-396F-F859-F63C09CBA72B}"/>
          </ac:spMkLst>
        </pc:spChg>
        <pc:spChg chg="add mod">
          <ac:chgData name="Fei Qi" userId="3a0329be-6602-4f64-938f-1fc3eca2c3af" providerId="ADAL" clId="{48EA2974-F207-433F-891D-2A9FA9A3BDC5}" dt="2024-01-08T17:32:46.108" v="439" actId="1076"/>
          <ac:spMkLst>
            <pc:docMk/>
            <pc:sldMk cId="3595401445" sldId="342"/>
            <ac:spMk id="10" creationId="{7B59ECB3-7BF4-54FC-68A9-FBFD7324A5D5}"/>
          </ac:spMkLst>
        </pc:spChg>
        <pc:spChg chg="add mod">
          <ac:chgData name="Fei Qi" userId="3a0329be-6602-4f64-938f-1fc3eca2c3af" providerId="ADAL" clId="{48EA2974-F207-433F-891D-2A9FA9A3BDC5}" dt="2024-01-08T17:32:29.749" v="433" actId="1076"/>
          <ac:spMkLst>
            <pc:docMk/>
            <pc:sldMk cId="3595401445" sldId="342"/>
            <ac:spMk id="13" creationId="{23613893-1168-C119-6722-299CDF48CD39}"/>
          </ac:spMkLst>
        </pc:spChg>
        <pc:spChg chg="add mod">
          <ac:chgData name="Fei Qi" userId="3a0329be-6602-4f64-938f-1fc3eca2c3af" providerId="ADAL" clId="{48EA2974-F207-433F-891D-2A9FA9A3BDC5}" dt="2024-01-08T17:32:34.492" v="436" actId="14100"/>
          <ac:spMkLst>
            <pc:docMk/>
            <pc:sldMk cId="3595401445" sldId="342"/>
            <ac:spMk id="14" creationId="{5DF6BED7-BF8A-956B-5DBB-CCDDBDC97AF9}"/>
          </ac:spMkLst>
        </pc:spChg>
      </pc:sldChg>
      <pc:sldChg chg="addSp modSp mod modAnim">
        <pc:chgData name="Fei Qi" userId="3a0329be-6602-4f64-938f-1fc3eca2c3af" providerId="ADAL" clId="{48EA2974-F207-433F-891D-2A9FA9A3BDC5}" dt="2024-01-08T17:33:03.875" v="445"/>
        <pc:sldMkLst>
          <pc:docMk/>
          <pc:sldMk cId="1839145303" sldId="343"/>
        </pc:sldMkLst>
        <pc:spChg chg="add mod">
          <ac:chgData name="Fei Qi" userId="3a0329be-6602-4f64-938f-1fc3eca2c3af" providerId="ADAL" clId="{48EA2974-F207-433F-891D-2A9FA9A3BDC5}" dt="2024-01-08T17:32:56.990" v="441" actId="1076"/>
          <ac:spMkLst>
            <pc:docMk/>
            <pc:sldMk cId="1839145303" sldId="343"/>
            <ac:spMk id="8" creationId="{57DD2901-26F0-DEEB-891C-FBFA9568011E}"/>
          </ac:spMkLst>
        </pc:spChg>
        <pc:spChg chg="add mod">
          <ac:chgData name="Fei Qi" userId="3a0329be-6602-4f64-938f-1fc3eca2c3af" providerId="ADAL" clId="{48EA2974-F207-433F-891D-2A9FA9A3BDC5}" dt="2024-01-08T17:33:00.956" v="444" actId="14100"/>
          <ac:spMkLst>
            <pc:docMk/>
            <pc:sldMk cId="1839145303" sldId="343"/>
            <ac:spMk id="10" creationId="{9A96F031-0059-DE30-AD57-49920D5AB973}"/>
          </ac:spMkLst>
        </pc:spChg>
      </pc:sldChg>
      <pc:sldChg chg="addSp modSp mod modAnim">
        <pc:chgData name="Fei Qi" userId="3a0329be-6602-4f64-938f-1fc3eca2c3af" providerId="ADAL" clId="{48EA2974-F207-433F-891D-2A9FA9A3BDC5}" dt="2024-01-08T17:33:22.439" v="455"/>
        <pc:sldMkLst>
          <pc:docMk/>
          <pc:sldMk cId="4276853402" sldId="344"/>
        </pc:sldMkLst>
        <pc:spChg chg="add mod">
          <ac:chgData name="Fei Qi" userId="3a0329be-6602-4f64-938f-1fc3eca2c3af" providerId="ADAL" clId="{48EA2974-F207-433F-891D-2A9FA9A3BDC5}" dt="2024-01-08T17:33:17.086" v="451" actId="14100"/>
          <ac:spMkLst>
            <pc:docMk/>
            <pc:sldMk cId="4276853402" sldId="344"/>
            <ac:spMk id="8" creationId="{622A97DF-D7C8-A3FD-E665-80DB01E3ABDE}"/>
          </ac:spMkLst>
        </pc:spChg>
        <pc:spChg chg="mod">
          <ac:chgData name="Fei Qi" userId="3a0329be-6602-4f64-938f-1fc3eca2c3af" providerId="ADAL" clId="{48EA2974-F207-433F-891D-2A9FA9A3BDC5}" dt="2024-01-08T17:33:10.680" v="448" actId="1076"/>
          <ac:spMkLst>
            <pc:docMk/>
            <pc:sldMk cId="4276853402" sldId="344"/>
            <ac:spMk id="9" creationId="{7B79891C-44AC-42CB-B666-2D8C18C8DBDF}"/>
          </ac:spMkLst>
        </pc:spChg>
        <pc:spChg chg="add mod">
          <ac:chgData name="Fei Qi" userId="3a0329be-6602-4f64-938f-1fc3eca2c3af" providerId="ADAL" clId="{48EA2974-F207-433F-891D-2A9FA9A3BDC5}" dt="2024-01-08T17:33:20.014" v="454" actId="14100"/>
          <ac:spMkLst>
            <pc:docMk/>
            <pc:sldMk cId="4276853402" sldId="344"/>
            <ac:spMk id="10" creationId="{818AA69A-1CC5-500F-9617-DE2D4502F64E}"/>
          </ac:spMkLst>
        </pc:spChg>
      </pc:sldChg>
      <pc:sldChg chg="addSp modSp mod modAnim">
        <pc:chgData name="Fei Qi" userId="3a0329be-6602-4f64-938f-1fc3eca2c3af" providerId="ADAL" clId="{48EA2974-F207-433F-891D-2A9FA9A3BDC5}" dt="2024-01-08T17:30:02.559" v="363" actId="14100"/>
        <pc:sldMkLst>
          <pc:docMk/>
          <pc:sldMk cId="2881893604" sldId="354"/>
        </pc:sldMkLst>
        <pc:spChg chg="add mod">
          <ac:chgData name="Fei Qi" userId="3a0329be-6602-4f64-938f-1fc3eca2c3af" providerId="ADAL" clId="{48EA2974-F207-433F-891D-2A9FA9A3BDC5}" dt="2024-01-08T17:30:02.559" v="363" actId="14100"/>
          <ac:spMkLst>
            <pc:docMk/>
            <pc:sldMk cId="2881893604" sldId="354"/>
            <ac:spMk id="2" creationId="{3C68B73E-EDBC-4B98-6E92-6A2DAF91C436}"/>
          </ac:spMkLst>
        </pc:spChg>
      </pc:sldChg>
    </pc:docChg>
  </pc:docChgLst>
  <pc:docChgLst>
    <pc:chgData name="Fei Qi" userId="3a0329be-6602-4f64-938f-1fc3eca2c3af" providerId="ADAL" clId="{94BD628C-B7E0-4616-B2FD-F850EE0092F7}"/>
    <pc:docChg chg="modSld">
      <pc:chgData name="Fei Qi" userId="3a0329be-6602-4f64-938f-1fc3eca2c3af" providerId="ADAL" clId="{94BD628C-B7E0-4616-B2FD-F850EE0092F7}" dt="2024-01-25T03:12:38.487" v="11"/>
      <pc:docMkLst>
        <pc:docMk/>
      </pc:docMkLst>
      <pc:sldChg chg="modAnim">
        <pc:chgData name="Fei Qi" userId="3a0329be-6602-4f64-938f-1fc3eca2c3af" providerId="ADAL" clId="{94BD628C-B7E0-4616-B2FD-F850EE0092F7}" dt="2024-01-25T03:12:38.487" v="11"/>
        <pc:sldMkLst>
          <pc:docMk/>
          <pc:sldMk cId="3045078852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2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51 24575,'1'0'0,"0"0"0,-1 0 0,1 0 0,0 0 0,0 0 0,0 1 0,-1-1 0,1 0 0,0 1 0,0-1 0,-1 0 0,1 1 0,0-1 0,-1 1 0,1-1 0,0 1 0,-1-1 0,1 1 0,-1 0 0,1-1 0,-1 1 0,1 1 0,0-2 0,-1 1 0,1-1 0,-1 0 0,1 1 0,-1-1 0,0 1 0,1 0 0,-1-1 0,0 1 0,1-1 0,-1 1 0,0-1 0,0 1 0,0 0 0,0-1 0,1 1 0,-1 0 0,0-1 0,0 1 0,0-1 0,0 1 0,0 0 0,-1-1 0,1 1 0,0 0 0,0-1 0,0 1 0,0-1 0,-1 1 0,1 0 0,0-1 0,-1 1 0,1-1 0,0 1 0,-1-1 0,1 1 0,-1-1 0,1 1 0,-1-1 0,1 0 0,-1 1 0,1-1 0,-1 0 0,1 1 0,-1-1 0,1 0 0,-1 1 0,0-1 0,0 1 0,0-1 0,-1 1 0,1-1 0,0 1 0,0-1 0,0 1 0,-1-1 0,1 0 0,0 0 0,0 1 0,-1-1 0,1 0 0,0 0 0,0 0 0,-1 0 0,1-1 0,0 1 0,0 0 0,-1 0 0,1-1 0,0 1 0,0-1 0,0 1 0,-1-1 0,1 1 0,0-1 0,0 0 0,0 0 0,0 1 0,0-1 0,0 0 0,1 0 0,-1 0 0,0 0 0,0 0 0,1 0 0,-1 0 0,0-1 0,1 1 0,-1 0 0,1 0 0,0 0 0,-1-2 0,0 1 0,1 0 0,0 0 0,-1 0 0,1 0 0,0 0 0,0 0 0,0 0 0,0 0 0,1 0 0,-1 0 0,0 0 0,1 0 0,-1 0 0,1 0 0,0 0 0,0 0 0,0 0 0,0 1 0,0-1 0,0 0 0,0 1 0,1-1 0,-1 0 0,0 1 0,1 0 0,-1-1 0,4-1 0,-2 2 0,-1-1 0,1 1 0,-1 0 0,0 0 0,1 0 0,0 1 0,-1-1 0,1 1 0,0-1 0,-1 1 0,1 0 0,0 0 0,-1 0 0,1 0 0,0 0 0,3 2 0,-5-2 0,1 1 0,-1 0 0,1-1 0,-1 1 0,0 0 0,1 0 0,-1 0 0,0 0 0,0 0 0,1 0 0,-1 1 0,0-1 0,0 0 0,0 0 0,-1 1 0,1-1 0,0 1 0,0-1 0,-1 1 0,1-1 0,-1 1 0,1-1 0,-1 1 0,0-1 0,1 1 0,-1 0 0,0-1 0,0 3 0,-1-2 0,1-1 0,-1 0 0,1 0 0,-1 0 0,0 1 0,1-1 0,-1 0 0,0 0 0,0 0 0,0 0 0,0 0 0,0 0 0,0-1 0,0 1 0,0 0 0,0 0 0,0-1 0,0 1 0,-1 0 0,1-1 0,0 0 0,0 1 0,-1-1 0,1 0 0,0 1 0,-1-1 0,1 0 0,0 0 0,-1 0 0,1 0 0,0 0 0,-1 0 0,1-1 0,-2 0 0,1 2 0,1-1 0,-1 0 0,1 0 0,-1 0 0,1 0 0,-1-1 0,1 1 0,0 0 0,-1-1 0,1 1 0,-1 0 0,1-1 0,0 0 0,-1 1 0,1-1 0,0 0 0,0 0 0,0 0 0,0 1 0,-1-1 0,1 0 0,0-1 0,0 1 0,1 0 0,-1 0 0,0 0 0,0 0 0,1-1 0,-1 1 0,0 0 0,0-2 0,1 2 0,1 0 0,-1 0 0,0 0 0,0 0 0,1 1 0,-1-1 0,0 0 0,1 0 0,-1 1 0,1-1 0,-1 0 0,1 1 0,-1-1 0,1 0 0,-1 1 0,1-1 0,0 1 0,-1-1 0,1 1 0,0-1 0,-1 1 0,1-1 0,0 1 0,0 0 0,-1-1 0,1 1 0,0 0 0,0 0 0,0 0 0,0 0 0,-1 0 0,1 0 0,0 0 0,0 0 0,0 0 0,0 0 0,-1 0 0,1 0 0,0 0 0,1 1 0,0-1 0,-1 1 0,1-1 0,0 1 0,-1-1 0,1 1 0,-1 0 0,1 0 0,-1 0 0,1-1 0,-1 1 0,0 1 0,1-1 0,-1 0 0,0 0 0,0 0 0,0 1 0,0-1 0,0 0 0,0 1 0,1 2 0,-1-3 0,-1 0 0,1 0 0,-1 0 0,0 0 0,1 0 0,-1 0 0,0 0 0,0 0 0,0 0 0,0 0 0,0 0 0,0 0 0,0 0 0,0 0 0,0 0 0,0 0 0,0 0 0,-1 0 0,1 0 0,0 0 0,-1 0 0,1 0 0,-1 0 0,1 0 0,-1 0 0,1-1 0,-1 1 0,0 0 0,0 0 0,1 0 0,-1-1 0,0 1 0,0 0 0,0-1 0,1 1 0,-1-1 0,0 1 0,0-1 0,0 0 0,0 1 0,0-1 0,-2 1 0,2-1 0,-1-1 0,1 1 0,-1 0 0,1 0 0,-1-1 0,1 1 0,-1-1 0,1 1 0,0-1 0,-1 0 0,1 1 0,0-1 0,0 0 0,-1 0 0,1 0 0,0 0 0,0 0 0,0 0 0,0 0 0,0 0 0,0-1 0,0 1 0,1 0 0,-1-1 0,0 1 0,1 0 0,-1-1 0,1 1 0,-1-1 0,1 1 0,0-2 0,-1 1 0,1 0 0,0 0 0,0 0 0,1-1 0,-1 1 0,0 0 0,1 0 0,-1 0 0,1 0 0,-1 0 0,1 0 0,0 1 0,0-1 0,0 0 0,0 0 0,0 0 0,0 1 0,1-1 0,-1 1 0,1-1 0,-1 1 0,1-1 0,-1 1 0,1 0 0,0 0 0,0 0 0,-1 0 0,1 0 0,0 0 0,0 0 0,0 0 0,0 1 0,0-1 0,0 1 0,0 0 0,0 0 0,0-1 0,0 1 0,0 0 0,1 1 0,-1-1 0,0 0 0,0 1 0,0-1 0,0 1 0,3 1 0,-5-2 0,1 0 0,-1 0 0,0 1 0,1-1 0,-1 0 0,0 1 0,1-1 0,-1 0 0,0 1 0,1-1 0,-1 0 0,0 1 0,0-1 0,0 1 0,1-1 0,-1 0 0,0 1 0,0-1 0,0 1 0,0-1 0,0 1 0,0-1 0,0 1 0,0-1 0,0 0 0,0 1 0,0-1 0,0 1 0,0-1 0,0 1 0,0-1 0,-1 0 0,1 1 0,0-1 0,0 1 0,0-1 0,-1 0 0,1 1 0,0-1 0,0 0 0,-1 1 0,1-1 0,0 0 0,-1 1 0,1-1 0,0 0 0,-1 0 0,1 1 0,-1-1 0,1 0 0,0 0 0,-1 0 0,1 1 0,-1-1 0,1 0 0,-1 0 0,1 0 0,0 0 0,-2 0 0,0 1 0,0 0 0,0 0 0,-1-1 0,1 1 0,0-1 0,-1 1 0,1-1 0,-1 0 0,1 0 0,-5 0 0,-13-18 0,20 19 0,1-1 0,-1 0 0,0 0 0,0 0 0,1 0 0,-1 0 0,0 0 0,1 0 0,-1 1 0,0-1 0,0 0 0,1 0 0,-1 0 0,0 0 0,1 0 0,-1 0 0,0 0 0,1 0 0,-1-1 0,0 1 0,0 0 0,1 0 0,-1 0 0,0 0 0,0 0 0,1 0 0,-1-1 0,0 1 0,0 0 0,1 0 0,-1 0 0,0 0 0,0-1 0,0 1 0,1 0 0,-1 0 0,0-1 0,0 1 0,0 0 0,0 0 0,0-1 0,1 1 0,-1 0 0,0-1 0,0 1 0,0 0 0,0 0 0,0-1 0,0 1 0,0 0 0,0-1 0,0 1 0,0 0 0,0 0 0,0-1 0,0 1 0,-1 0 0,1-1 0,0 1 0,0 0 0,0 0 0,0-1 0,0 1 0,-1 0 0,2 0 3,0 0 1,0 1-1,0-1 0,0 0 0,0 1 1,0 0-1,0-1 0,-1 1 0,1-1 1,0 1-1,0 0 0,-1 0 0,1-1 1,0 1-1,-1 0 0,1 0 0,-1 0 1,1 0-1,-1 0 0,0-1 0,1 1 0,-1 0 1,0 0-1,1 0 0,-1 0 0,0 0 1,0 0-1,0 0 0,0 0 0,0 0 1,0 0-1,0 0 0,0 0 0,-1 0 1,1 0-1,-1 2 0,1-2-54,0 0 0,-1 1-1,1-1 1,-1 0 0,1 0 0,-1 1 0,0-1-1,1 0 1,-1 0 0,0 0 0,0 0 0,0 0-1,1 0 1,-1 0 0,0 0 0,-1 0-1,1 0 1,0-1 0,0 1 0,0 0 0,0-1-1,-1 1 1,1-1 0,0 1 0,0-1 0,-1 1-1,1-1 1,-2 0 0,-5-1-6775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28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0 789 24575,'11'-1'0,"-1"-1"0,0-1 0,0 0 0,0 0 0,0-1 0,-1 0 0,11-6 0,10-4 0,3-3 0,0-1 0,-1-1 0,-1-2 0,56-48 0,-44 33 0,60-37 0,34-3 0,34-23 0,-147 83 0,0-1 0,-2-2 0,0 0 0,35-41 0,-41 41 0,0 0 0,1 2 0,1 0 0,1 1 0,0 1 0,36-21 0,5-5-1365,-51 36-5461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29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24575,'126'-13'0,"-2"13"0,-129 8 0,-12 8 0,9-9 0,-64 82-1365,59-76-5461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96 24575,'-13'-8'0,"10"5"0,1 0 0,0 0 0,-1 0 0,2-1 0,-1 1 0,0-1 0,1 0 0,-1 1 0,1-1 0,0 0 0,-1-5 0,2 8 0,0 0 0,0 1 0,-1-1 0,1 0 0,0 0 0,0 0 0,0 0 0,0 1 0,0-1 0,0 0 0,0 0 0,0 0 0,0 0 0,0 0 0,1 1 0,-1-1 0,0 0 0,1 0 0,-1 0 0,0 1 0,1-1 0,-1 0 0,1 1 0,-1-1 0,1 0 0,0 1 0,-1-1 0,1 0 0,-1 1 0,1-1 0,0 1 0,0-1 0,-1 1 0,1 0 0,0-1 0,0 1 0,0 0 0,-1-1 0,1 1 0,0 0 0,0 0 0,0 0 0,0 0 0,-1 0 0,1 0 0,0 0 0,0 0 0,0 0 0,0 0 0,0 0 0,-1 1 0,1-1 0,0 0 0,0 1 0,0-1 0,0 1 0,0-1 0,0 0 0,-1 0 0,1 0 0,0 1 0,-1-1 0,1 0 0,-1 0 0,1 1 0,0-1 0,-1 0 0,1 1 0,-1-1 0,1 0 0,-1 1 0,1-1 0,-1 1 0,1-1 0,-1 1 0,1-1 0,-1 1 0,0-1 0,1 1 0,-1 0 0,0-1 0,0 1 0,1 0 0,-1-1 0,0 1 0,0-1 0,0 1 0,0 0 0,0-1 0,0 1 0,0 0 0,0-1 0,0 2 0,0-1 0,-1 1 0,1-1 0,-1 1 0,0-1 0,0 0 0,1 1 0,-1-1 0,0 0 0,0 0 0,0 0 0,0 0 0,-1 0 0,-1 2 0,3-2 0,0 6 0,-16-14 0,14 6 0,0-1 0,0 0 0,0 1 0,0-1 0,0 0 0,1 0 0,-1 0 0,1 0 0,-1 0 0,1-1 0,0 1 0,-1 0 0,1-1 0,1 1 0,-1-1 0,0 1 0,0-1 0,1 1 0,0-1 0,-1 1 0,1-6 0,2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38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24575,'3'2'0,"0"1"0,1-1 0,-1 0 0,1 0 0,-1 0 0,1 0 0,0-1 0,-1 1 0,1-1 0,0 0 0,4 1 0,4 1 0,12 8 0,0 0 0,-1 1 0,-1 1 0,32 25 0,71 72 0,-62-52 0,-28-30 0,1-1 0,44 24 0,-35-24 0,46 38 0,92 75 120,-156-122-368,0-2 1,1-1-1,1-1 1,0-1-1,36 10 1,-57-21-6579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39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0 24575,'34'40'0,"-16"-20"0,-14-17 0,0 1 0,0 0 0,0 0 0,-1 0 0,1 0 0,-1 0 0,0 1 0,-1 0 0,1-1 0,-1 1 0,0 0 0,2 9 0,-4-13 0,0 0 0,-1 0 0,1 0 0,-1 0 0,0 0 0,1 0 0,-1 0 0,0-1 0,1 1 0,-1 0 0,0 0 0,0 0 0,0-1 0,0 1 0,1-1 0,-1 1 0,0 0 0,0-1 0,0 0 0,0 1 0,-1-1 0,1 0 0,0 1 0,0-1 0,-1 0 0,-33 4 0,33-4 0,-53-1-163,1-3 1,0-2-1,-69-17 0,91 17-551,-3-1-6112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42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18 24575,'17'-3'0,"-15"2"0,1 0 0,-1 1 0,1-1 0,-1 0 0,1 1 0,-1 0 0,1 0 0,-1 0 0,1 0 0,-1 0 0,1 0 0,0 1 0,3 0 0,-7 0 0,1 0 0,-1 0 0,1 0 0,-1 0 0,1 0 0,-1 0 0,1 0 0,-1-1 0,0 1 0,0 0 0,1 0 0,-1-1 0,0 1 0,0 0 0,0-1 0,0 1 0,0-1 0,0 1 0,0-1 0,0 0 0,0 1 0,0-1 0,0 0 0,0 0 0,-1 1 0,-29 3 0,31-5 4,-1 1 0,0-1-1,0 1 1,1-1-1,-1 1 1,0-1 0,0 1-1,1-1 1,-1 1 0,1-1-1,-1 0 1,1 0-1,-1 1 1,1-1 0,-1 0-1,1 0 1,-1 1 0,1-1-1,0 0 1,0 0-1,-1 0 1,1 0 0,0 0-1,0 1 1,0-1 0,0 0-1,0 0 1,0 0-1,0 0 1,0 0 0,0 0-1,1-1 1,-1 2-27,0-1 0,0 1 0,0 0 1,0-1-1,0 1 0,0 0 0,1-1 0,-1 1 0,0 0 1,0-1-1,0 1 0,0 0 0,0 0 0,1-1 0,-1 1 0,0 0 1,0 0-1,1-1 0,-1 1 0,0 0 0,0 0 0,1-1 1,-1 1-1,0 0 0,1 0 0,-1 0 0,0 0 0,0 0 0,1-1 1,-1 1-1,0 0 0,1 0 0,-1 0 0,0 0 0,1 0 1,-1 0-1,1 0 0,-1 0 0,0 0 0,1 0 0,-1 0 0,0 0 1,1 1-1,-1-1 0,0 0 0,0 0 0,1 0 0,-1 0 0,0 1 1,1-1-1,-1 0 0,0 0 0,0 0 0,1 1 0,-1-1 1,0 0-1,0 0 0,0 1 0,1-1 0,-1 0 0,0 1 0,0-1 1,0 0-1,1 1 0,2 6-6803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44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24575,'231'14'0,"-91"-3"0,97 2 0,66-12-1365,-290-1-5461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07:39:44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24575,'91'34'0,"-71"-28"0,-1 1 0,0 0 0,0 2 0,21 12 0,-39-20 0,0-1 0,-1 0 0,1 1 0,-1-1 0,1 0 0,-1 1 0,1-1 0,-1 1 0,1-1 0,-1 1 0,0-1 0,1 1 0,-1-1 0,0 1 0,1-1 0,-1 1 0,0 0 0,1-1 0,-1 1 0,0-1 0,0 1 0,0 0 0,0-1 0,0 1 0,0 0 0,0-1 0,0 1 0,0 0 0,0-1 0,0 1 0,0 1 0,-17 16 0,-32 8 0,47-25 0,-99 44-1365,87-36-5461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customXml" Target="../ink/ink1.xml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5" Type="http://schemas.openxmlformats.org/officeDocument/2006/relationships/customXml" Target="../ink/ink4.xml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4.png"/><Relationship Id="rId5" Type="http://schemas.openxmlformats.org/officeDocument/2006/relationships/customXml" Target="../ink/ink7.xml"/><Relationship Id="rId10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Implicitly stated in the problem,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EPA standard: water is not portable if density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≥0.002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mg/L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are looking for a time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209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2991FA-0B98-9220-2FD6-BF63F4980B4F}"/>
                  </a:ext>
                </a:extLst>
              </p:cNvPr>
              <p:cNvSpPr txBox="1"/>
              <p:nvPr/>
            </p:nvSpPr>
            <p:spPr>
              <a:xfrm>
                <a:off x="1208942" y="5884473"/>
                <a:ext cx="6726115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≥0.002 </m:t>
                      </m:r>
                      <m:f>
                        <m:fPr>
                          <m:type m:val="li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mg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kg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2991FA-0B98-9220-2FD6-BF63F498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42" y="5884473"/>
                <a:ext cx="6726115" cy="809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8AA2-5FD5-4DA6-AA4A-0DDEE157F165}"/>
              </a:ext>
            </a:extLst>
          </p:cNvPr>
          <p:cNvSpPr/>
          <p:nvPr/>
        </p:nvSpPr>
        <p:spPr>
          <a:xfrm>
            <a:off x="771526" y="4844832"/>
            <a:ext cx="6740157" cy="3529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715B1-8160-34FE-E0A4-40226BB7E549}"/>
              </a:ext>
            </a:extLst>
          </p:cNvPr>
          <p:cNvSpPr/>
          <p:nvPr/>
        </p:nvSpPr>
        <p:spPr>
          <a:xfrm>
            <a:off x="682102" y="5173417"/>
            <a:ext cx="7690372" cy="3773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19A15-BFF7-B0DB-1CA1-158E9F65CDD8}"/>
              </a:ext>
            </a:extLst>
          </p:cNvPr>
          <p:cNvSpPr/>
          <p:nvPr/>
        </p:nvSpPr>
        <p:spPr>
          <a:xfrm>
            <a:off x="726813" y="5560711"/>
            <a:ext cx="7449888" cy="12012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 A lake has water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volume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Assume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is constant.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factory emits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kilograms of mercury into the lake every day.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Suppose the mercury diffuse to the lake instantly and water refreshes every day by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How much time does it take for the water to be unpotable.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be the mass of mercury in the lake at time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differential equation can be solved by separating variables: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/>
              <p:nvPr/>
            </p:nvSpPr>
            <p:spPr>
              <a:xfrm>
                <a:off x="753941" y="5224859"/>
                <a:ext cx="7836144" cy="156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𝑉𝑑𝑃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𝑊𝑃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𝑉𝑅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𝑉𝑑𝑃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𝑊𝑃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𝑉𝑅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𝑊𝑃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𝑉𝑅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𝑊𝑃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𝑉𝑅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1" y="5224859"/>
                <a:ext cx="7836144" cy="1566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60873DF-CB20-63CA-E9BF-2E465B454F6E}"/>
              </a:ext>
            </a:extLst>
          </p:cNvPr>
          <p:cNvSpPr/>
          <p:nvPr/>
        </p:nvSpPr>
        <p:spPr>
          <a:xfrm>
            <a:off x="682102" y="4810124"/>
            <a:ext cx="7993362" cy="3588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90EFF1-105B-D13B-4523-0E1E4B05857C}"/>
              </a:ext>
            </a:extLst>
          </p:cNvPr>
          <p:cNvSpPr/>
          <p:nvPr/>
        </p:nvSpPr>
        <p:spPr>
          <a:xfrm>
            <a:off x="485902" y="5275489"/>
            <a:ext cx="1864333" cy="5283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3E2C2-ACC1-C82A-7690-4FA65A3A1C4F}"/>
              </a:ext>
            </a:extLst>
          </p:cNvPr>
          <p:cNvSpPr/>
          <p:nvPr/>
        </p:nvSpPr>
        <p:spPr>
          <a:xfrm>
            <a:off x="2372907" y="5217342"/>
            <a:ext cx="1685215" cy="8031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B3BC1-45F6-387D-04B7-B6D70AC29D43}"/>
              </a:ext>
            </a:extLst>
          </p:cNvPr>
          <p:cNvSpPr/>
          <p:nvPr/>
        </p:nvSpPr>
        <p:spPr>
          <a:xfrm>
            <a:off x="4058122" y="5233452"/>
            <a:ext cx="2289778" cy="7097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8D414-B09C-D75A-CA1A-CD4C773EC391}"/>
              </a:ext>
            </a:extLst>
          </p:cNvPr>
          <p:cNvSpPr/>
          <p:nvPr/>
        </p:nvSpPr>
        <p:spPr>
          <a:xfrm>
            <a:off x="753941" y="6008118"/>
            <a:ext cx="2467635" cy="6637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462E-48A7-D7BA-688B-87E6AB289CF8}"/>
              </a:ext>
            </a:extLst>
          </p:cNvPr>
          <p:cNvSpPr/>
          <p:nvPr/>
        </p:nvSpPr>
        <p:spPr>
          <a:xfrm>
            <a:off x="3317534" y="6035429"/>
            <a:ext cx="2939683" cy="6637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650FF1-79D5-9D40-73F6-1A3AC14DF39E}"/>
              </a:ext>
            </a:extLst>
          </p:cNvPr>
          <p:cNvSpPr/>
          <p:nvPr/>
        </p:nvSpPr>
        <p:spPr>
          <a:xfrm>
            <a:off x="6280345" y="6037207"/>
            <a:ext cx="2467635" cy="6637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 A lake has water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volume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Assume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is constant.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factory emits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kilograms of mercury into the lake every day.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Suppose the mercury diffuse to the lake instantly and water refreshes every day by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</a:t>
            </a:r>
            <a:r>
              <a:rPr lang="en-US" altLang="zh-CN" sz="2400" baseline="30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How much time does it take for the water to be unpotable.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be the mass of mercury in the lake at time </a:t>
            </a:r>
            <a:r>
              <a:rPr lang="en-US" altLang="zh-CN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4988"/>
                <a:ext cx="4572000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/>
              <p:nvPr/>
            </p:nvSpPr>
            <p:spPr>
              <a:xfrm>
                <a:off x="339502" y="4866991"/>
                <a:ext cx="8998396" cy="1474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𝑊𝑃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𝑉𝑅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0D86D-85BB-53C8-CBF4-6D4BC674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2" y="4866991"/>
                <a:ext cx="8998396" cy="1474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004F1FC-90CB-6A08-70FF-A7E790FF0A2A}"/>
              </a:ext>
            </a:extLst>
          </p:cNvPr>
          <p:cNvSpPr txBox="1"/>
          <p:nvPr/>
        </p:nvSpPr>
        <p:spPr>
          <a:xfrm>
            <a:off x="1866123" y="6279708"/>
            <a:ext cx="395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arbitrary constant C is determined </a:t>
            </a:r>
          </a:p>
          <a:p>
            <a:pPr algn="ctr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 the initial value P(0) = 0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82117-2692-5770-13B6-C0019385ECB7}"/>
              </a:ext>
            </a:extLst>
          </p:cNvPr>
          <p:cNvSpPr txBox="1"/>
          <p:nvPr/>
        </p:nvSpPr>
        <p:spPr>
          <a:xfrm>
            <a:off x="5602011" y="6277913"/>
            <a:ext cx="395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definite function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solution!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B4B23-5B15-F58A-8B84-9C5DC4E42DBA}"/>
              </a:ext>
            </a:extLst>
          </p:cNvPr>
          <p:cNvSpPr/>
          <p:nvPr/>
        </p:nvSpPr>
        <p:spPr>
          <a:xfrm>
            <a:off x="4390365" y="4908686"/>
            <a:ext cx="3370699" cy="6940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12A7C-22A3-BF9D-5D3D-95991083BA1D}"/>
              </a:ext>
            </a:extLst>
          </p:cNvPr>
          <p:cNvSpPr/>
          <p:nvPr/>
        </p:nvSpPr>
        <p:spPr>
          <a:xfrm>
            <a:off x="452991" y="5597238"/>
            <a:ext cx="3370699" cy="6862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414BA-901F-A5E7-F1CE-8276CDD615AC}"/>
              </a:ext>
            </a:extLst>
          </p:cNvPr>
          <p:cNvSpPr/>
          <p:nvPr/>
        </p:nvSpPr>
        <p:spPr>
          <a:xfrm>
            <a:off x="3896138" y="5597238"/>
            <a:ext cx="1786745" cy="6862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349E5F-9C32-C9D0-F594-6ACC01A563C7}"/>
              </a:ext>
            </a:extLst>
          </p:cNvPr>
          <p:cNvSpPr/>
          <p:nvPr/>
        </p:nvSpPr>
        <p:spPr>
          <a:xfrm>
            <a:off x="1947322" y="6369687"/>
            <a:ext cx="3735561" cy="4883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4EB2F-A789-6805-279F-341DF259C0D5}"/>
              </a:ext>
            </a:extLst>
          </p:cNvPr>
          <p:cNvSpPr/>
          <p:nvPr/>
        </p:nvSpPr>
        <p:spPr>
          <a:xfrm>
            <a:off x="5715827" y="5597238"/>
            <a:ext cx="3428174" cy="6778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4ADBF-1A8A-6D23-0DA7-265F0D5EF044}"/>
              </a:ext>
            </a:extLst>
          </p:cNvPr>
          <p:cNvSpPr/>
          <p:nvPr/>
        </p:nvSpPr>
        <p:spPr>
          <a:xfrm>
            <a:off x="5792893" y="6341434"/>
            <a:ext cx="3149024" cy="4883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7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1" grpId="0" animBg="1"/>
      <p:bldP spid="14" grpId="0" animBg="1"/>
      <p:bldP spid="15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5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case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/d,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kg/d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see that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≥0.002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mg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g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≥−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0.02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80.5 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day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5644"/>
              </a:xfrm>
              <a:prstGeom prst="rect">
                <a:avLst/>
              </a:prstGeom>
              <a:blipFill>
                <a:blip r:embed="rId3"/>
                <a:stretch>
                  <a:fillRect l="-1199" t="-904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771526" y="4054988"/>
                <a:ext cx="8036572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4054988"/>
                <a:ext cx="8036572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C68B73E-EDBC-4B98-6E92-6A2DAF91C436}"/>
              </a:ext>
            </a:extLst>
          </p:cNvPr>
          <p:cNvSpPr/>
          <p:nvPr/>
        </p:nvSpPr>
        <p:spPr>
          <a:xfrm>
            <a:off x="673749" y="4792198"/>
            <a:ext cx="8326668" cy="20512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8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Initial Value Problem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4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solved the initial value problem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initial value problem (IVP)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consists of a (set of) differential equation(s) and a (set of) initial values.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first order IVP is of the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most science and engineering applications, an IVP should have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on an interval, called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Summary: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first-order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One-parameter family of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first-order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particular solution + interval of existence. 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41115"/>
              </a:xfrm>
              <a:prstGeom prst="rect">
                <a:avLst/>
              </a:prstGeom>
              <a:blipFill>
                <a:blip r:embed="rId3"/>
                <a:stretch>
                  <a:fillRect l="-1199" t="-931" r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C322A9D-E3E6-4ACA-A664-9095D603D3DD}"/>
              </a:ext>
            </a:extLst>
          </p:cNvPr>
          <p:cNvSpPr/>
          <p:nvPr/>
        </p:nvSpPr>
        <p:spPr>
          <a:xfrm>
            <a:off x="836439" y="2603977"/>
            <a:ext cx="7627429" cy="7158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6DF1A-CDA8-ABFD-4786-68FD471FCD4D}"/>
              </a:ext>
            </a:extLst>
          </p:cNvPr>
          <p:cNvSpPr/>
          <p:nvPr/>
        </p:nvSpPr>
        <p:spPr>
          <a:xfrm>
            <a:off x="836438" y="3352488"/>
            <a:ext cx="7627429" cy="7158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63C78-0337-6A5F-AE88-8F5BCCE5B1FB}"/>
              </a:ext>
            </a:extLst>
          </p:cNvPr>
          <p:cNvSpPr/>
          <p:nvPr/>
        </p:nvSpPr>
        <p:spPr>
          <a:xfrm>
            <a:off x="836437" y="4100999"/>
            <a:ext cx="8069438" cy="7158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F8009-2C0F-99A3-B5C3-2EEE7DC26734}"/>
              </a:ext>
            </a:extLst>
          </p:cNvPr>
          <p:cNvSpPr/>
          <p:nvPr/>
        </p:nvSpPr>
        <p:spPr>
          <a:xfrm>
            <a:off x="615433" y="5116389"/>
            <a:ext cx="8290442" cy="11726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4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Geometric interpretation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 all ODE can be solved as above.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we cannot expect to obtain explicit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there does exist a way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get some information of the solution that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works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ODE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IVP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substitute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ODE,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other words,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derivative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the solution of the IVP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known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and takes the value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=2×3−1=5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86559C5-F567-8C8D-6050-66808E672638}"/>
              </a:ext>
            </a:extLst>
          </p:cNvPr>
          <p:cNvSpPr/>
          <p:nvPr/>
        </p:nvSpPr>
        <p:spPr>
          <a:xfrm>
            <a:off x="537281" y="1901905"/>
            <a:ext cx="8069438" cy="3274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3DC93-2112-7A66-FB62-CA03FB90A245}"/>
              </a:ext>
            </a:extLst>
          </p:cNvPr>
          <p:cNvSpPr/>
          <p:nvPr/>
        </p:nvSpPr>
        <p:spPr>
          <a:xfrm>
            <a:off x="598997" y="2267107"/>
            <a:ext cx="8069438" cy="7103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1F9B8-CA8F-B4BF-CCA8-1F7380397B07}"/>
              </a:ext>
            </a:extLst>
          </p:cNvPr>
          <p:cNvSpPr/>
          <p:nvPr/>
        </p:nvSpPr>
        <p:spPr>
          <a:xfrm>
            <a:off x="668270" y="3271555"/>
            <a:ext cx="8069438" cy="41627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2D081-764C-284D-441D-615FD78648F6}"/>
              </a:ext>
            </a:extLst>
          </p:cNvPr>
          <p:cNvSpPr/>
          <p:nvPr/>
        </p:nvSpPr>
        <p:spPr>
          <a:xfrm>
            <a:off x="668270" y="3758641"/>
            <a:ext cx="8069438" cy="7075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FF0B0-9886-6ED5-F58C-2CD4B7BAA7FD}"/>
              </a:ext>
            </a:extLst>
          </p:cNvPr>
          <p:cNvSpPr/>
          <p:nvPr/>
        </p:nvSpPr>
        <p:spPr>
          <a:xfrm>
            <a:off x="537280" y="4466202"/>
            <a:ext cx="8303683" cy="7934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22334-ACDC-5BE1-4384-EC31466C7C85}"/>
              </a:ext>
            </a:extLst>
          </p:cNvPr>
          <p:cNvSpPr/>
          <p:nvPr/>
        </p:nvSpPr>
        <p:spPr>
          <a:xfrm>
            <a:off x="420158" y="5495552"/>
            <a:ext cx="8303683" cy="7934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3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Direction Field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the IVP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(RHS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indep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416320"/>
              </a:xfrm>
              <a:prstGeom prst="rect">
                <a:avLst/>
              </a:prstGeom>
              <a:blipFill>
                <a:blip r:embed="rId3"/>
                <a:stretch>
                  <a:fillRect l="-1199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9853A3D-6FDD-9756-836E-AE4FBABA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55CCAC-663E-DA93-44E7-73C9315AA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773979"/>
                  </p:ext>
                </p:extLst>
              </p:nvPr>
            </p:nvGraphicFramePr>
            <p:xfrm>
              <a:off x="1037185" y="4484517"/>
              <a:ext cx="2988711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2×2−1=3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3/2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2−1=2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2×1−1=1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2−1=0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2×0−1=−1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(−1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)−1=−2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  <a:tr h="2474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2×(−1)−1=−3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58447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55CCAC-663E-DA93-44E7-73C9315AA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773979"/>
                  </p:ext>
                </p:extLst>
              </p:nvPr>
            </p:nvGraphicFramePr>
            <p:xfrm>
              <a:off x="1037185" y="4484517"/>
              <a:ext cx="2988711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722">
                      <a:extLst>
                        <a:ext uri="{9D8B030D-6E8A-4147-A177-3AD203B41FA5}">
                          <a16:colId xmlns:a16="http://schemas.microsoft.com/office/drawing/2014/main" val="1670322330"/>
                        </a:ext>
                      </a:extLst>
                    </a:gridCol>
                    <a:gridCol w="2167989">
                      <a:extLst>
                        <a:ext uri="{9D8B030D-6E8A-4147-A177-3AD203B41FA5}">
                          <a16:colId xmlns:a16="http://schemas.microsoft.com/office/drawing/2014/main" val="226437149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4444" b="-7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r="-281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1686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4444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100000" r="-281" b="-6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0537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4444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00000" r="-281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704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293478" r="-281" b="-44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6074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222" r="-264444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402222" r="-281" b="-3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224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502222" r="-281" b="-2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6628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2222" r="-264444" b="-1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602222" r="-281" b="-1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192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2222" r="-264444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921" t="-702222" r="-281" b="-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8447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53FC98A-0AE5-9DAB-1F23-C112928DD0D0}"/>
              </a:ext>
            </a:extLst>
          </p:cNvPr>
          <p:cNvSpPr/>
          <p:nvPr/>
        </p:nvSpPr>
        <p:spPr>
          <a:xfrm>
            <a:off x="420158" y="2195475"/>
            <a:ext cx="8303683" cy="4740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2E3AE-7C51-8775-880C-4B08DFC145F6}"/>
              </a:ext>
            </a:extLst>
          </p:cNvPr>
          <p:cNvSpPr/>
          <p:nvPr/>
        </p:nvSpPr>
        <p:spPr>
          <a:xfrm>
            <a:off x="559592" y="2605419"/>
            <a:ext cx="5712739" cy="3582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221C7-D5A9-D17B-5446-F56C22E99B53}"/>
              </a:ext>
            </a:extLst>
          </p:cNvPr>
          <p:cNvSpPr/>
          <p:nvPr/>
        </p:nvSpPr>
        <p:spPr>
          <a:xfrm>
            <a:off x="6272332" y="2650158"/>
            <a:ext cx="2802878" cy="3134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639FDE-536B-B0BE-74EB-B6336BBE6C9A}"/>
              </a:ext>
            </a:extLst>
          </p:cNvPr>
          <p:cNvSpPr/>
          <p:nvPr/>
        </p:nvSpPr>
        <p:spPr>
          <a:xfrm>
            <a:off x="297947" y="2999227"/>
            <a:ext cx="3896202" cy="3134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500C3-DB95-58B9-FAB5-0C2D20C969EF}"/>
              </a:ext>
            </a:extLst>
          </p:cNvPr>
          <p:cNvSpPr/>
          <p:nvPr/>
        </p:nvSpPr>
        <p:spPr>
          <a:xfrm>
            <a:off x="675797" y="3749972"/>
            <a:ext cx="3896202" cy="3134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9A415-BC00-7525-B0FD-76FD70F56FFB}"/>
              </a:ext>
            </a:extLst>
          </p:cNvPr>
          <p:cNvSpPr/>
          <p:nvPr/>
        </p:nvSpPr>
        <p:spPr>
          <a:xfrm>
            <a:off x="639548" y="4071238"/>
            <a:ext cx="3675513" cy="27867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370A8-C3C6-574B-AD5F-79F3A9E60F55}"/>
              </a:ext>
            </a:extLst>
          </p:cNvPr>
          <p:cNvSpPr/>
          <p:nvPr/>
        </p:nvSpPr>
        <p:spPr>
          <a:xfrm>
            <a:off x="4590522" y="3155960"/>
            <a:ext cx="4561402" cy="3611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0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  <a:p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use the direction field to conduct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qualitative studies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↗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stays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↘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above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solution increases,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going further away from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46982E1-F666-D478-A1FD-5F348B56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7C67A-8B7B-7606-5B3F-547486B34714}"/>
              </a:ext>
            </a:extLst>
          </p:cNvPr>
          <p:cNvGrpSpPr/>
          <p:nvPr/>
        </p:nvGrpSpPr>
        <p:grpSpPr>
          <a:xfrm>
            <a:off x="6733988" y="4659233"/>
            <a:ext cx="442440" cy="284400"/>
            <a:chOff x="6733988" y="4659233"/>
            <a:chExt cx="4424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E78128-D3D3-E8EC-1C11-3B48F0C2C167}"/>
                    </a:ext>
                  </a:extLst>
                </p14:cNvPr>
                <p14:cNvContentPartPr/>
                <p14:nvPr/>
              </p14:nvContentPartPr>
              <p14:xfrm>
                <a:off x="6921188" y="4806113"/>
                <a:ext cx="34920" cy="3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E78128-D3D3-E8EC-1C11-3B48F0C2C1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5068" y="4799993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7F9233-A604-37E6-ED5E-61CFA9135424}"/>
                    </a:ext>
                  </a:extLst>
                </p14:cNvPr>
                <p14:cNvContentPartPr/>
                <p14:nvPr/>
              </p14:nvContentPartPr>
              <p14:xfrm>
                <a:off x="6733988" y="4659233"/>
                <a:ext cx="420840" cy="284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7F9233-A604-37E6-ED5E-61CFA9135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27868" y="4653113"/>
                  <a:ext cx="433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4CC150-9486-1025-D240-714D27D8A6DD}"/>
                    </a:ext>
                  </a:extLst>
                </p14:cNvPr>
                <p14:cNvContentPartPr/>
                <p14:nvPr/>
              </p14:nvContentPartPr>
              <p14:xfrm>
                <a:off x="7086428" y="4666793"/>
                <a:ext cx="90000" cy="4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4CC150-9486-1025-D240-714D27D8A6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80308" y="4660673"/>
                  <a:ext cx="102240" cy="6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6F7B57E-FA4F-AEFF-8CED-3F887F3076D8}"/>
              </a:ext>
            </a:extLst>
          </p:cNvPr>
          <p:cNvSpPr/>
          <p:nvPr/>
        </p:nvSpPr>
        <p:spPr>
          <a:xfrm>
            <a:off x="757054" y="2600432"/>
            <a:ext cx="7615420" cy="35436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B9461-C90B-6470-BAE8-46AAD77FF6BF}"/>
              </a:ext>
            </a:extLst>
          </p:cNvPr>
          <p:cNvSpPr/>
          <p:nvPr/>
        </p:nvSpPr>
        <p:spPr>
          <a:xfrm>
            <a:off x="757054" y="3012863"/>
            <a:ext cx="3814946" cy="12190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2F451-A96F-396F-F859-F63C09CBA72B}"/>
              </a:ext>
            </a:extLst>
          </p:cNvPr>
          <p:cNvSpPr/>
          <p:nvPr/>
        </p:nvSpPr>
        <p:spPr>
          <a:xfrm>
            <a:off x="802888" y="4415888"/>
            <a:ext cx="3629679" cy="3902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9ECB3-7BF4-54FC-68A9-FBFD7324A5D5}"/>
              </a:ext>
            </a:extLst>
          </p:cNvPr>
          <p:cNvSpPr/>
          <p:nvPr/>
        </p:nvSpPr>
        <p:spPr>
          <a:xfrm>
            <a:off x="4689834" y="3184882"/>
            <a:ext cx="4432566" cy="34847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13893-1168-C119-6722-299CDF48CD39}"/>
              </a:ext>
            </a:extLst>
          </p:cNvPr>
          <p:cNvSpPr/>
          <p:nvPr/>
        </p:nvSpPr>
        <p:spPr>
          <a:xfrm>
            <a:off x="781288" y="4801433"/>
            <a:ext cx="3629679" cy="3902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6BED7-BF8A-956B-5DBB-CCDDBDC97AF9}"/>
              </a:ext>
            </a:extLst>
          </p:cNvPr>
          <p:cNvSpPr/>
          <p:nvPr/>
        </p:nvSpPr>
        <p:spPr>
          <a:xfrm>
            <a:off x="675678" y="5185895"/>
            <a:ext cx="3629679" cy="1077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13" grpId="0" animBg="1"/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use the direction field to conduct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qualitative studies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↗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stays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↘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below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solution decreases,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going further away from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46982E1-F666-D478-A1FD-5F348B56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8291C95-1714-705D-840F-0CC4DA06BC1D}"/>
              </a:ext>
            </a:extLst>
          </p:cNvPr>
          <p:cNvGrpSpPr/>
          <p:nvPr/>
        </p:nvGrpSpPr>
        <p:grpSpPr>
          <a:xfrm>
            <a:off x="6786188" y="5190773"/>
            <a:ext cx="388080" cy="272160"/>
            <a:chOff x="6786188" y="5190773"/>
            <a:chExt cx="3880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4486DB-6E97-9AE0-47B9-E442EF94520B}"/>
                    </a:ext>
                  </a:extLst>
                </p14:cNvPr>
                <p14:cNvContentPartPr/>
                <p14:nvPr/>
              </p14:nvContentPartPr>
              <p14:xfrm>
                <a:off x="6935588" y="5256653"/>
                <a:ext cx="20880" cy="3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4486DB-6E97-9AE0-47B9-E442EF9452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29468" y="5250533"/>
                  <a:ext cx="33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17C5F3-78CC-A67A-7B1E-7EEE4DEB7CC0}"/>
                    </a:ext>
                  </a:extLst>
                </p14:cNvPr>
                <p14:cNvContentPartPr/>
                <p14:nvPr/>
              </p14:nvContentPartPr>
              <p14:xfrm>
                <a:off x="6786188" y="5190773"/>
                <a:ext cx="388080" cy="258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17C5F3-78CC-A67A-7B1E-7EEE4DEB7C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0068" y="5184653"/>
                  <a:ext cx="400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975F64-176C-D6FE-6DC9-17867B8148F9}"/>
                    </a:ext>
                  </a:extLst>
                </p14:cNvPr>
                <p14:cNvContentPartPr/>
                <p14:nvPr/>
              </p14:nvContentPartPr>
              <p14:xfrm>
                <a:off x="7024508" y="5410013"/>
                <a:ext cx="148680" cy="5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975F64-176C-D6FE-6DC9-17867B8148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388" y="5403893"/>
                  <a:ext cx="160920" cy="6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7DD2901-26F0-DEEB-891C-FBFA9568011E}"/>
              </a:ext>
            </a:extLst>
          </p:cNvPr>
          <p:cNvSpPr/>
          <p:nvPr/>
        </p:nvSpPr>
        <p:spPr>
          <a:xfrm>
            <a:off x="835706" y="4800547"/>
            <a:ext cx="3629679" cy="3902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6F031-0059-DE30-AD57-49920D5AB973}"/>
              </a:ext>
            </a:extLst>
          </p:cNvPr>
          <p:cNvSpPr/>
          <p:nvPr/>
        </p:nvSpPr>
        <p:spPr>
          <a:xfrm>
            <a:off x="811822" y="5208845"/>
            <a:ext cx="3620746" cy="1132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1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Collecting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derivatives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every point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-plane, using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 elements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denote the derivative, we obtain a picture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 field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use the direction field to conduct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qualitative studies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↗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stays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↘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solution stays at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46982E1-F666-D478-A1FD-5F348B56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34" y="3283026"/>
            <a:ext cx="4440490" cy="348479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743607-C366-FA64-6537-A4BBE8691344}"/>
              </a:ext>
            </a:extLst>
          </p:cNvPr>
          <p:cNvGrpSpPr/>
          <p:nvPr/>
        </p:nvGrpSpPr>
        <p:grpSpPr>
          <a:xfrm>
            <a:off x="6786188" y="5005013"/>
            <a:ext cx="359640" cy="73080"/>
            <a:chOff x="6786188" y="5005013"/>
            <a:chExt cx="35964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9FA241-CBF3-04AA-64F1-1AC216E7F4B8}"/>
                    </a:ext>
                  </a:extLst>
                </p14:cNvPr>
                <p14:cNvContentPartPr/>
                <p14:nvPr/>
              </p14:nvContentPartPr>
              <p14:xfrm>
                <a:off x="6939908" y="5013293"/>
                <a:ext cx="23760" cy="1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9FA241-CBF3-04AA-64F1-1AC216E7F4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3788" y="5007173"/>
                  <a:ext cx="36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534D3D-8613-A911-D6AE-4BCB0614C371}"/>
                    </a:ext>
                  </a:extLst>
                </p14:cNvPr>
                <p14:cNvContentPartPr/>
                <p14:nvPr/>
              </p14:nvContentPartPr>
              <p14:xfrm>
                <a:off x="6786188" y="5019413"/>
                <a:ext cx="333000" cy="1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534D3D-8613-A911-D6AE-4BCB0614C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0068" y="5013293"/>
                  <a:ext cx="345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3090A0-4231-2EBD-F185-7A0DAC43AD05}"/>
                    </a:ext>
                  </a:extLst>
                </p14:cNvPr>
                <p14:cNvContentPartPr/>
                <p14:nvPr/>
              </p14:nvContentPartPr>
              <p14:xfrm>
                <a:off x="7067348" y="5005013"/>
                <a:ext cx="78480" cy="7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3090A0-4231-2EBD-F185-7A0DAC43AD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61228" y="4998893"/>
                  <a:ext cx="90720" cy="8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22A97DF-D7C8-A3FD-E665-80DB01E3ABDE}"/>
              </a:ext>
            </a:extLst>
          </p:cNvPr>
          <p:cNvSpPr/>
          <p:nvPr/>
        </p:nvSpPr>
        <p:spPr>
          <a:xfrm>
            <a:off x="802889" y="4809899"/>
            <a:ext cx="3353476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AA69A-1CC5-500F-9617-DE2D4502F64E}"/>
              </a:ext>
            </a:extLst>
          </p:cNvPr>
          <p:cNvSpPr/>
          <p:nvPr/>
        </p:nvSpPr>
        <p:spPr>
          <a:xfrm>
            <a:off x="838399" y="5214346"/>
            <a:ext cx="3353476" cy="8312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E1B05-567C-F411-856E-CE0E67D6F32F}"/>
                  </a:ext>
                </a:extLst>
              </p:cNvPr>
              <p:cNvSpPr txBox="1"/>
              <p:nvPr/>
            </p:nvSpPr>
            <p:spPr>
              <a:xfrm>
                <a:off x="6172200" y="2549741"/>
                <a:ext cx="28047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400" b="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E1B05-567C-F411-856E-CE0E67D6F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49741"/>
                <a:ext cx="2804746" cy="461665"/>
              </a:xfrm>
              <a:prstGeom prst="rect">
                <a:avLst/>
              </a:prstGeom>
              <a:blipFill>
                <a:blip r:embed="rId3"/>
                <a:stretch>
                  <a:fillRect l="-3478" t="-10526" r="-152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Basic Concepts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73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Equation: Equation concerning derivatives.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Typical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first-order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ordinary differential equation (ODE)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is the independent variable.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one-variable function depending on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derivative of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known function of two variables.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ODE expresses the derivative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defined 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 interval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satisfying the equation is called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 first-order ODE: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an nth-order ODE: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73101"/>
              </a:xfrm>
              <a:prstGeom prst="rect">
                <a:avLst/>
              </a:prstGeom>
              <a:blipFill>
                <a:blip r:embed="rId4"/>
                <a:stretch>
                  <a:fillRect l="-1199" t="-892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7F52274-E5E8-E03A-9B96-B6B1491BB55B}"/>
              </a:ext>
            </a:extLst>
          </p:cNvPr>
          <p:cNvSpPr/>
          <p:nvPr/>
        </p:nvSpPr>
        <p:spPr>
          <a:xfrm>
            <a:off x="801045" y="2138639"/>
            <a:ext cx="8093573" cy="8727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CE6A6-B596-809D-BEB8-0EAFC009EE17}"/>
              </a:ext>
            </a:extLst>
          </p:cNvPr>
          <p:cNvSpPr/>
          <p:nvPr/>
        </p:nvSpPr>
        <p:spPr>
          <a:xfrm>
            <a:off x="771526" y="3011406"/>
            <a:ext cx="8093573" cy="3737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5DA0-D583-7AAC-E1A9-9E75282F8F43}"/>
              </a:ext>
            </a:extLst>
          </p:cNvPr>
          <p:cNvSpPr/>
          <p:nvPr/>
        </p:nvSpPr>
        <p:spPr>
          <a:xfrm>
            <a:off x="801045" y="3380629"/>
            <a:ext cx="8093573" cy="3216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D7F7-57C3-FA6E-210B-26FC1E675AF9}"/>
              </a:ext>
            </a:extLst>
          </p:cNvPr>
          <p:cNvSpPr/>
          <p:nvPr/>
        </p:nvSpPr>
        <p:spPr>
          <a:xfrm>
            <a:off x="729974" y="3686755"/>
            <a:ext cx="8093573" cy="5847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6F9EC-BD07-BE1E-D597-EDBA0197F657}"/>
              </a:ext>
            </a:extLst>
          </p:cNvPr>
          <p:cNvSpPr/>
          <p:nvPr/>
        </p:nvSpPr>
        <p:spPr>
          <a:xfrm>
            <a:off x="320453" y="4271530"/>
            <a:ext cx="8093573" cy="349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FA2BD-C6CC-92C8-9C8E-BEEB090FF2F0}"/>
              </a:ext>
            </a:extLst>
          </p:cNvPr>
          <p:cNvSpPr/>
          <p:nvPr/>
        </p:nvSpPr>
        <p:spPr>
          <a:xfrm>
            <a:off x="320453" y="4599539"/>
            <a:ext cx="8093573" cy="349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7725B-78A8-E3FE-88B8-8FEDE77BAAFF}"/>
              </a:ext>
            </a:extLst>
          </p:cNvPr>
          <p:cNvSpPr/>
          <p:nvPr/>
        </p:nvSpPr>
        <p:spPr>
          <a:xfrm>
            <a:off x="320453" y="4974142"/>
            <a:ext cx="8370126" cy="7162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AAB73-4051-DCA4-C791-EB6042B3F0A3}"/>
              </a:ext>
            </a:extLst>
          </p:cNvPr>
          <p:cNvSpPr/>
          <p:nvPr/>
        </p:nvSpPr>
        <p:spPr>
          <a:xfrm>
            <a:off x="494973" y="6126769"/>
            <a:ext cx="8370126" cy="7162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0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Basic Concepts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Equation: Equation concerning derivatives.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 first-order ODE: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form of an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th-order ODE: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Examples: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(third order)</a:t>
                </a:r>
              </a:p>
              <a:p>
                <a:endParaRPr lang="en-US" altLang="zh-CN" sz="2400" dirty="0">
                  <a:solidFill>
                    <a:srgbClr val="FF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Partial differential equation (PDE):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Equation concerning partial derivatives.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harmonic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two variables are defined by the PDE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(won’t require in this course)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89113"/>
              </a:xfrm>
              <a:prstGeom prst="rect">
                <a:avLst/>
              </a:prstGeom>
              <a:blipFill>
                <a:blip r:embed="rId3"/>
                <a:stretch>
                  <a:fillRect l="-1199" t="-940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CC18460-9892-751E-2E62-48950CF0CAD8}"/>
              </a:ext>
            </a:extLst>
          </p:cNvPr>
          <p:cNvSpPr/>
          <p:nvPr/>
        </p:nvSpPr>
        <p:spPr>
          <a:xfrm>
            <a:off x="386937" y="3413886"/>
            <a:ext cx="3391575" cy="3343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ED526-1E86-3FD0-F2B9-CBE592E5BFAD}"/>
              </a:ext>
            </a:extLst>
          </p:cNvPr>
          <p:cNvSpPr/>
          <p:nvPr/>
        </p:nvSpPr>
        <p:spPr>
          <a:xfrm>
            <a:off x="3841757" y="3406329"/>
            <a:ext cx="3391575" cy="3343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5505F-705C-6B25-E6B1-FE9B2B31FC84}"/>
              </a:ext>
            </a:extLst>
          </p:cNvPr>
          <p:cNvSpPr/>
          <p:nvPr/>
        </p:nvSpPr>
        <p:spPr>
          <a:xfrm>
            <a:off x="1854259" y="3748284"/>
            <a:ext cx="5596967" cy="3343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51198-4C19-DD5D-F608-00DBDF60D4F2}"/>
              </a:ext>
            </a:extLst>
          </p:cNvPr>
          <p:cNvSpPr/>
          <p:nvPr/>
        </p:nvSpPr>
        <p:spPr>
          <a:xfrm>
            <a:off x="771526" y="4503019"/>
            <a:ext cx="7843482" cy="6659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00949-2D8E-E7C5-DF5D-4CFF1452146D}"/>
              </a:ext>
            </a:extLst>
          </p:cNvPr>
          <p:cNvSpPr/>
          <p:nvPr/>
        </p:nvSpPr>
        <p:spPr>
          <a:xfrm>
            <a:off x="711070" y="5169004"/>
            <a:ext cx="8251562" cy="1020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Why study differential equations?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48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Newton’s law of cooling: The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rate of change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proportional to the difference of the temperatures between the object and the ambient room. </a:t>
                </a:r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Mathematically, this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486869"/>
              </a:xfrm>
              <a:prstGeom prst="rect">
                <a:avLst/>
              </a:prstGeom>
              <a:blipFill>
                <a:blip r:embed="rId3"/>
                <a:stretch>
                  <a:fillRect l="-1199" t="-1087" r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9DFF2F0-BFF7-73B3-559B-56BA54360A91}"/>
              </a:ext>
            </a:extLst>
          </p:cNvPr>
          <p:cNvSpPr/>
          <p:nvPr/>
        </p:nvSpPr>
        <p:spPr>
          <a:xfrm>
            <a:off x="712919" y="2250725"/>
            <a:ext cx="8251562" cy="7254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E801D-EA3A-CA43-E5D5-88830DC6999F}"/>
              </a:ext>
            </a:extLst>
          </p:cNvPr>
          <p:cNvSpPr/>
          <p:nvPr/>
        </p:nvSpPr>
        <p:spPr>
          <a:xfrm>
            <a:off x="712919" y="2976200"/>
            <a:ext cx="8251562" cy="10969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24A54-4E03-A73E-F09D-260D443C4336}"/>
              </a:ext>
            </a:extLst>
          </p:cNvPr>
          <p:cNvSpPr/>
          <p:nvPr/>
        </p:nvSpPr>
        <p:spPr>
          <a:xfrm>
            <a:off x="599564" y="4073189"/>
            <a:ext cx="8251562" cy="14661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6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Why study differential equations? 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11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constant, then we may solve it by separating the variables: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117537"/>
              </a:xfrm>
              <a:prstGeom prst="rect">
                <a:avLst/>
              </a:prstGeom>
              <a:blipFill>
                <a:blip r:embed="rId3"/>
                <a:stretch>
                  <a:fillRect l="-1199" t="-1185" r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17317-F146-9A2E-372F-39633D2FBB3C}"/>
                  </a:ext>
                </a:extLst>
              </p:cNvPr>
              <p:cNvSpPr txBox="1"/>
              <p:nvPr/>
            </p:nvSpPr>
            <p:spPr>
              <a:xfrm>
                <a:off x="556846" y="4784950"/>
                <a:ext cx="8563708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𝑘𝑑𝑡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17317-F146-9A2E-372F-39633D2F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6" y="4784950"/>
                <a:ext cx="8563708" cy="1436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9A02504-6FE3-1C1B-7F4A-0AB6136521BB}"/>
              </a:ext>
            </a:extLst>
          </p:cNvPr>
          <p:cNvSpPr/>
          <p:nvPr/>
        </p:nvSpPr>
        <p:spPr>
          <a:xfrm>
            <a:off x="599564" y="4073189"/>
            <a:ext cx="8251562" cy="7117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7E4CE-929B-6327-6735-CE0DB3083B30}"/>
              </a:ext>
            </a:extLst>
          </p:cNvPr>
          <p:cNvSpPr/>
          <p:nvPr/>
        </p:nvSpPr>
        <p:spPr>
          <a:xfrm>
            <a:off x="446219" y="4887889"/>
            <a:ext cx="2637047" cy="7798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F9C6A-A611-AB9A-1B91-207174A9CD31}"/>
              </a:ext>
            </a:extLst>
          </p:cNvPr>
          <p:cNvSpPr/>
          <p:nvPr/>
        </p:nvSpPr>
        <p:spPr>
          <a:xfrm>
            <a:off x="3083266" y="4887889"/>
            <a:ext cx="2380463" cy="7798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AD18E-BFF4-7BE7-1C0B-07750898CCA9}"/>
              </a:ext>
            </a:extLst>
          </p:cNvPr>
          <p:cNvSpPr/>
          <p:nvPr/>
        </p:nvSpPr>
        <p:spPr>
          <a:xfrm>
            <a:off x="5442520" y="4887889"/>
            <a:ext cx="2929954" cy="7798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DBAC3-11B1-2BAC-8A63-9D962561AB82}"/>
              </a:ext>
            </a:extLst>
          </p:cNvPr>
          <p:cNvSpPr/>
          <p:nvPr/>
        </p:nvSpPr>
        <p:spPr>
          <a:xfrm>
            <a:off x="357901" y="5674696"/>
            <a:ext cx="3541523" cy="7798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59BB1-CDAB-ADAC-2FB7-0A179C0D785D}"/>
              </a:ext>
            </a:extLst>
          </p:cNvPr>
          <p:cNvSpPr/>
          <p:nvPr/>
        </p:nvSpPr>
        <p:spPr>
          <a:xfrm>
            <a:off x="3899425" y="5809271"/>
            <a:ext cx="2516490" cy="7798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A38A1-92B5-BAD0-8384-937F9D432324}"/>
              </a:ext>
            </a:extLst>
          </p:cNvPr>
          <p:cNvSpPr/>
          <p:nvPr/>
        </p:nvSpPr>
        <p:spPr>
          <a:xfrm>
            <a:off x="6389385" y="5779859"/>
            <a:ext cx="2516490" cy="7798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623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One-parameter family of solutions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3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Note: The constant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arbitrary. Without any further information there is no way to decide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other words,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ODE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Such an expression is called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one-parameter family of solutions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38614"/>
              </a:xfrm>
              <a:prstGeom prst="rect">
                <a:avLst/>
              </a:prstGeom>
              <a:blipFill>
                <a:blip r:embed="rId3"/>
                <a:stretch>
                  <a:fillRect l="-1199" t="-931" r="-2249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38CAE5B-C134-CB65-F4C1-03DF7B157F6B}"/>
              </a:ext>
            </a:extLst>
          </p:cNvPr>
          <p:cNvSpPr/>
          <p:nvPr/>
        </p:nvSpPr>
        <p:spPr>
          <a:xfrm>
            <a:off x="717917" y="4781515"/>
            <a:ext cx="7549468" cy="7426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D8EAD4-37C2-2AA3-B8E0-8A6327E5674D}"/>
              </a:ext>
            </a:extLst>
          </p:cNvPr>
          <p:cNvSpPr/>
          <p:nvPr/>
        </p:nvSpPr>
        <p:spPr>
          <a:xfrm>
            <a:off x="797266" y="5524185"/>
            <a:ext cx="7931098" cy="3476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41983-1B9B-4990-C01D-D45B7AB144FE}"/>
              </a:ext>
            </a:extLst>
          </p:cNvPr>
          <p:cNvSpPr/>
          <p:nvPr/>
        </p:nvSpPr>
        <p:spPr>
          <a:xfrm>
            <a:off x="717917" y="5871808"/>
            <a:ext cx="1178896" cy="3476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17B31-913F-AD60-8D25-8A9E2FF9B972}"/>
              </a:ext>
            </a:extLst>
          </p:cNvPr>
          <p:cNvSpPr/>
          <p:nvPr/>
        </p:nvSpPr>
        <p:spPr>
          <a:xfrm>
            <a:off x="1950422" y="5871808"/>
            <a:ext cx="6717485" cy="3476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978F2-3F71-8F8A-7086-4CC265FE3902}"/>
              </a:ext>
            </a:extLst>
          </p:cNvPr>
          <p:cNvSpPr/>
          <p:nvPr/>
        </p:nvSpPr>
        <p:spPr>
          <a:xfrm>
            <a:off x="259079" y="6266855"/>
            <a:ext cx="6717485" cy="3476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6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64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3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Differential equation is the foundation of science and technology.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Consider an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object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temperature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placed in a room of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some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when solving a first-order 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we seek a one-parameter family of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all solutions of the ODE are contained in the family, then we call it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32073"/>
              </a:xfrm>
              <a:prstGeom prst="rect">
                <a:avLst/>
              </a:prstGeom>
              <a:blipFill>
                <a:blip r:embed="rId3"/>
                <a:stretch>
                  <a:fillRect l="-1199" t="-932" r="-2249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7148860-E524-DB01-136E-6CFA60BFF2B9}"/>
              </a:ext>
            </a:extLst>
          </p:cNvPr>
          <p:cNvSpPr/>
          <p:nvPr/>
        </p:nvSpPr>
        <p:spPr>
          <a:xfrm>
            <a:off x="771526" y="5123663"/>
            <a:ext cx="7699899" cy="8010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7106A-381D-BDDC-7881-8FADBAB679F4}"/>
              </a:ext>
            </a:extLst>
          </p:cNvPr>
          <p:cNvSpPr/>
          <p:nvPr/>
        </p:nvSpPr>
        <p:spPr>
          <a:xfrm>
            <a:off x="878583" y="5924707"/>
            <a:ext cx="7699899" cy="755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19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86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∆t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small period of time.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Within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∆t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	Mercury in =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 ∆t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   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Polluted Water Out =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 ∆t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Density of mercury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Mercury out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 ∆t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86722"/>
              </a:xfrm>
              <a:prstGeom prst="rect">
                <a:avLst/>
              </a:prstGeom>
              <a:blipFill>
                <a:blip r:embed="rId3"/>
                <a:stretch>
                  <a:fillRect l="-1199" t="-999" r="-2099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/>
              <p:nvPr/>
            </p:nvSpPr>
            <p:spPr>
              <a:xfrm>
                <a:off x="1028700" y="5884473"/>
                <a:ext cx="7620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84473"/>
                <a:ext cx="7620000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1CD5CC6-F3E9-A5B4-45A9-06633D0C3D85}"/>
              </a:ext>
            </a:extLst>
          </p:cNvPr>
          <p:cNvSpPr/>
          <p:nvPr/>
        </p:nvSpPr>
        <p:spPr>
          <a:xfrm>
            <a:off x="5924707" y="1447800"/>
            <a:ext cx="2811016" cy="4534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3130A-FBD4-24DB-93B0-F343171DF97E}"/>
              </a:ext>
            </a:extLst>
          </p:cNvPr>
          <p:cNvSpPr/>
          <p:nvPr/>
        </p:nvSpPr>
        <p:spPr>
          <a:xfrm>
            <a:off x="658720" y="1901221"/>
            <a:ext cx="7989979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4A03F-43E3-FDAC-936F-1B80C9D139A1}"/>
              </a:ext>
            </a:extLst>
          </p:cNvPr>
          <p:cNvSpPr/>
          <p:nvPr/>
        </p:nvSpPr>
        <p:spPr>
          <a:xfrm>
            <a:off x="658721" y="2279011"/>
            <a:ext cx="6172830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075CA-E4A3-78B1-7F10-F31E446B16E8}"/>
              </a:ext>
            </a:extLst>
          </p:cNvPr>
          <p:cNvSpPr/>
          <p:nvPr/>
        </p:nvSpPr>
        <p:spPr>
          <a:xfrm>
            <a:off x="6831551" y="2239809"/>
            <a:ext cx="1503138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56C73-5F40-38A6-0278-B4BCA0DD3E6E}"/>
              </a:ext>
            </a:extLst>
          </p:cNvPr>
          <p:cNvSpPr/>
          <p:nvPr/>
        </p:nvSpPr>
        <p:spPr>
          <a:xfrm>
            <a:off x="658721" y="2589828"/>
            <a:ext cx="3762140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96BAF-EA54-E232-C194-9A15F2EBD8D1}"/>
              </a:ext>
            </a:extLst>
          </p:cNvPr>
          <p:cNvSpPr/>
          <p:nvPr/>
        </p:nvSpPr>
        <p:spPr>
          <a:xfrm>
            <a:off x="4420861" y="2574382"/>
            <a:ext cx="4485014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97346-5FE4-FC3F-B5CB-162258D34F18}"/>
              </a:ext>
            </a:extLst>
          </p:cNvPr>
          <p:cNvSpPr/>
          <p:nvPr/>
        </p:nvSpPr>
        <p:spPr>
          <a:xfrm>
            <a:off x="658721" y="3027803"/>
            <a:ext cx="3762140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B45D1-58F3-29FA-8DE1-E8248DE8BF08}"/>
              </a:ext>
            </a:extLst>
          </p:cNvPr>
          <p:cNvSpPr/>
          <p:nvPr/>
        </p:nvSpPr>
        <p:spPr>
          <a:xfrm>
            <a:off x="771526" y="3694649"/>
            <a:ext cx="6604130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3DCDA-1655-8DDE-5009-8FA5550C1CC5}"/>
              </a:ext>
            </a:extLst>
          </p:cNvPr>
          <p:cNvSpPr/>
          <p:nvPr/>
        </p:nvSpPr>
        <p:spPr>
          <a:xfrm>
            <a:off x="771526" y="4105498"/>
            <a:ext cx="6604130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79C8F7-F41E-AAD6-76F8-37331484599D}"/>
              </a:ext>
            </a:extLst>
          </p:cNvPr>
          <p:cNvSpPr/>
          <p:nvPr/>
        </p:nvSpPr>
        <p:spPr>
          <a:xfrm>
            <a:off x="884331" y="4446338"/>
            <a:ext cx="6604130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40C426-4A6E-4A1D-D4C7-DEB87A057399}"/>
              </a:ext>
            </a:extLst>
          </p:cNvPr>
          <p:cNvSpPr/>
          <p:nvPr/>
        </p:nvSpPr>
        <p:spPr>
          <a:xfrm>
            <a:off x="2044569" y="4854356"/>
            <a:ext cx="3517401" cy="358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01716-36A9-CDCF-6CDE-6D6933150043}"/>
              </a:ext>
            </a:extLst>
          </p:cNvPr>
          <p:cNvSpPr/>
          <p:nvPr/>
        </p:nvSpPr>
        <p:spPr>
          <a:xfrm>
            <a:off x="5643012" y="4799470"/>
            <a:ext cx="3262863" cy="53579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86048-6D71-2F67-4F3F-996D98F51242}"/>
              </a:ext>
            </a:extLst>
          </p:cNvPr>
          <p:cNvSpPr/>
          <p:nvPr/>
        </p:nvSpPr>
        <p:spPr>
          <a:xfrm>
            <a:off x="1827974" y="5335260"/>
            <a:ext cx="3590413" cy="53579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A204E-8D1B-694A-36D0-E308850576FC}"/>
              </a:ext>
            </a:extLst>
          </p:cNvPr>
          <p:cNvSpPr/>
          <p:nvPr/>
        </p:nvSpPr>
        <p:spPr>
          <a:xfrm>
            <a:off x="595983" y="5946418"/>
            <a:ext cx="4535237" cy="7606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9588E9-75EE-296F-EF89-E34D162BD441}"/>
              </a:ext>
            </a:extLst>
          </p:cNvPr>
          <p:cNvSpPr/>
          <p:nvPr/>
        </p:nvSpPr>
        <p:spPr>
          <a:xfrm>
            <a:off x="5171093" y="5984985"/>
            <a:ext cx="2839354" cy="6851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1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Another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A lake has water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volume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constant.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 factory emits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kilograms of mercury into the lake every day.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Suppose the mercury diffuse to the lake instantly and water refreshes every day by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How much time does it take for the water to be unpotable.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mass of mercury in the lake at time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∆t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small period of time.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obtain a differential equation for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209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/>
              <p:nvPr/>
            </p:nvSpPr>
            <p:spPr>
              <a:xfrm>
                <a:off x="1138420" y="4542945"/>
                <a:ext cx="7400559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4A56A-9977-650F-3300-7CC3A9E0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20" y="4542945"/>
                <a:ext cx="7400559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/>
              <p:nvPr/>
            </p:nvSpPr>
            <p:spPr>
              <a:xfrm>
                <a:off x="2286000" y="5923668"/>
                <a:ext cx="4572000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79BD3D-4820-A19B-CAFA-0356098E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923668"/>
                <a:ext cx="4572000" cy="809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52C4694-B170-D47B-0E55-0F0506515CBE}"/>
              </a:ext>
            </a:extLst>
          </p:cNvPr>
          <p:cNvSpPr/>
          <p:nvPr/>
        </p:nvSpPr>
        <p:spPr>
          <a:xfrm>
            <a:off x="771526" y="5478449"/>
            <a:ext cx="6740157" cy="4452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14850-C72E-74D1-6DAF-1B9EE7F7183A}"/>
              </a:ext>
            </a:extLst>
          </p:cNvPr>
          <p:cNvSpPr/>
          <p:nvPr/>
        </p:nvSpPr>
        <p:spPr>
          <a:xfrm>
            <a:off x="1022167" y="5972115"/>
            <a:ext cx="6740157" cy="8091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8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2158</Words>
  <Application>Microsoft Office PowerPoint</Application>
  <PresentationFormat>On-screen Show 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53</cp:revision>
  <dcterms:created xsi:type="dcterms:W3CDTF">2019-08-09T22:30:31Z</dcterms:created>
  <dcterms:modified xsi:type="dcterms:W3CDTF">2024-01-25T03:12:45Z</dcterms:modified>
</cp:coreProperties>
</file>