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24" r:id="rId2"/>
    <p:sldId id="466" r:id="rId3"/>
    <p:sldId id="436" r:id="rId4"/>
    <p:sldId id="437" r:id="rId5"/>
    <p:sldId id="443" r:id="rId6"/>
    <p:sldId id="438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15" r:id="rId16"/>
    <p:sldId id="452" r:id="rId17"/>
    <p:sldId id="453" r:id="rId18"/>
    <p:sldId id="454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464" r:id="rId28"/>
    <p:sldId id="465" r:id="rId29"/>
    <p:sldId id="46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9058C7-27B4-42F1-B046-82D792AC7E73}" v="2" dt="2024-02-21T23:11:38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i Qi" userId="3a0329be-6602-4f64-938f-1fc3eca2c3af" providerId="ADAL" clId="{E10FFF81-CDB2-40BA-A434-E352FDFC5046}"/>
    <pc:docChg chg="modSld">
      <pc:chgData name="Fei Qi" userId="3a0329be-6602-4f64-938f-1fc3eca2c3af" providerId="ADAL" clId="{E10FFF81-CDB2-40BA-A434-E352FDFC5046}" dt="2024-02-20T17:14:17.313" v="34" actId="20577"/>
      <pc:docMkLst>
        <pc:docMk/>
      </pc:docMkLst>
      <pc:sldChg chg="modSp mod">
        <pc:chgData name="Fei Qi" userId="3a0329be-6602-4f64-938f-1fc3eca2c3af" providerId="ADAL" clId="{E10FFF81-CDB2-40BA-A434-E352FDFC5046}" dt="2024-02-20T17:14:17.313" v="34" actId="20577"/>
        <pc:sldMkLst>
          <pc:docMk/>
          <pc:sldMk cId="4203478037" sldId="438"/>
        </pc:sldMkLst>
        <pc:spChg chg="mod">
          <ac:chgData name="Fei Qi" userId="3a0329be-6602-4f64-938f-1fc3eca2c3af" providerId="ADAL" clId="{E10FFF81-CDB2-40BA-A434-E352FDFC5046}" dt="2024-02-20T17:14:17.313" v="34" actId="20577"/>
          <ac:spMkLst>
            <pc:docMk/>
            <pc:sldMk cId="4203478037" sldId="438"/>
            <ac:spMk id="9" creationId="{7B79891C-44AC-42CB-B666-2D8C18C8DBDF}"/>
          </ac:spMkLst>
        </pc:spChg>
      </pc:sldChg>
    </pc:docChg>
  </pc:docChgLst>
  <pc:docChgLst>
    <pc:chgData name="Fei Qi" userId="3a0329be-6602-4f64-938f-1fc3eca2c3af" providerId="ADAL" clId="{CE019720-3691-4314-A96F-90914AD321B6}"/>
    <pc:docChg chg="undo custSel addSld modSld">
      <pc:chgData name="Fei Qi" userId="3a0329be-6602-4f64-938f-1fc3eca2c3af" providerId="ADAL" clId="{CE019720-3691-4314-A96F-90914AD321B6}" dt="2024-02-09T19:17:51.796" v="313" actId="20577"/>
      <pc:docMkLst>
        <pc:docMk/>
      </pc:docMkLst>
      <pc:sldChg chg="addSp delSp modSp mod">
        <pc:chgData name="Fei Qi" userId="3a0329be-6602-4f64-938f-1fc3eca2c3af" providerId="ADAL" clId="{CE019720-3691-4314-A96F-90914AD321B6}" dt="2024-02-09T19:14:05.226" v="163"/>
        <pc:sldMkLst>
          <pc:docMk/>
          <pc:sldMk cId="1169890463" sldId="324"/>
        </pc:sldMkLst>
        <pc:spChg chg="add del">
          <ac:chgData name="Fei Qi" userId="3a0329be-6602-4f64-938f-1fc3eca2c3af" providerId="ADAL" clId="{CE019720-3691-4314-A96F-90914AD321B6}" dt="2024-02-09T19:14:03.884" v="159"/>
          <ac:spMkLst>
            <pc:docMk/>
            <pc:sldMk cId="1169890463" sldId="324"/>
            <ac:spMk id="5" creationId="{D378B4A0-D1FD-8DDB-6E28-07D580B15D01}"/>
          </ac:spMkLst>
        </pc:spChg>
        <pc:spChg chg="add del">
          <ac:chgData name="Fei Qi" userId="3a0329be-6602-4f64-938f-1fc3eca2c3af" providerId="ADAL" clId="{CE019720-3691-4314-A96F-90914AD321B6}" dt="2024-02-09T19:14:05.226" v="163"/>
          <ac:spMkLst>
            <pc:docMk/>
            <pc:sldMk cId="1169890463" sldId="324"/>
            <ac:spMk id="7" creationId="{F99D9992-F59E-2B22-77E7-74DE346C091A}"/>
          </ac:spMkLst>
        </pc:spChg>
      </pc:sldChg>
      <pc:sldChg chg="modSp mod">
        <pc:chgData name="Fei Qi" userId="3a0329be-6602-4f64-938f-1fc3eca2c3af" providerId="ADAL" clId="{CE019720-3691-4314-A96F-90914AD321B6}" dt="2024-02-09T19:16:43.135" v="293" actId="108"/>
        <pc:sldMkLst>
          <pc:docMk/>
          <pc:sldMk cId="1492788370" sldId="415"/>
        </pc:sldMkLst>
        <pc:spChg chg="mod">
          <ac:chgData name="Fei Qi" userId="3a0329be-6602-4f64-938f-1fc3eca2c3af" providerId="ADAL" clId="{CE019720-3691-4314-A96F-90914AD321B6}" dt="2024-02-09T19:16:43.135" v="293" actId="108"/>
          <ac:spMkLst>
            <pc:docMk/>
            <pc:sldMk cId="1492788370" sldId="415"/>
            <ac:spMk id="9" creationId="{7B79891C-44AC-42CB-B666-2D8C18C8DBDF}"/>
          </ac:spMkLst>
        </pc:spChg>
      </pc:sldChg>
      <pc:sldChg chg="modSp add">
        <pc:chgData name="Fei Qi" userId="3a0329be-6602-4f64-938f-1fc3eca2c3af" providerId="ADAL" clId="{CE019720-3691-4314-A96F-90914AD321B6}" dt="2024-02-09T19:08:20.522" v="14" actId="108"/>
        <pc:sldMkLst>
          <pc:docMk/>
          <pc:sldMk cId="3276674830" sldId="436"/>
        </pc:sldMkLst>
        <pc:spChg chg="mod">
          <ac:chgData name="Fei Qi" userId="3a0329be-6602-4f64-938f-1fc3eca2c3af" providerId="ADAL" clId="{CE019720-3691-4314-A96F-90914AD321B6}" dt="2024-02-09T19:08:20.522" v="14" actId="108"/>
          <ac:spMkLst>
            <pc:docMk/>
            <pc:sldMk cId="3276674830" sldId="436"/>
            <ac:spMk id="9" creationId="{7B79891C-44AC-42CB-B666-2D8C18C8DBDF}"/>
          </ac:spMkLst>
        </pc:spChg>
      </pc:sldChg>
      <pc:sldChg chg="modSp add">
        <pc:chgData name="Fei Qi" userId="3a0329be-6602-4f64-938f-1fc3eca2c3af" providerId="ADAL" clId="{CE019720-3691-4314-A96F-90914AD321B6}" dt="2024-02-09T19:10:43.701" v="85" actId="207"/>
        <pc:sldMkLst>
          <pc:docMk/>
          <pc:sldMk cId="2627448471" sldId="437"/>
        </pc:sldMkLst>
        <pc:spChg chg="mod">
          <ac:chgData name="Fei Qi" userId="3a0329be-6602-4f64-938f-1fc3eca2c3af" providerId="ADAL" clId="{CE019720-3691-4314-A96F-90914AD321B6}" dt="2024-02-09T19:10:43.701" v="85" actId="207"/>
          <ac:spMkLst>
            <pc:docMk/>
            <pc:sldMk cId="2627448471" sldId="437"/>
            <ac:spMk id="9" creationId="{7B79891C-44AC-42CB-B666-2D8C18C8DBDF}"/>
          </ac:spMkLst>
        </pc:spChg>
      </pc:sldChg>
      <pc:sldChg chg="modSp add">
        <pc:chgData name="Fei Qi" userId="3a0329be-6602-4f64-938f-1fc3eca2c3af" providerId="ADAL" clId="{CE019720-3691-4314-A96F-90914AD321B6}" dt="2024-02-09T19:11:09.556" v="102" actId="108"/>
        <pc:sldMkLst>
          <pc:docMk/>
          <pc:sldMk cId="4203478037" sldId="438"/>
        </pc:sldMkLst>
        <pc:spChg chg="mod">
          <ac:chgData name="Fei Qi" userId="3a0329be-6602-4f64-938f-1fc3eca2c3af" providerId="ADAL" clId="{CE019720-3691-4314-A96F-90914AD321B6}" dt="2024-02-09T19:11:09.556" v="102" actId="108"/>
          <ac:spMkLst>
            <pc:docMk/>
            <pc:sldMk cId="4203478037" sldId="438"/>
            <ac:spMk id="9" creationId="{7B79891C-44AC-42CB-B666-2D8C18C8DBDF}"/>
          </ac:spMkLst>
        </pc:spChg>
      </pc:sldChg>
      <pc:sldChg chg="modSp add">
        <pc:chgData name="Fei Qi" userId="3a0329be-6602-4f64-938f-1fc3eca2c3af" providerId="ADAL" clId="{CE019720-3691-4314-A96F-90914AD321B6}" dt="2024-02-09T19:10:51.408" v="95" actId="20577"/>
        <pc:sldMkLst>
          <pc:docMk/>
          <pc:sldMk cId="2148054945" sldId="443"/>
        </pc:sldMkLst>
        <pc:spChg chg="mod">
          <ac:chgData name="Fei Qi" userId="3a0329be-6602-4f64-938f-1fc3eca2c3af" providerId="ADAL" clId="{CE019720-3691-4314-A96F-90914AD321B6}" dt="2024-02-09T19:10:51.408" v="95" actId="20577"/>
          <ac:spMkLst>
            <pc:docMk/>
            <pc:sldMk cId="2148054945" sldId="443"/>
            <ac:spMk id="9" creationId="{7B79891C-44AC-42CB-B666-2D8C18C8DBDF}"/>
          </ac:spMkLst>
        </pc:spChg>
      </pc:sldChg>
      <pc:sldChg chg="modSp add mod">
        <pc:chgData name="Fei Qi" userId="3a0329be-6602-4f64-938f-1fc3eca2c3af" providerId="ADAL" clId="{CE019720-3691-4314-A96F-90914AD321B6}" dt="2024-02-09T19:11:31.786" v="111" actId="108"/>
        <pc:sldMkLst>
          <pc:docMk/>
          <pc:sldMk cId="2393625184" sldId="444"/>
        </pc:sldMkLst>
        <pc:spChg chg="mod">
          <ac:chgData name="Fei Qi" userId="3a0329be-6602-4f64-938f-1fc3eca2c3af" providerId="ADAL" clId="{CE019720-3691-4314-A96F-90914AD321B6}" dt="2024-02-09T19:11:31.786" v="111" actId="108"/>
          <ac:spMkLst>
            <pc:docMk/>
            <pc:sldMk cId="2393625184" sldId="444"/>
            <ac:spMk id="9" creationId="{7B79891C-44AC-42CB-B666-2D8C18C8DBDF}"/>
          </ac:spMkLst>
        </pc:spChg>
      </pc:sldChg>
      <pc:sldChg chg="modSp">
        <pc:chgData name="Fei Qi" userId="3a0329be-6602-4f64-938f-1fc3eca2c3af" providerId="ADAL" clId="{CE019720-3691-4314-A96F-90914AD321B6}" dt="2024-02-09T19:11:50.756" v="121" actId="108"/>
        <pc:sldMkLst>
          <pc:docMk/>
          <pc:sldMk cId="3350500191" sldId="445"/>
        </pc:sldMkLst>
        <pc:spChg chg="mod">
          <ac:chgData name="Fei Qi" userId="3a0329be-6602-4f64-938f-1fc3eca2c3af" providerId="ADAL" clId="{CE019720-3691-4314-A96F-90914AD321B6}" dt="2024-02-09T19:11:50.756" v="121" actId="108"/>
          <ac:spMkLst>
            <pc:docMk/>
            <pc:sldMk cId="3350500191" sldId="445"/>
            <ac:spMk id="9" creationId="{7B79891C-44AC-42CB-B666-2D8C18C8DBDF}"/>
          </ac:spMkLst>
        </pc:spChg>
      </pc:sldChg>
      <pc:sldChg chg="modSp">
        <pc:chgData name="Fei Qi" userId="3a0329be-6602-4f64-938f-1fc3eca2c3af" providerId="ADAL" clId="{CE019720-3691-4314-A96F-90914AD321B6}" dt="2024-02-09T19:12:51.228" v="137" actId="207"/>
        <pc:sldMkLst>
          <pc:docMk/>
          <pc:sldMk cId="2453304404" sldId="446"/>
        </pc:sldMkLst>
        <pc:spChg chg="mod">
          <ac:chgData name="Fei Qi" userId="3a0329be-6602-4f64-938f-1fc3eca2c3af" providerId="ADAL" clId="{CE019720-3691-4314-A96F-90914AD321B6}" dt="2024-02-09T19:12:51.228" v="137" actId="207"/>
          <ac:spMkLst>
            <pc:docMk/>
            <pc:sldMk cId="2453304404" sldId="446"/>
            <ac:spMk id="9" creationId="{7B79891C-44AC-42CB-B666-2D8C18C8DBDF}"/>
          </ac:spMkLst>
        </pc:spChg>
      </pc:sldChg>
      <pc:sldChg chg="modSp">
        <pc:chgData name="Fei Qi" userId="3a0329be-6602-4f64-938f-1fc3eca2c3af" providerId="ADAL" clId="{CE019720-3691-4314-A96F-90914AD321B6}" dt="2024-02-09T19:12:55.746" v="138" actId="207"/>
        <pc:sldMkLst>
          <pc:docMk/>
          <pc:sldMk cId="2583121004" sldId="447"/>
        </pc:sldMkLst>
        <pc:spChg chg="mod">
          <ac:chgData name="Fei Qi" userId="3a0329be-6602-4f64-938f-1fc3eca2c3af" providerId="ADAL" clId="{CE019720-3691-4314-A96F-90914AD321B6}" dt="2024-02-09T19:12:55.746" v="138" actId="207"/>
          <ac:spMkLst>
            <pc:docMk/>
            <pc:sldMk cId="2583121004" sldId="447"/>
            <ac:spMk id="9" creationId="{7B79891C-44AC-42CB-B666-2D8C18C8DBDF}"/>
          </ac:spMkLst>
        </pc:spChg>
      </pc:sldChg>
      <pc:sldChg chg="modSp mod">
        <pc:chgData name="Fei Qi" userId="3a0329be-6602-4f64-938f-1fc3eca2c3af" providerId="ADAL" clId="{CE019720-3691-4314-A96F-90914AD321B6}" dt="2024-02-09T19:13:20.583" v="147" actId="20577"/>
        <pc:sldMkLst>
          <pc:docMk/>
          <pc:sldMk cId="2619565134" sldId="448"/>
        </pc:sldMkLst>
        <pc:spChg chg="mod">
          <ac:chgData name="Fei Qi" userId="3a0329be-6602-4f64-938f-1fc3eca2c3af" providerId="ADAL" clId="{CE019720-3691-4314-A96F-90914AD321B6}" dt="2024-02-09T19:13:20.583" v="147" actId="20577"/>
          <ac:spMkLst>
            <pc:docMk/>
            <pc:sldMk cId="2619565134" sldId="448"/>
            <ac:spMk id="9" creationId="{7B79891C-44AC-42CB-B666-2D8C18C8DBDF}"/>
          </ac:spMkLst>
        </pc:spChg>
      </pc:sldChg>
      <pc:sldChg chg="modSp">
        <pc:chgData name="Fei Qi" userId="3a0329be-6602-4f64-938f-1fc3eca2c3af" providerId="ADAL" clId="{CE019720-3691-4314-A96F-90914AD321B6}" dt="2024-02-09T19:13:51.304" v="155" actId="108"/>
        <pc:sldMkLst>
          <pc:docMk/>
          <pc:sldMk cId="2292729337" sldId="449"/>
        </pc:sldMkLst>
        <pc:spChg chg="mod">
          <ac:chgData name="Fei Qi" userId="3a0329be-6602-4f64-938f-1fc3eca2c3af" providerId="ADAL" clId="{CE019720-3691-4314-A96F-90914AD321B6}" dt="2024-02-09T19:13:51.304" v="155" actId="108"/>
          <ac:spMkLst>
            <pc:docMk/>
            <pc:sldMk cId="2292729337" sldId="449"/>
            <ac:spMk id="9" creationId="{7B79891C-44AC-42CB-B666-2D8C18C8DBDF}"/>
          </ac:spMkLst>
        </pc:spChg>
      </pc:sldChg>
      <pc:sldChg chg="modSp mod">
        <pc:chgData name="Fei Qi" userId="3a0329be-6602-4f64-938f-1fc3eca2c3af" providerId="ADAL" clId="{CE019720-3691-4314-A96F-90914AD321B6}" dt="2024-02-09T19:15:31.927" v="271" actId="207"/>
        <pc:sldMkLst>
          <pc:docMk/>
          <pc:sldMk cId="1075200768" sldId="450"/>
        </pc:sldMkLst>
        <pc:spChg chg="mod">
          <ac:chgData name="Fei Qi" userId="3a0329be-6602-4f64-938f-1fc3eca2c3af" providerId="ADAL" clId="{CE019720-3691-4314-A96F-90914AD321B6}" dt="2024-02-09T19:15:31.927" v="271" actId="207"/>
          <ac:spMkLst>
            <pc:docMk/>
            <pc:sldMk cId="1075200768" sldId="450"/>
            <ac:spMk id="9" creationId="{7B79891C-44AC-42CB-B666-2D8C18C8DBDF}"/>
          </ac:spMkLst>
        </pc:spChg>
      </pc:sldChg>
      <pc:sldChg chg="modSp mod">
        <pc:chgData name="Fei Qi" userId="3a0329be-6602-4f64-938f-1fc3eca2c3af" providerId="ADAL" clId="{CE019720-3691-4314-A96F-90914AD321B6}" dt="2024-02-09T19:16:15.401" v="286" actId="6549"/>
        <pc:sldMkLst>
          <pc:docMk/>
          <pc:sldMk cId="2352371475" sldId="451"/>
        </pc:sldMkLst>
        <pc:spChg chg="mod">
          <ac:chgData name="Fei Qi" userId="3a0329be-6602-4f64-938f-1fc3eca2c3af" providerId="ADAL" clId="{CE019720-3691-4314-A96F-90914AD321B6}" dt="2024-02-09T19:16:15.401" v="286" actId="6549"/>
          <ac:spMkLst>
            <pc:docMk/>
            <pc:sldMk cId="2352371475" sldId="451"/>
            <ac:spMk id="9" creationId="{7B79891C-44AC-42CB-B666-2D8C18C8DBDF}"/>
          </ac:spMkLst>
        </pc:spChg>
      </pc:sldChg>
      <pc:sldChg chg="modSp">
        <pc:chgData name="Fei Qi" userId="3a0329be-6602-4f64-938f-1fc3eca2c3af" providerId="ADAL" clId="{CE019720-3691-4314-A96F-90914AD321B6}" dt="2024-02-09T19:17:00.963" v="299" actId="108"/>
        <pc:sldMkLst>
          <pc:docMk/>
          <pc:sldMk cId="2539104308" sldId="452"/>
        </pc:sldMkLst>
        <pc:spChg chg="mod">
          <ac:chgData name="Fei Qi" userId="3a0329be-6602-4f64-938f-1fc3eca2c3af" providerId="ADAL" clId="{CE019720-3691-4314-A96F-90914AD321B6}" dt="2024-02-09T19:17:00.963" v="299" actId="108"/>
          <ac:spMkLst>
            <pc:docMk/>
            <pc:sldMk cId="2539104308" sldId="452"/>
            <ac:spMk id="9" creationId="{7B79891C-44AC-42CB-B666-2D8C18C8DBDF}"/>
          </ac:spMkLst>
        </pc:spChg>
      </pc:sldChg>
      <pc:sldChg chg="modSp">
        <pc:chgData name="Fei Qi" userId="3a0329be-6602-4f64-938f-1fc3eca2c3af" providerId="ADAL" clId="{CE019720-3691-4314-A96F-90914AD321B6}" dt="2024-02-09T19:17:51.796" v="313" actId="20577"/>
        <pc:sldMkLst>
          <pc:docMk/>
          <pc:sldMk cId="4119025868" sldId="453"/>
        </pc:sldMkLst>
        <pc:spChg chg="mod">
          <ac:chgData name="Fei Qi" userId="3a0329be-6602-4f64-938f-1fc3eca2c3af" providerId="ADAL" clId="{CE019720-3691-4314-A96F-90914AD321B6}" dt="2024-02-09T19:17:51.796" v="313" actId="20577"/>
          <ac:spMkLst>
            <pc:docMk/>
            <pc:sldMk cId="4119025868" sldId="453"/>
            <ac:spMk id="9" creationId="{7B79891C-44AC-42CB-B666-2D8C18C8DBDF}"/>
          </ac:spMkLst>
        </pc:spChg>
      </pc:sldChg>
      <pc:sldChg chg="modSp add mod">
        <pc:chgData name="Fei Qi" userId="3a0329be-6602-4f64-938f-1fc3eca2c3af" providerId="ADAL" clId="{CE019720-3691-4314-A96F-90914AD321B6}" dt="2024-02-09T19:14:35.627" v="250" actId="20577"/>
        <pc:sldMkLst>
          <pc:docMk/>
          <pc:sldMk cId="1292430152" sldId="466"/>
        </pc:sldMkLst>
        <pc:spChg chg="mod">
          <ac:chgData name="Fei Qi" userId="3a0329be-6602-4f64-938f-1fc3eca2c3af" providerId="ADAL" clId="{CE019720-3691-4314-A96F-90914AD321B6}" dt="2024-02-09T19:14:27.495" v="237" actId="20577"/>
          <ac:spMkLst>
            <pc:docMk/>
            <pc:sldMk cId="1292430152" sldId="466"/>
            <ac:spMk id="5" creationId="{63301308-62E5-FC68-63C4-26806505C7F1}"/>
          </ac:spMkLst>
        </pc:spChg>
        <pc:spChg chg="mod">
          <ac:chgData name="Fei Qi" userId="3a0329be-6602-4f64-938f-1fc3eca2c3af" providerId="ADAL" clId="{CE019720-3691-4314-A96F-90914AD321B6}" dt="2024-02-09T19:14:35.627" v="250" actId="20577"/>
          <ac:spMkLst>
            <pc:docMk/>
            <pc:sldMk cId="1292430152" sldId="466"/>
            <ac:spMk id="9" creationId="{06C676E4-6A22-04FB-AF13-EBF5F756C378}"/>
          </ac:spMkLst>
        </pc:spChg>
      </pc:sldChg>
    </pc:docChg>
  </pc:docChgLst>
  <pc:docChgLst>
    <pc:chgData name="Fei Qi" userId="3a0329be-6602-4f64-938f-1fc3eca2c3af" providerId="ADAL" clId="{999058C7-27B4-42F1-B046-82D792AC7E73}"/>
    <pc:docChg chg="modSld">
      <pc:chgData name="Fei Qi" userId="3a0329be-6602-4f64-938f-1fc3eca2c3af" providerId="ADAL" clId="{999058C7-27B4-42F1-B046-82D792AC7E73}" dt="2024-02-21T23:11:38.587" v="1" actId="20577"/>
      <pc:docMkLst>
        <pc:docMk/>
      </pc:docMkLst>
      <pc:sldChg chg="modSp">
        <pc:chgData name="Fei Qi" userId="3a0329be-6602-4f64-938f-1fc3eca2c3af" providerId="ADAL" clId="{999058C7-27B4-42F1-B046-82D792AC7E73}" dt="2024-02-21T23:11:38.587" v="1" actId="20577"/>
        <pc:sldMkLst>
          <pc:docMk/>
          <pc:sldMk cId="3276674830" sldId="436"/>
        </pc:sldMkLst>
        <pc:spChg chg="mod">
          <ac:chgData name="Fei Qi" userId="3a0329be-6602-4f64-938f-1fc3eca2c3af" providerId="ADAL" clId="{999058C7-27B4-42F1-B046-82D792AC7E73}" dt="2024-02-21T23:11:38.587" v="1" actId="20577"/>
          <ac:spMkLst>
            <pc:docMk/>
            <pc:sldMk cId="3276674830" sldId="436"/>
            <ac:spMk id="9" creationId="{7B79891C-44AC-42CB-B666-2D8C18C8DB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46747-B30A-475E-9317-E944B667F70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55440-FD22-42C6-80DD-E85F9E6A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73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8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0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2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7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7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4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6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2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6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8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eiqimath.github.io/" TargetMode="External"/><Relationship Id="rId2" Type="http://schemas.openxmlformats.org/officeDocument/2006/relationships/hyperlink" Target="mailto:fei.qi@d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C266-AE84-7904-2FF8-384A1E92B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Differential Equations - Lecture 10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84D93-45A1-6CBB-DB70-6B7E2612D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Fei Qi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fei.qi@du.edu</a:t>
            </a:r>
            <a:endParaRPr lang="en-US" dirty="0"/>
          </a:p>
          <a:p>
            <a:r>
              <a:rPr lang="en-US" dirty="0"/>
              <a:t>Office Hour: TBA</a:t>
            </a:r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https://feiqimath.github.io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9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Structure theorem of the general solution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Theorem. The general solution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of the form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the general solution of the 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particular solution of 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Proof (continued). It remains to check that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any solution is of this form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be any solution of the nonhomogeneous ODE. Then from the principle of superposition,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solution of the homogeneous ODE. Thus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 some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Thus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893647"/>
              </a:xfrm>
              <a:prstGeom prst="rect">
                <a:avLst/>
              </a:prstGeom>
              <a:blipFill>
                <a:blip r:embed="rId3"/>
                <a:stretch>
                  <a:fillRect l="-1199" t="-998" r="-1049" b="-1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8312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Structure theorem of the general solution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Theorem. The general solution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of the form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the general solution of the 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particular solution of 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Terminologies: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called the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complementary solution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called a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particular solution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Solving a nonhomogeneous ODE reduces to two parts: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Solve the homogeneous ODE to find the complementary solution, then find a particular solution.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blipFill>
                <a:blip r:embed="rId3"/>
                <a:stretch>
                  <a:fillRect l="-1199" t="-927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1956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Linear ODE with constant coefficients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 a second order linear homogeneous ODE with constant coefficients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𝑐𝑦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learned how to find the complementary solution: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start by forming the auxiliary equation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and solve the quadratic equation. Three cases: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Two distinct real roots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Two distinct complex roots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Two repeated real roots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blipFill>
                <a:blip r:embed="rId3"/>
                <a:stretch>
                  <a:fillRect l="-1199" t="-1078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9272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Linear ODE with constant coefficients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79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 a second order linear homogeneous ODE with constant coefficients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𝑐𝑦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There are two approaches of finding a particular solution.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Method of Undetermined Coefficients.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method is convenient and easy to generalize to higher-order linear ODEs, but only works for some special classes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(good enough for most engineering practices).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Variation of Parameter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(not required)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Knowing the complementary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we may 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and solve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79587"/>
              </a:xfrm>
              <a:prstGeom prst="rect">
                <a:avLst/>
              </a:prstGeom>
              <a:blipFill>
                <a:blip r:embed="rId3"/>
                <a:stretch>
                  <a:fillRect l="-1199" t="-924" r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7520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Linear ODE with constant coefficients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 a second order linear homogeneous ODE with constant coefficients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𝑐𝑦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There are two approaches of finding a particular solution.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Method of Undetermined Coefficients.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method is convenient and easy to generalize to higher-order linear ODEs, but only works for some special classes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(good enough for most engineering practices).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Variation of Parameter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(not required)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integration formula handles all possible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It is however less convenient. The higher-order generalization exists but is very complicated.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893647"/>
              </a:xfrm>
              <a:prstGeom prst="rect">
                <a:avLst/>
              </a:prstGeom>
              <a:blipFill>
                <a:blip r:embed="rId3"/>
                <a:stretch>
                  <a:fillRect l="-1199" t="-998" b="-1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5237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Method of Undetermined Coefficients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use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 to study the method of undetermined coefficients.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Idea: RHS is a constant. We try a constant function.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Solution: Complementary solution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𝐿𝐻𝑆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=0−0−3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=3⇒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=−1⇒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=−1.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general solution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−1.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154984"/>
              </a:xfrm>
              <a:prstGeom prst="rect">
                <a:avLst/>
              </a:prstGeom>
              <a:blipFill>
                <a:blip r:embed="rId3"/>
                <a:stretch>
                  <a:fillRect l="-1199" t="-1175" b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9278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Method of Undetermined Coefficients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936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Idea: RHS is a polynomial. We try a polynomial function.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Solution: Complementary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𝐵𝑡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𝐴𝑡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𝐿𝐻𝑆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𝐴𝑡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𝐵𝑡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=−2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⇒−2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=1,−2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=0,2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general solution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936159"/>
              </a:xfrm>
              <a:prstGeom prst="rect">
                <a:avLst/>
              </a:prstGeom>
              <a:blipFill>
                <a:blip r:embed="rId3"/>
                <a:stretch>
                  <a:fillRect l="-1199" t="-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3910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Method of Undetermined Coefficients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729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Idea: RHS is a polynomial. We try a polynomial function.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Solution: Complementary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𝐵𝑡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⇒⋯⇒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Remark: Generally, if the RHS is a polynomial of degree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we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as a </a:t>
                </a:r>
                <a:r>
                  <a:rPr lang="en-US" altLang="zh-CN" sz="24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generic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polynomial of degree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Remark: Even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when setting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should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start from the highest degree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and go </a:t>
                </a:r>
                <a:r>
                  <a:rPr lang="en-US" altLang="zh-CN" sz="24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all the way down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 the constant term.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729372"/>
              </a:xfrm>
              <a:prstGeom prst="rect">
                <a:avLst/>
              </a:prstGeom>
              <a:blipFill>
                <a:blip r:embed="rId3"/>
                <a:stretch>
                  <a:fillRect l="-1199" t="-387" b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1902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Method of Undetermined Coefficients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540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Solution: Complementary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=6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Then LHS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+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⇒−2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=1,−2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−3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=0,6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540299"/>
              </a:xfrm>
              <a:prstGeom prst="rect">
                <a:avLst/>
              </a:prstGeom>
              <a:blipFill>
                <a:blip r:embed="rId3"/>
                <a:stretch>
                  <a:fillRect l="-1199" t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1617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Method of Undetermined Coefficients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168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4: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Idea: RHS is an exponential function. We try an exponential function with the same exponential coefficient.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Solution: Complementary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=9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=9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−3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=4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Remark: If we choose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≠3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it won’t work.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168594"/>
              </a:xfrm>
              <a:prstGeom prst="rect">
                <a:avLst/>
              </a:prstGeom>
              <a:blipFill>
                <a:blip r:embed="rId3"/>
                <a:stretch>
                  <a:fillRect l="-1199" t="-945" b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1939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00EB9-E7E4-5DFA-992C-258B56ED2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301308-62E5-FC68-63C4-26806505C7F1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Summary of homogeneous ODE with const. </a:t>
            </a:r>
            <a:r>
              <a:rPr lang="en-US" altLang="zh-CN" sz="3200" dirty="0" err="1"/>
              <a:t>coeff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C676E4-6A22-04FB-AF13-EBF5F756C378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 a second order linear homogeneous ODE with constant coefficients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𝑐𝑦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start by forming the auxiliary equation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and solve the quadratic equation. Three cases: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Two distinct real roots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Two distinct complex roots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Two repeated real roots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C676E4-6A22-04FB-AF13-EBF5F756C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154984"/>
              </a:xfrm>
              <a:prstGeom prst="rect">
                <a:avLst/>
              </a:prstGeom>
              <a:blipFill>
                <a:blip r:embed="rId3"/>
                <a:stretch>
                  <a:fillRect l="-1199" t="-1175" b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9243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Method of Undetermined Coefficients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07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Idea: RHS is a trigonometric function. We try a trigonometric function with the same trigonometric coefficient.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Solution: Complementary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=−9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−9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−9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−9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−8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+6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−8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−6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=3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⇒−8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+6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=3,−8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−6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den>
                      </m:f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den>
                      </m:f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07259"/>
              </a:xfrm>
              <a:prstGeom prst="rect">
                <a:avLst/>
              </a:prstGeom>
              <a:blipFill>
                <a:blip r:embed="rId3"/>
                <a:stretch>
                  <a:fillRect l="-1199" t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2402782-4148-B4E5-C8BB-A98B8F59A537}"/>
              </a:ext>
            </a:extLst>
          </p:cNvPr>
          <p:cNvSpPr txBox="1"/>
          <p:nvPr/>
        </p:nvSpPr>
        <p:spPr>
          <a:xfrm>
            <a:off x="4756638" y="330587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Note that both sin and cos should appear.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31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Method of Undetermined Coefficients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173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Idea: RHS is a trigonometric function. We try a trigonometric function with the same trigonometric coefficient.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Solution: Complementary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⇒⋯⇒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den>
                      </m:f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den>
                      </m:f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den>
                      </m:f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den>
                      </m:f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Remark: This works only for sin and cos, fails for other trigs.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Remark: If we try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≠3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 method won’t work.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173339"/>
              </a:xfrm>
              <a:prstGeom prst="rect">
                <a:avLst/>
              </a:prstGeom>
              <a:blipFill>
                <a:blip r:embed="rId3"/>
                <a:stretch>
                  <a:fillRect l="-1199" t="-943" b="-1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5899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Important Conceptual Remarks</a:t>
            </a:r>
            <a:endParaRPr lang="zh-CN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9891C-44AC-42CB-B666-2D8C18C8DBDF}"/>
              </a:ext>
            </a:extLst>
          </p:cNvPr>
          <p:cNvSpPr txBox="1"/>
          <p:nvPr/>
        </p:nvSpPr>
        <p:spPr>
          <a:xfrm>
            <a:off x="771526" y="1447800"/>
            <a:ext cx="81343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method works because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Derivatives of polynomial functions are polynomials (up to the same degree).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Derivatives of exponential functions are exponential functions (with the same exponential coefficient).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Derivatives of sine and cosine functions are sine and cosine functions (with the same trigonometric coefficient).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functions without this property, the method fails. You will have to use the integration formula. </a:t>
            </a:r>
          </a:p>
          <a:p>
            <a:endParaRPr lang="en-US" altLang="zh-C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polynomials, exponentials, sine and cosine functions are referred as the basic types. Observe that products of basic type functions satisfy the same property. </a:t>
            </a:r>
          </a:p>
          <a:p>
            <a:endParaRPr lang="en-US" altLang="zh-C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644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Important Conceptual Remarks</a:t>
            </a:r>
            <a:endParaRPr lang="zh-CN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9891C-44AC-42CB-B666-2D8C18C8DBDF}"/>
              </a:ext>
            </a:extLst>
          </p:cNvPr>
          <p:cNvSpPr txBox="1"/>
          <p:nvPr/>
        </p:nvSpPr>
        <p:spPr>
          <a:xfrm>
            <a:off x="771526" y="1447800"/>
            <a:ext cx="81343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method works because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Derivatives of polynomial functions are polynomials (up to the same degree).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Derivatives of exponential functions are exponential functions (with the same exponential coefficient).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Derivatives of sine and cosine functions are sine and cosine functions (with the same trigonometric coefficient).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functions without this property, the method fails. You will have to use the integration formula. </a:t>
            </a:r>
          </a:p>
          <a:p>
            <a:endParaRPr lang="en-US" altLang="zh-C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polynomials, exponentials, sine and cosine functions are referred as the basic types. Observe that products of basic type functions satisfy the same property. </a:t>
            </a:r>
          </a:p>
          <a:p>
            <a:endParaRPr lang="en-US" altLang="zh-C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44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Method of Undetermined Coefficients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have seen that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𝑐𝑦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(or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=−10)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we should set the ansatz as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(or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=6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=−2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−3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), we should set the ansatz as 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(or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=−2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), we should set the ansatz as </a:t>
                </a:r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(or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=6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or 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=18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−27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), we should set the ansatz as 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This list continues with products of basic types.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blipFill>
                <a:blip r:embed="rId3"/>
                <a:stretch>
                  <a:fillRect l="-1199" t="-927" r="-1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7133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Method of Undetermined Coefficients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63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 startAt="5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=4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(or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), we should set the ansatz as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Remark: We need an exponential function with the same coefficient. Then we pair it with a generic polynomial. </a:t>
                </a:r>
              </a:p>
              <a:p>
                <a:pPr marL="457200" indent="-457200">
                  <a:buFont typeface="+mj-lt"/>
                  <a:buAutoNum type="arabicPeriod" startAt="5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(or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or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), we should set the ansatz as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𝐵𝑡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𝐸𝑡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Remark: We need both sine and cosine with the same coefficient. We pair both sine and cosine with generic polynomials of the same degrees.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Common mistake that won’t work: 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𝐵𝑡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</m:oMath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63044"/>
              </a:xfrm>
              <a:prstGeom prst="rect">
                <a:avLst/>
              </a:prstGeom>
              <a:blipFill>
                <a:blip r:embed="rId3"/>
                <a:stretch>
                  <a:fillRect l="-1049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164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Method of Undetermined Coefficients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918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 startAt="7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(or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−6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), we should set the ansatz as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Remark: We should understand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(or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or both) as the real parts (or imaginary parts, or both)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We need both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 startAt="7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(or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=6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=18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−7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), we should set the ansatz as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Remark: We need both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Then we pair both of them with generic polynomials of the same degree.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918654"/>
              </a:xfrm>
              <a:prstGeom prst="rect">
                <a:avLst/>
              </a:prstGeom>
              <a:blipFill>
                <a:blip r:embed="rId3"/>
                <a:stretch>
                  <a:fillRect l="-1049" t="-993" b="-1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556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Method of Undetermined Coefficients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6.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Complementary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  −2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  +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  +2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blipFill>
                <a:blip r:embed="rId3"/>
                <a:stretch>
                  <a:fillRect l="-1199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9643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Method of Undetermined Coefficients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6.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Complementary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  −2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  +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  +2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blipFill>
                <a:blip r:embed="rId3"/>
                <a:stretch>
                  <a:fillRect l="-1199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443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Method of Undetermined Coefficients</a:t>
            </a:r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480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Reduction of order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308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 a solution of the homogeneous linear ODE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′′+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and require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another solution. </a:t>
                </a: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This means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𝑞𝑢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Expanding the left-hand-side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𝐿𝐻𝑆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𝑢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𝑝𝑢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𝑞𝑢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b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𝑅𝐻𝑆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obtain a second-order ODE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that involves only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′′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This ODE is essentially a first-order separable ODE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i.e.,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Solving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then integrate, we obtain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308184"/>
              </a:xfrm>
              <a:prstGeom prst="rect">
                <a:avLst/>
              </a:prstGeom>
              <a:blipFill>
                <a:blip r:embed="rId3"/>
                <a:stretch>
                  <a:fillRect l="-1199" t="-920" r="-3073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766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Reduction of order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398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be a solution of the homogeneous linear ODE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′′+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Remarks: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When formulating the equation 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make sure you read the function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from the </a:t>
                </a:r>
                <a:r>
                  <a:rPr lang="en-US" altLang="zh-CN" sz="24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Since we only need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that is linearly independent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when solving 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integrate 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we may make a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wise choice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of the arbitrary constants. It suffices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It is possible to have a formula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namely,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subHide m:val="on"/>
                                        <m:supHide m:val="on"/>
                                        <m:ctrlPr>
                                          <a:rPr lang="en-US" altLang="zh-CN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24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  <a:ea typeface="Tahoma" panose="020B060403050404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  <a:ea typeface="Tahoma" panose="020B060403050404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imes New Roman" panose="02020603050405020304" pitchFamily="18" charset="0"/>
                                          </a:rPr>
                                          <m:t>𝑑𝑡</m:t>
                                        </m:r>
                                      </m:e>
                                    </m:nary>
                                  </m:e>
                                </m:d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 do not recommend using this formula or memorizing it. </a:t>
                </a: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398337"/>
              </a:xfrm>
              <a:prstGeom prst="rect">
                <a:avLst/>
              </a:prstGeom>
              <a:blipFill>
                <a:blip r:embed="rId3"/>
                <a:stretch>
                  <a:fillRect l="-1199" t="-904" r="-1349" b="-1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2744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Reduction of order - Examples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 revisited: Let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𝑐𝑦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 an ODE whose auxiliary equation has repeated roots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This means that the ODE can be rewritten as </a:t>
                </a:r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=0. 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𝑢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and form the ODE 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namely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𝑟𝑡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𝑟𝑡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𝑟𝑡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may 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may 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so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Exercise: Check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≠0.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conclude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the general solution.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blipFill>
                <a:blip r:embed="rId3"/>
                <a:stretch>
                  <a:fillRect l="-1199" t="-1078" r="-2024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480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Reduction of order - Examples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54944"/>
                <a:ext cx="8493918" cy="5236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−4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Knowing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⁡(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solution, find the general solution.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−4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𝑢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To formulate the ODE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we have </a:t>
                </a:r>
                <a:br>
                  <a:rPr lang="en-US" altLang="zh-CN" sz="240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altLang="zh-CN" sz="24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=0⇒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e>
                          </m:func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𝑑𝑢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=−2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54944"/>
                <a:ext cx="8493918" cy="5236562"/>
              </a:xfrm>
              <a:prstGeom prst="rect">
                <a:avLst/>
              </a:prstGeom>
              <a:blipFill>
                <a:blip r:embed="rId3"/>
                <a:stretch>
                  <a:fillRect l="-1149" t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0347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Reduction of order - Examples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3892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−4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Knowing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⁡(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solution, find the general solution.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−4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𝑢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We obtained that one option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namely,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By incorporating the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-1/2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coefficient into the arbitrary constants, we see that the general solution of the ODE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3892604"/>
              </a:xfrm>
              <a:prstGeom prst="rect">
                <a:avLst/>
              </a:prstGeom>
              <a:blipFill>
                <a:blip r:embed="rId3"/>
                <a:stretch>
                  <a:fillRect l="-1199" t="-1254" r="-1499" b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9362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Nonhomogeneous ODE and Superposition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general solution of a nonhomogeneous linear ODE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closely related to the solution of the homogeneous ODE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Principle of Superposition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be two solutions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solution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Proof. The assumption states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Subtract these two equations, by linearity of derivatives, we get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solution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blipFill>
                <a:blip r:embed="rId3"/>
                <a:stretch>
                  <a:fillRect l="-1199" t="-927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5050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Structure theorem of the general solution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Theorem. The general solution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of the form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the general solution of the 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particular solution of 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Proof. We first check that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2400" i="1" dirty="0">
                    <a:solidFill>
                      <a:srgbClr val="FF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a solution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𝐿𝐻𝑆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𝑅𝐻𝑆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154984"/>
              </a:xfrm>
              <a:prstGeom prst="rect">
                <a:avLst/>
              </a:prstGeom>
              <a:blipFill>
                <a:blip r:embed="rId3"/>
                <a:stretch>
                  <a:fillRect l="-1199" t="-1175" b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533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5405</TotalTime>
  <Words>3675</Words>
  <Application>Microsoft Office PowerPoint</Application>
  <PresentationFormat>On-screen Show (4:3)</PresentationFormat>
  <Paragraphs>227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Office Theme</vt:lpstr>
      <vt:lpstr>Introduction to Differential Equations - Lecture 10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Denver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Differential Equations - Lecture 7 </dc:title>
  <dc:creator>Fei Qi</dc:creator>
  <cp:lastModifiedBy>Fei Qi</cp:lastModifiedBy>
  <cp:revision>4</cp:revision>
  <dcterms:created xsi:type="dcterms:W3CDTF">2024-01-31T22:46:15Z</dcterms:created>
  <dcterms:modified xsi:type="dcterms:W3CDTF">2024-02-21T23:11:45Z</dcterms:modified>
</cp:coreProperties>
</file>