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24" r:id="rId2"/>
    <p:sldId id="448" r:id="rId3"/>
    <p:sldId id="415" r:id="rId4"/>
    <p:sldId id="452" r:id="rId5"/>
    <p:sldId id="453" r:id="rId6"/>
    <p:sldId id="454" r:id="rId7"/>
    <p:sldId id="455" r:id="rId8"/>
    <p:sldId id="472" r:id="rId9"/>
    <p:sldId id="456" r:id="rId10"/>
    <p:sldId id="457" r:id="rId11"/>
    <p:sldId id="473" r:id="rId12"/>
    <p:sldId id="459" r:id="rId13"/>
    <p:sldId id="460" r:id="rId14"/>
    <p:sldId id="461" r:id="rId15"/>
    <p:sldId id="462" r:id="rId16"/>
    <p:sldId id="464" r:id="rId17"/>
    <p:sldId id="465" r:id="rId18"/>
    <p:sldId id="467" r:id="rId19"/>
    <p:sldId id="468" r:id="rId20"/>
    <p:sldId id="470" r:id="rId21"/>
    <p:sldId id="4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EA7A9-BF68-4E18-A5A9-ABB1849A8179}" v="3" dt="2024-02-29T03:01:06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530EA7A9-BF68-4E18-A5A9-ABB1849A8179}"/>
    <pc:docChg chg="modSld">
      <pc:chgData name="Fei Qi" userId="3a0329be-6602-4f64-938f-1fc3eca2c3af" providerId="ADAL" clId="{530EA7A9-BF68-4E18-A5A9-ABB1849A8179}" dt="2024-02-29T03:01:06.346" v="2" actId="20577"/>
      <pc:docMkLst>
        <pc:docMk/>
      </pc:docMkLst>
      <pc:sldChg chg="modSp">
        <pc:chgData name="Fei Qi" userId="3a0329be-6602-4f64-938f-1fc3eca2c3af" providerId="ADAL" clId="{530EA7A9-BF68-4E18-A5A9-ABB1849A8179}" dt="2024-02-29T03:01:06.346" v="2" actId="20577"/>
        <pc:sldMkLst>
          <pc:docMk/>
          <pc:sldMk cId="2539104308" sldId="452"/>
        </pc:sldMkLst>
        <pc:spChg chg="mod">
          <ac:chgData name="Fei Qi" userId="3a0329be-6602-4f64-938f-1fc3eca2c3af" providerId="ADAL" clId="{530EA7A9-BF68-4E18-A5A9-ABB1849A8179}" dt="2024-02-29T03:01:06.346" v="2" actId="20577"/>
          <ac:spMkLst>
            <pc:docMk/>
            <pc:sldMk cId="2539104308" sldId="452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49452BC3-17DD-4223-9B1C-14D0853CCF8B}"/>
    <pc:docChg chg="undo custSel addSld delSld modSld">
      <pc:chgData name="Fei Qi" userId="3a0329be-6602-4f64-938f-1fc3eca2c3af" providerId="ADAL" clId="{49452BC3-17DD-4223-9B1C-14D0853CCF8B}" dt="2024-02-19T19:28:18.491" v="512" actId="207"/>
      <pc:docMkLst>
        <pc:docMk/>
      </pc:docMkLst>
      <pc:sldChg chg="modSp">
        <pc:chgData name="Fei Qi" userId="3a0329be-6602-4f64-938f-1fc3eca2c3af" providerId="ADAL" clId="{49452BC3-17DD-4223-9B1C-14D0853CCF8B}" dt="2024-02-16T20:25:59.867" v="12" actId="20577"/>
        <pc:sldMkLst>
          <pc:docMk/>
          <pc:sldMk cId="3716170988" sldId="454"/>
        </pc:sldMkLst>
        <pc:spChg chg="mod">
          <ac:chgData name="Fei Qi" userId="3a0329be-6602-4f64-938f-1fc3eca2c3af" providerId="ADAL" clId="{49452BC3-17DD-4223-9B1C-14D0853CCF8B}" dt="2024-02-16T20:25:59.867" v="12" actId="20577"/>
          <ac:spMkLst>
            <pc:docMk/>
            <pc:sldMk cId="3716170988" sldId="454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49452BC3-17DD-4223-9B1C-14D0853CCF8B}" dt="2024-02-19T19:22:05.098" v="359"/>
        <pc:sldMkLst>
          <pc:docMk/>
          <pc:sldMk cId="3358993006" sldId="457"/>
        </pc:sldMkLst>
        <pc:spChg chg="mod">
          <ac:chgData name="Fei Qi" userId="3a0329be-6602-4f64-938f-1fc3eca2c3af" providerId="ADAL" clId="{49452BC3-17DD-4223-9B1C-14D0853CCF8B}" dt="2024-02-19T19:22:05.098" v="359"/>
          <ac:spMkLst>
            <pc:docMk/>
            <pc:sldMk cId="3358993006" sldId="457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49452BC3-17DD-4223-9B1C-14D0853CCF8B}" dt="2024-02-19T19:28:18.491" v="512" actId="207"/>
        <pc:sldMkLst>
          <pc:docMk/>
          <pc:sldMk cId="2316425387" sldId="461"/>
        </pc:sldMkLst>
        <pc:spChg chg="mod">
          <ac:chgData name="Fei Qi" userId="3a0329be-6602-4f64-938f-1fc3eca2c3af" providerId="ADAL" clId="{49452BC3-17DD-4223-9B1C-14D0853CCF8B}" dt="2024-02-19T19:28:18.491" v="512" actId="207"/>
          <ac:spMkLst>
            <pc:docMk/>
            <pc:sldMk cId="2316425387" sldId="461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49452BC3-17DD-4223-9B1C-14D0853CCF8B}" dt="2024-02-19T19:28:08.489" v="510" actId="207"/>
        <pc:sldMkLst>
          <pc:docMk/>
          <pc:sldMk cId="95566282" sldId="462"/>
        </pc:sldMkLst>
        <pc:spChg chg="mod">
          <ac:chgData name="Fei Qi" userId="3a0329be-6602-4f64-938f-1fc3eca2c3af" providerId="ADAL" clId="{49452BC3-17DD-4223-9B1C-14D0853CCF8B}" dt="2024-02-19T19:28:08.489" v="510" actId="207"/>
          <ac:spMkLst>
            <pc:docMk/>
            <pc:sldMk cId="95566282" sldId="462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1863819059" sldId="469"/>
        </pc:sldMkLst>
      </pc:sldChg>
      <pc:sldChg chg="modSp add mod">
        <pc:chgData name="Fei Qi" userId="3a0329be-6602-4f64-938f-1fc3eca2c3af" providerId="ADAL" clId="{49452BC3-17DD-4223-9B1C-14D0853CCF8B}" dt="2024-02-19T19:19:19.288" v="248" actId="6549"/>
        <pc:sldMkLst>
          <pc:docMk/>
          <pc:sldMk cId="1813621024" sldId="472"/>
        </pc:sldMkLst>
        <pc:spChg chg="mod">
          <ac:chgData name="Fei Qi" userId="3a0329be-6602-4f64-938f-1fc3eca2c3af" providerId="ADAL" clId="{49452BC3-17DD-4223-9B1C-14D0853CCF8B}" dt="2024-02-19T19:19:19.288" v="248" actId="6549"/>
          <ac:spMkLst>
            <pc:docMk/>
            <pc:sldMk cId="1813621024" sldId="472"/>
            <ac:spMk id="9" creationId="{670F07CA-0FAF-DC21-B8B2-BB24C8060C3F}"/>
          </ac:spMkLst>
        </pc:spChg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2523590226" sldId="472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1786197758" sldId="473"/>
        </pc:sldMkLst>
      </pc:sldChg>
      <pc:sldChg chg="modSp add mod">
        <pc:chgData name="Fei Qi" userId="3a0329be-6602-4f64-938f-1fc3eca2c3af" providerId="ADAL" clId="{49452BC3-17DD-4223-9B1C-14D0853CCF8B}" dt="2024-02-19T19:25:34.350" v="509" actId="6549"/>
        <pc:sldMkLst>
          <pc:docMk/>
          <pc:sldMk cId="2322966018" sldId="473"/>
        </pc:sldMkLst>
        <pc:spChg chg="mod">
          <ac:chgData name="Fei Qi" userId="3a0329be-6602-4f64-938f-1fc3eca2c3af" providerId="ADAL" clId="{49452BC3-17DD-4223-9B1C-14D0853CCF8B}" dt="2024-02-19T19:25:34.350" v="509" actId="6549"/>
          <ac:spMkLst>
            <pc:docMk/>
            <pc:sldMk cId="2322966018" sldId="473"/>
            <ac:spMk id="9" creationId="{1840F16C-7067-F98C-6013-2DB3CD5DDE08}"/>
          </ac:spMkLst>
        </pc:spChg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1775126081" sldId="474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646187802" sldId="475"/>
        </pc:sldMkLst>
      </pc:sldChg>
      <pc:sldChg chg="modSp del">
        <pc:chgData name="Fei Qi" userId="3a0329be-6602-4f64-938f-1fc3eca2c3af" providerId="ADAL" clId="{49452BC3-17DD-4223-9B1C-14D0853CCF8B}" dt="2024-02-16T20:22:52.285" v="1" actId="47"/>
        <pc:sldMkLst>
          <pc:docMk/>
          <pc:sldMk cId="1925453291" sldId="476"/>
        </pc:sldMkLst>
        <pc:spChg chg="mod">
          <ac:chgData name="Fei Qi" userId="3a0329be-6602-4f64-938f-1fc3eca2c3af" providerId="ADAL" clId="{49452BC3-17DD-4223-9B1C-14D0853CCF8B}" dt="2024-02-15T14:56:01.236" v="0" actId="114"/>
          <ac:spMkLst>
            <pc:docMk/>
            <pc:sldMk cId="1925453291" sldId="476"/>
            <ac:spMk id="9" creationId="{A6F51421-2740-8AD3-3246-242206192E99}"/>
          </ac:spMkLst>
        </pc:spChg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2513230159" sldId="477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4088753012" sldId="478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266453191" sldId="479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423991079" sldId="480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4026618043" sldId="481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2392596099" sldId="482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2626509639" sldId="483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3149531381" sldId="485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1374196398" sldId="486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4063456886" sldId="487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1717892318" sldId="488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1732727538" sldId="489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3129683146" sldId="490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1791077865" sldId="491"/>
        </pc:sldMkLst>
      </pc:sldChg>
      <pc:sldChg chg="del">
        <pc:chgData name="Fei Qi" userId="3a0329be-6602-4f64-938f-1fc3eca2c3af" providerId="ADAL" clId="{49452BC3-17DD-4223-9B1C-14D0853CCF8B}" dt="2024-02-16T20:22:52.285" v="1" actId="47"/>
        <pc:sldMkLst>
          <pc:docMk/>
          <pc:sldMk cId="3637577457" sldId="492"/>
        </pc:sldMkLst>
      </pc:sldChg>
    </pc:docChg>
  </pc:docChgLst>
  <pc:docChgLst>
    <pc:chgData name="Fei Qi" userId="3a0329be-6602-4f64-938f-1fc3eca2c3af" providerId="ADAL" clId="{F62A0CD5-5664-4111-86EE-B4BD4890F886}"/>
    <pc:docChg chg="undo redo custSel addSld delSld modSld sldOrd">
      <pc:chgData name="Fei Qi" userId="3a0329be-6602-4f64-938f-1fc3eca2c3af" providerId="ADAL" clId="{F62A0CD5-5664-4111-86EE-B4BD4890F886}" dt="2024-02-11T22:42:30.132" v="15279" actId="47"/>
      <pc:docMkLst>
        <pc:docMk/>
      </pc:docMkLst>
      <pc:sldChg chg="modSp mod">
        <pc:chgData name="Fei Qi" userId="3a0329be-6602-4f64-938f-1fc3eca2c3af" providerId="ADAL" clId="{F62A0CD5-5664-4111-86EE-B4BD4890F886}" dt="2024-02-09T19:18:27.366" v="0" actId="20577"/>
        <pc:sldMkLst>
          <pc:docMk/>
          <pc:sldMk cId="1169890463" sldId="324"/>
        </pc:sldMkLst>
        <pc:spChg chg="mod">
          <ac:chgData name="Fei Qi" userId="3a0329be-6602-4f64-938f-1fc3eca2c3af" providerId="ADAL" clId="{F62A0CD5-5664-4111-86EE-B4BD4890F886}" dt="2024-02-09T19:18:27.366" v="0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modSp mod">
        <pc:chgData name="Fei Qi" userId="3a0329be-6602-4f64-938f-1fc3eca2c3af" providerId="ADAL" clId="{F62A0CD5-5664-4111-86EE-B4BD4890F886}" dt="2024-02-11T17:37:50.322" v="5120" actId="20577"/>
        <pc:sldMkLst>
          <pc:docMk/>
          <pc:sldMk cId="1492788370" sldId="415"/>
        </pc:sldMkLst>
        <pc:spChg chg="mod">
          <ac:chgData name="Fei Qi" userId="3a0329be-6602-4f64-938f-1fc3eca2c3af" providerId="ADAL" clId="{F62A0CD5-5664-4111-86EE-B4BD4890F886}" dt="2024-02-11T17:37:50.322" v="5120" actId="20577"/>
          <ac:spMkLst>
            <pc:docMk/>
            <pc:sldMk cId="1492788370" sldId="415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F62A0CD5-5664-4111-86EE-B4BD4890F886}" dt="2024-02-09T19:18:33.621" v="1" actId="47"/>
        <pc:sldMkLst>
          <pc:docMk/>
          <pc:sldMk cId="3276674830" sldId="436"/>
        </pc:sldMkLst>
      </pc:sldChg>
      <pc:sldChg chg="del">
        <pc:chgData name="Fei Qi" userId="3a0329be-6602-4f64-938f-1fc3eca2c3af" providerId="ADAL" clId="{F62A0CD5-5664-4111-86EE-B4BD4890F886}" dt="2024-02-09T19:18:33.621" v="1" actId="47"/>
        <pc:sldMkLst>
          <pc:docMk/>
          <pc:sldMk cId="2627448471" sldId="437"/>
        </pc:sldMkLst>
      </pc:sldChg>
      <pc:sldChg chg="del">
        <pc:chgData name="Fei Qi" userId="3a0329be-6602-4f64-938f-1fc3eca2c3af" providerId="ADAL" clId="{F62A0CD5-5664-4111-86EE-B4BD4890F886}" dt="2024-02-09T19:18:33.621" v="1" actId="47"/>
        <pc:sldMkLst>
          <pc:docMk/>
          <pc:sldMk cId="4203478037" sldId="438"/>
        </pc:sldMkLst>
      </pc:sldChg>
      <pc:sldChg chg="del">
        <pc:chgData name="Fei Qi" userId="3a0329be-6602-4f64-938f-1fc3eca2c3af" providerId="ADAL" clId="{F62A0CD5-5664-4111-86EE-B4BD4890F886}" dt="2024-02-09T19:18:33.621" v="1" actId="47"/>
        <pc:sldMkLst>
          <pc:docMk/>
          <pc:sldMk cId="2148054945" sldId="443"/>
        </pc:sldMkLst>
      </pc:sldChg>
      <pc:sldChg chg="del">
        <pc:chgData name="Fei Qi" userId="3a0329be-6602-4f64-938f-1fc3eca2c3af" providerId="ADAL" clId="{F62A0CD5-5664-4111-86EE-B4BD4890F886}" dt="2024-02-09T19:18:33.621" v="1" actId="47"/>
        <pc:sldMkLst>
          <pc:docMk/>
          <pc:sldMk cId="2393625184" sldId="444"/>
        </pc:sldMkLst>
      </pc:sldChg>
      <pc:sldChg chg="del">
        <pc:chgData name="Fei Qi" userId="3a0329be-6602-4f64-938f-1fc3eca2c3af" providerId="ADAL" clId="{F62A0CD5-5664-4111-86EE-B4BD4890F886}" dt="2024-02-09T19:18:36.459" v="2" actId="47"/>
        <pc:sldMkLst>
          <pc:docMk/>
          <pc:sldMk cId="3350500191" sldId="445"/>
        </pc:sldMkLst>
      </pc:sldChg>
      <pc:sldChg chg="del">
        <pc:chgData name="Fei Qi" userId="3a0329be-6602-4f64-938f-1fc3eca2c3af" providerId="ADAL" clId="{F62A0CD5-5664-4111-86EE-B4BD4890F886}" dt="2024-02-09T19:18:40.299" v="3" actId="47"/>
        <pc:sldMkLst>
          <pc:docMk/>
          <pc:sldMk cId="2453304404" sldId="446"/>
        </pc:sldMkLst>
      </pc:sldChg>
      <pc:sldChg chg="del">
        <pc:chgData name="Fei Qi" userId="3a0329be-6602-4f64-938f-1fc3eca2c3af" providerId="ADAL" clId="{F62A0CD5-5664-4111-86EE-B4BD4890F886}" dt="2024-02-09T19:18:40.299" v="3" actId="47"/>
        <pc:sldMkLst>
          <pc:docMk/>
          <pc:sldMk cId="2583121004" sldId="447"/>
        </pc:sldMkLst>
      </pc:sldChg>
      <pc:sldChg chg="del">
        <pc:chgData name="Fei Qi" userId="3a0329be-6602-4f64-938f-1fc3eca2c3af" providerId="ADAL" clId="{F62A0CD5-5664-4111-86EE-B4BD4890F886}" dt="2024-02-09T19:18:52.407" v="4" actId="47"/>
        <pc:sldMkLst>
          <pc:docMk/>
          <pc:sldMk cId="2292729337" sldId="449"/>
        </pc:sldMkLst>
      </pc:sldChg>
      <pc:sldChg chg="del">
        <pc:chgData name="Fei Qi" userId="3a0329be-6602-4f64-938f-1fc3eca2c3af" providerId="ADAL" clId="{F62A0CD5-5664-4111-86EE-B4BD4890F886}" dt="2024-02-09T19:18:52.407" v="4" actId="47"/>
        <pc:sldMkLst>
          <pc:docMk/>
          <pc:sldMk cId="1075200768" sldId="450"/>
        </pc:sldMkLst>
      </pc:sldChg>
      <pc:sldChg chg="del">
        <pc:chgData name="Fei Qi" userId="3a0329be-6602-4f64-938f-1fc3eca2c3af" providerId="ADAL" clId="{F62A0CD5-5664-4111-86EE-B4BD4890F886}" dt="2024-02-09T19:18:52.407" v="4" actId="47"/>
        <pc:sldMkLst>
          <pc:docMk/>
          <pc:sldMk cId="2352371475" sldId="451"/>
        </pc:sldMkLst>
      </pc:sldChg>
      <pc:sldChg chg="modSp mod">
        <pc:chgData name="Fei Qi" userId="3a0329be-6602-4f64-938f-1fc3eca2c3af" providerId="ADAL" clId="{F62A0CD5-5664-4111-86EE-B4BD4890F886}" dt="2024-02-11T17:37:55.396" v="5123"/>
        <pc:sldMkLst>
          <pc:docMk/>
          <pc:sldMk cId="2539104308" sldId="452"/>
        </pc:sldMkLst>
        <pc:spChg chg="mod">
          <ac:chgData name="Fei Qi" userId="3a0329be-6602-4f64-938f-1fc3eca2c3af" providerId="ADAL" clId="{F62A0CD5-5664-4111-86EE-B4BD4890F886}" dt="2024-02-11T17:37:55.396" v="5123"/>
          <ac:spMkLst>
            <pc:docMk/>
            <pc:sldMk cId="2539104308" sldId="452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62A0CD5-5664-4111-86EE-B4BD4890F886}" dt="2024-02-11T17:38:13.810" v="5130" actId="2711"/>
        <pc:sldMkLst>
          <pc:docMk/>
          <pc:sldMk cId="4119025868" sldId="453"/>
        </pc:sldMkLst>
        <pc:spChg chg="mod">
          <ac:chgData name="Fei Qi" userId="3a0329be-6602-4f64-938f-1fc3eca2c3af" providerId="ADAL" clId="{F62A0CD5-5664-4111-86EE-B4BD4890F886}" dt="2024-02-11T17:38:13.810" v="5130" actId="2711"/>
          <ac:spMkLst>
            <pc:docMk/>
            <pc:sldMk cId="4119025868" sldId="453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F62A0CD5-5664-4111-86EE-B4BD4890F886}" dt="2024-02-09T19:20:08.241" v="13" actId="108"/>
        <pc:sldMkLst>
          <pc:docMk/>
          <pc:sldMk cId="3716170988" sldId="454"/>
        </pc:sldMkLst>
        <pc:spChg chg="mod">
          <ac:chgData name="Fei Qi" userId="3a0329be-6602-4f64-938f-1fc3eca2c3af" providerId="ADAL" clId="{F62A0CD5-5664-4111-86EE-B4BD4890F886}" dt="2024-02-09T19:20:08.241" v="13" actId="108"/>
          <ac:spMkLst>
            <pc:docMk/>
            <pc:sldMk cId="3716170988" sldId="454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62A0CD5-5664-4111-86EE-B4BD4890F886}" dt="2024-02-11T16:07:56.195" v="136" actId="207"/>
        <pc:sldMkLst>
          <pc:docMk/>
          <pc:sldMk cId="3719391549" sldId="455"/>
        </pc:sldMkLst>
        <pc:spChg chg="mod">
          <ac:chgData name="Fei Qi" userId="3a0329be-6602-4f64-938f-1fc3eca2c3af" providerId="ADAL" clId="{F62A0CD5-5664-4111-86EE-B4BD4890F886}" dt="2024-02-11T16:07:56.195" v="136" actId="207"/>
          <ac:spMkLst>
            <pc:docMk/>
            <pc:sldMk cId="3719391549" sldId="455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62A0CD5-5664-4111-86EE-B4BD4890F886}" dt="2024-02-11T16:07:48.234" v="131" actId="207"/>
        <pc:sldMkLst>
          <pc:docMk/>
          <pc:sldMk cId="405310909" sldId="456"/>
        </pc:sldMkLst>
        <pc:spChg chg="mod">
          <ac:chgData name="Fei Qi" userId="3a0329be-6602-4f64-938f-1fc3eca2c3af" providerId="ADAL" clId="{F62A0CD5-5664-4111-86EE-B4BD4890F886}" dt="2024-02-09T19:20:38.994" v="25" actId="207"/>
          <ac:spMkLst>
            <pc:docMk/>
            <pc:sldMk cId="405310909" sldId="456"/>
            <ac:spMk id="3" creationId="{B2402782-4148-B4E5-C8BB-A98B8F59A537}"/>
          </ac:spMkLst>
        </pc:spChg>
        <pc:spChg chg="mod">
          <ac:chgData name="Fei Qi" userId="3a0329be-6602-4f64-938f-1fc3eca2c3af" providerId="ADAL" clId="{F62A0CD5-5664-4111-86EE-B4BD4890F886}" dt="2024-02-11T16:07:48.234" v="131" actId="207"/>
          <ac:spMkLst>
            <pc:docMk/>
            <pc:sldMk cId="405310909" sldId="456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62A0CD5-5664-4111-86EE-B4BD4890F886}" dt="2024-02-11T16:07:18.962" v="130"/>
        <pc:sldMkLst>
          <pc:docMk/>
          <pc:sldMk cId="3358993006" sldId="457"/>
        </pc:sldMkLst>
        <pc:spChg chg="mod">
          <ac:chgData name="Fei Qi" userId="3a0329be-6602-4f64-938f-1fc3eca2c3af" providerId="ADAL" clId="{F62A0CD5-5664-4111-86EE-B4BD4890F886}" dt="2024-02-11T16:07:18.962" v="130"/>
          <ac:spMkLst>
            <pc:docMk/>
            <pc:sldMk cId="3358993006" sldId="457"/>
            <ac:spMk id="9" creationId="{7B79891C-44AC-42CB-B666-2D8C18C8DBDF}"/>
          </ac:spMkLst>
        </pc:spChg>
      </pc:sldChg>
      <pc:sldChg chg="modSp del mod">
        <pc:chgData name="Fei Qi" userId="3a0329be-6602-4f64-938f-1fc3eca2c3af" providerId="ADAL" clId="{F62A0CD5-5664-4111-86EE-B4BD4890F886}" dt="2024-02-11T16:08:46.503" v="144" actId="47"/>
        <pc:sldMkLst>
          <pc:docMk/>
          <pc:sldMk cId="3796446024" sldId="458"/>
        </pc:sldMkLst>
        <pc:spChg chg="mod">
          <ac:chgData name="Fei Qi" userId="3a0329be-6602-4f64-938f-1fc3eca2c3af" providerId="ADAL" clId="{F62A0CD5-5664-4111-86EE-B4BD4890F886}" dt="2024-02-11T16:08:22.576" v="141" actId="207"/>
          <ac:spMkLst>
            <pc:docMk/>
            <pc:sldMk cId="3796446024" sldId="458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62A0CD5-5664-4111-86EE-B4BD4890F886}" dt="2024-02-11T16:08:40.263" v="143"/>
        <pc:sldMkLst>
          <pc:docMk/>
          <pc:sldMk cId="2764454945" sldId="459"/>
        </pc:sldMkLst>
        <pc:spChg chg="mod">
          <ac:chgData name="Fei Qi" userId="3a0329be-6602-4f64-938f-1fc3eca2c3af" providerId="ADAL" clId="{F62A0CD5-5664-4111-86EE-B4BD4890F886}" dt="2024-02-11T16:08:40.263" v="143"/>
          <ac:spMkLst>
            <pc:docMk/>
            <pc:sldMk cId="2764454945" sldId="459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62A0CD5-5664-4111-86EE-B4BD4890F886}" dt="2024-02-11T17:39:52.848" v="5227" actId="20577"/>
        <pc:sldMkLst>
          <pc:docMk/>
          <pc:sldMk cId="1171336641" sldId="460"/>
        </pc:sldMkLst>
        <pc:spChg chg="mod">
          <ac:chgData name="Fei Qi" userId="3a0329be-6602-4f64-938f-1fc3eca2c3af" providerId="ADAL" clId="{F62A0CD5-5664-4111-86EE-B4BD4890F886}" dt="2024-02-11T17:39:52.848" v="5227" actId="20577"/>
          <ac:spMkLst>
            <pc:docMk/>
            <pc:sldMk cId="1171336641" sldId="460"/>
            <ac:spMk id="5" creationId="{EAD69010-CC1E-4931-8BC7-A939C54F0B90}"/>
          </ac:spMkLst>
        </pc:spChg>
        <pc:spChg chg="mod">
          <ac:chgData name="Fei Qi" userId="3a0329be-6602-4f64-938f-1fc3eca2c3af" providerId="ADAL" clId="{F62A0CD5-5664-4111-86EE-B4BD4890F886}" dt="2024-02-11T16:39:30.077" v="698" actId="6549"/>
          <ac:spMkLst>
            <pc:docMk/>
            <pc:sldMk cId="1171336641" sldId="460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62A0CD5-5664-4111-86EE-B4BD4890F886}" dt="2024-02-11T17:39:55.683" v="5229"/>
        <pc:sldMkLst>
          <pc:docMk/>
          <pc:sldMk cId="2316425387" sldId="461"/>
        </pc:sldMkLst>
        <pc:spChg chg="mod">
          <ac:chgData name="Fei Qi" userId="3a0329be-6602-4f64-938f-1fc3eca2c3af" providerId="ADAL" clId="{F62A0CD5-5664-4111-86EE-B4BD4890F886}" dt="2024-02-11T17:39:55.683" v="5229"/>
          <ac:spMkLst>
            <pc:docMk/>
            <pc:sldMk cId="2316425387" sldId="461"/>
            <ac:spMk id="5" creationId="{EAD69010-CC1E-4931-8BC7-A939C54F0B90}"/>
          </ac:spMkLst>
        </pc:spChg>
        <pc:spChg chg="mod">
          <ac:chgData name="Fei Qi" userId="3a0329be-6602-4f64-938f-1fc3eca2c3af" providerId="ADAL" clId="{F62A0CD5-5664-4111-86EE-B4BD4890F886}" dt="2024-02-11T16:39:19.595" v="694" actId="6549"/>
          <ac:spMkLst>
            <pc:docMk/>
            <pc:sldMk cId="2316425387" sldId="461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62A0CD5-5664-4111-86EE-B4BD4890F886}" dt="2024-02-11T17:39:57.544" v="5231"/>
        <pc:sldMkLst>
          <pc:docMk/>
          <pc:sldMk cId="95566282" sldId="462"/>
        </pc:sldMkLst>
        <pc:spChg chg="mod">
          <ac:chgData name="Fei Qi" userId="3a0329be-6602-4f64-938f-1fc3eca2c3af" providerId="ADAL" clId="{F62A0CD5-5664-4111-86EE-B4BD4890F886}" dt="2024-02-11T17:39:57.544" v="5231"/>
          <ac:spMkLst>
            <pc:docMk/>
            <pc:sldMk cId="95566282" sldId="462"/>
            <ac:spMk id="5" creationId="{EAD69010-CC1E-4931-8BC7-A939C54F0B90}"/>
          </ac:spMkLst>
        </pc:spChg>
        <pc:spChg chg="mod">
          <ac:chgData name="Fei Qi" userId="3a0329be-6602-4f64-938f-1fc3eca2c3af" providerId="ADAL" clId="{F62A0CD5-5664-4111-86EE-B4BD4890F886}" dt="2024-02-11T16:39:09.839" v="692" actId="6549"/>
          <ac:spMkLst>
            <pc:docMk/>
            <pc:sldMk cId="95566282" sldId="462"/>
            <ac:spMk id="9" creationId="{7B79891C-44AC-42CB-B666-2D8C18C8DBDF}"/>
          </ac:spMkLst>
        </pc:spChg>
      </pc:sldChg>
      <pc:sldChg chg="modSp del mod">
        <pc:chgData name="Fei Qi" userId="3a0329be-6602-4f64-938f-1fc3eca2c3af" providerId="ADAL" clId="{F62A0CD5-5664-4111-86EE-B4BD4890F886}" dt="2024-02-11T22:42:30.132" v="15279" actId="47"/>
        <pc:sldMkLst>
          <pc:docMk/>
          <pc:sldMk cId="3764806384" sldId="463"/>
        </pc:sldMkLst>
        <pc:spChg chg="mod">
          <ac:chgData name="Fei Qi" userId="3a0329be-6602-4f64-938f-1fc3eca2c3af" providerId="ADAL" clId="{F62A0CD5-5664-4111-86EE-B4BD4890F886}" dt="2024-02-11T16:40:15.982" v="748"/>
          <ac:spMkLst>
            <pc:docMk/>
            <pc:sldMk cId="3764806384" sldId="463"/>
            <ac:spMk id="5" creationId="{EAD69010-CC1E-4931-8BC7-A939C54F0B90}"/>
          </ac:spMkLst>
        </pc:spChg>
      </pc:sldChg>
      <pc:sldChg chg="modSp mod">
        <pc:chgData name="Fei Qi" userId="3a0329be-6602-4f64-938f-1fc3eca2c3af" providerId="ADAL" clId="{F62A0CD5-5664-4111-86EE-B4BD4890F886}" dt="2024-02-11T17:39:59.864" v="5233"/>
        <pc:sldMkLst>
          <pc:docMk/>
          <pc:sldMk cId="1696434190" sldId="464"/>
        </pc:sldMkLst>
        <pc:spChg chg="mod">
          <ac:chgData name="Fei Qi" userId="3a0329be-6602-4f64-938f-1fc3eca2c3af" providerId="ADAL" clId="{F62A0CD5-5664-4111-86EE-B4BD4890F886}" dt="2024-02-11T17:39:59.864" v="5233"/>
          <ac:spMkLst>
            <pc:docMk/>
            <pc:sldMk cId="1696434190" sldId="464"/>
            <ac:spMk id="5" creationId="{EAD69010-CC1E-4931-8BC7-A939C54F0B90}"/>
          </ac:spMkLst>
        </pc:spChg>
        <pc:spChg chg="mod">
          <ac:chgData name="Fei Qi" userId="3a0329be-6602-4f64-938f-1fc3eca2c3af" providerId="ADAL" clId="{F62A0CD5-5664-4111-86EE-B4BD4890F886}" dt="2024-02-11T16:17:31.613" v="268" actId="207"/>
          <ac:spMkLst>
            <pc:docMk/>
            <pc:sldMk cId="1696434190" sldId="464"/>
            <ac:spMk id="9" creationId="{7B79891C-44AC-42CB-B666-2D8C18C8DBDF}"/>
          </ac:spMkLst>
        </pc:spChg>
      </pc:sldChg>
      <pc:sldChg chg="modSp mod">
        <pc:chgData name="Fei Qi" userId="3a0329be-6602-4f64-938f-1fc3eca2c3af" providerId="ADAL" clId="{F62A0CD5-5664-4111-86EE-B4BD4890F886}" dt="2024-02-11T17:40:01.519" v="5235"/>
        <pc:sldMkLst>
          <pc:docMk/>
          <pc:sldMk cId="3544374527" sldId="465"/>
        </pc:sldMkLst>
        <pc:spChg chg="mod">
          <ac:chgData name="Fei Qi" userId="3a0329be-6602-4f64-938f-1fc3eca2c3af" providerId="ADAL" clId="{F62A0CD5-5664-4111-86EE-B4BD4890F886}" dt="2024-02-11T17:40:01.519" v="5235"/>
          <ac:spMkLst>
            <pc:docMk/>
            <pc:sldMk cId="3544374527" sldId="465"/>
            <ac:spMk id="5" creationId="{EAD69010-CC1E-4931-8BC7-A939C54F0B90}"/>
          </ac:spMkLst>
        </pc:spChg>
        <pc:spChg chg="mod">
          <ac:chgData name="Fei Qi" userId="3a0329be-6602-4f64-938f-1fc3eca2c3af" providerId="ADAL" clId="{F62A0CD5-5664-4111-86EE-B4BD4890F886}" dt="2024-02-11T16:22:48.622" v="282" actId="207"/>
          <ac:spMkLst>
            <pc:docMk/>
            <pc:sldMk cId="3544374527" sldId="465"/>
            <ac:spMk id="9" creationId="{7B79891C-44AC-42CB-B666-2D8C18C8DBDF}"/>
          </ac:spMkLst>
        </pc:spChg>
      </pc:sldChg>
      <pc:sldChg chg="del">
        <pc:chgData name="Fei Qi" userId="3a0329be-6602-4f64-938f-1fc3eca2c3af" providerId="ADAL" clId="{F62A0CD5-5664-4111-86EE-B4BD4890F886}" dt="2024-02-09T19:18:33.621" v="1" actId="47"/>
        <pc:sldMkLst>
          <pc:docMk/>
          <pc:sldMk cId="1292430152" sldId="466"/>
        </pc:sldMkLst>
      </pc:sldChg>
      <pc:sldChg chg="add del">
        <pc:chgData name="Fei Qi" userId="3a0329be-6602-4f64-938f-1fc3eca2c3af" providerId="ADAL" clId="{F62A0CD5-5664-4111-86EE-B4BD4890F886}" dt="2024-02-11T16:22:29.867" v="276" actId="47"/>
        <pc:sldMkLst>
          <pc:docMk/>
          <pc:sldMk cId="2899461475" sldId="466"/>
        </pc:sldMkLst>
      </pc:sldChg>
      <pc:sldChg chg="modSp add del">
        <pc:chgData name="Fei Qi" userId="3a0329be-6602-4f64-938f-1fc3eca2c3af" providerId="ADAL" clId="{F62A0CD5-5664-4111-86EE-B4BD4890F886}" dt="2024-02-11T16:23:00.357" v="284" actId="47"/>
        <pc:sldMkLst>
          <pc:docMk/>
          <pc:sldMk cId="4135260010" sldId="466"/>
        </pc:sldMkLst>
        <pc:spChg chg="mod">
          <ac:chgData name="Fei Qi" userId="3a0329be-6602-4f64-938f-1fc3eca2c3af" providerId="ADAL" clId="{F62A0CD5-5664-4111-86EE-B4BD4890F886}" dt="2024-02-11T16:22:40.424" v="281" actId="6549"/>
          <ac:spMkLst>
            <pc:docMk/>
            <pc:sldMk cId="4135260010" sldId="466"/>
            <ac:spMk id="9" creationId="{96CA14C2-3012-03C3-EB7D-1C8B715AA05A}"/>
          </ac:spMkLst>
        </pc:spChg>
      </pc:sldChg>
      <pc:sldChg chg="modSp add mod">
        <pc:chgData name="Fei Qi" userId="3a0329be-6602-4f64-938f-1fc3eca2c3af" providerId="ADAL" clId="{F62A0CD5-5664-4111-86EE-B4BD4890F886}" dt="2024-02-11T17:40:03.802" v="5237"/>
        <pc:sldMkLst>
          <pc:docMk/>
          <pc:sldMk cId="414082277" sldId="467"/>
        </pc:sldMkLst>
        <pc:spChg chg="mod">
          <ac:chgData name="Fei Qi" userId="3a0329be-6602-4f64-938f-1fc3eca2c3af" providerId="ADAL" clId="{F62A0CD5-5664-4111-86EE-B4BD4890F886}" dt="2024-02-11T17:40:03.802" v="5237"/>
          <ac:spMkLst>
            <pc:docMk/>
            <pc:sldMk cId="414082277" sldId="467"/>
            <ac:spMk id="5" creationId="{31CE89A9-4507-EB21-946B-E280192304B6}"/>
          </ac:spMkLst>
        </pc:spChg>
        <pc:spChg chg="mod">
          <ac:chgData name="Fei Qi" userId="3a0329be-6602-4f64-938f-1fc3eca2c3af" providerId="ADAL" clId="{F62A0CD5-5664-4111-86EE-B4BD4890F886}" dt="2024-02-11T16:28:19.235" v="654" actId="207"/>
          <ac:spMkLst>
            <pc:docMk/>
            <pc:sldMk cId="414082277" sldId="467"/>
            <ac:spMk id="9" creationId="{686FF2B6-9BB1-CDC7-E44F-4DA80AD0672B}"/>
          </ac:spMkLst>
        </pc:spChg>
      </pc:sldChg>
      <pc:sldChg chg="addSp delSp modSp add mod">
        <pc:chgData name="Fei Qi" userId="3a0329be-6602-4f64-938f-1fc3eca2c3af" providerId="ADAL" clId="{F62A0CD5-5664-4111-86EE-B4BD4890F886}" dt="2024-02-11T17:40:05.879" v="5239"/>
        <pc:sldMkLst>
          <pc:docMk/>
          <pc:sldMk cId="1556962227" sldId="468"/>
        </pc:sldMkLst>
        <pc:spChg chg="add del mod">
          <ac:chgData name="Fei Qi" userId="3a0329be-6602-4f64-938f-1fc3eca2c3af" providerId="ADAL" clId="{F62A0CD5-5664-4111-86EE-B4BD4890F886}" dt="2024-02-11T16:28:01.487" v="641"/>
          <ac:spMkLst>
            <pc:docMk/>
            <pc:sldMk cId="1556962227" sldId="468"/>
            <ac:spMk id="3" creationId="{347D525B-5358-A7A9-6727-E55C5CB5CB1F}"/>
          </ac:spMkLst>
        </pc:spChg>
        <pc:spChg chg="mod">
          <ac:chgData name="Fei Qi" userId="3a0329be-6602-4f64-938f-1fc3eca2c3af" providerId="ADAL" clId="{F62A0CD5-5664-4111-86EE-B4BD4890F886}" dt="2024-02-11T17:40:05.879" v="5239"/>
          <ac:spMkLst>
            <pc:docMk/>
            <pc:sldMk cId="1556962227" sldId="468"/>
            <ac:spMk id="5" creationId="{B353DD98-5DD5-13C3-DC0E-DECFB958DE68}"/>
          </ac:spMkLst>
        </pc:spChg>
        <pc:spChg chg="mod">
          <ac:chgData name="Fei Qi" userId="3a0329be-6602-4f64-938f-1fc3eca2c3af" providerId="ADAL" clId="{F62A0CD5-5664-4111-86EE-B4BD4890F886}" dt="2024-02-11T16:28:26.315" v="656" actId="207"/>
          <ac:spMkLst>
            <pc:docMk/>
            <pc:sldMk cId="1556962227" sldId="468"/>
            <ac:spMk id="9" creationId="{7163228B-90CB-1E99-2E2B-046F4990C6B6}"/>
          </ac:spMkLst>
        </pc:spChg>
      </pc:sldChg>
      <pc:sldChg chg="modSp add mod">
        <pc:chgData name="Fei Qi" userId="3a0329be-6602-4f64-938f-1fc3eca2c3af" providerId="ADAL" clId="{F62A0CD5-5664-4111-86EE-B4BD4890F886}" dt="2024-02-11T22:40:54.462" v="15234"/>
        <pc:sldMkLst>
          <pc:docMk/>
          <pc:sldMk cId="1863819059" sldId="469"/>
        </pc:sldMkLst>
        <pc:spChg chg="mod">
          <ac:chgData name="Fei Qi" userId="3a0329be-6602-4f64-938f-1fc3eca2c3af" providerId="ADAL" clId="{F62A0CD5-5664-4111-86EE-B4BD4890F886}" dt="2024-02-11T17:38:54.513" v="5162" actId="20577"/>
          <ac:spMkLst>
            <pc:docMk/>
            <pc:sldMk cId="1863819059" sldId="469"/>
            <ac:spMk id="5" creationId="{5615E00F-63A8-D95A-106D-89D4A503CD34}"/>
          </ac:spMkLst>
        </pc:spChg>
        <pc:spChg chg="mod">
          <ac:chgData name="Fei Qi" userId="3a0329be-6602-4f64-938f-1fc3eca2c3af" providerId="ADAL" clId="{F62A0CD5-5664-4111-86EE-B4BD4890F886}" dt="2024-02-11T22:40:54.462" v="15234"/>
          <ac:spMkLst>
            <pc:docMk/>
            <pc:sldMk cId="1863819059" sldId="469"/>
            <ac:spMk id="9" creationId="{3AE518CD-06CD-8FBD-2C47-D8C632A7EE64}"/>
          </ac:spMkLst>
        </pc:spChg>
      </pc:sldChg>
      <pc:sldChg chg="modSp add mod">
        <pc:chgData name="Fei Qi" userId="3a0329be-6602-4f64-938f-1fc3eca2c3af" providerId="ADAL" clId="{F62A0CD5-5664-4111-86EE-B4BD4890F886}" dt="2024-02-11T17:40:07.694" v="5241"/>
        <pc:sldMkLst>
          <pc:docMk/>
          <pc:sldMk cId="3876028520" sldId="470"/>
        </pc:sldMkLst>
        <pc:spChg chg="mod">
          <ac:chgData name="Fei Qi" userId="3a0329be-6602-4f64-938f-1fc3eca2c3af" providerId="ADAL" clId="{F62A0CD5-5664-4111-86EE-B4BD4890F886}" dt="2024-02-11T17:40:07.694" v="5241"/>
          <ac:spMkLst>
            <pc:docMk/>
            <pc:sldMk cId="3876028520" sldId="470"/>
            <ac:spMk id="5" creationId="{38364E0D-C1E0-DA7E-92A5-C245DA6F91F0}"/>
          </ac:spMkLst>
        </pc:spChg>
      </pc:sldChg>
      <pc:sldChg chg="modSp add mod">
        <pc:chgData name="Fei Qi" userId="3a0329be-6602-4f64-938f-1fc3eca2c3af" providerId="ADAL" clId="{F62A0CD5-5664-4111-86EE-B4BD4890F886}" dt="2024-02-11T22:31:20.164" v="15024" actId="20577"/>
        <pc:sldMkLst>
          <pc:docMk/>
          <pc:sldMk cId="40481614" sldId="471"/>
        </pc:sldMkLst>
        <pc:spChg chg="mod">
          <ac:chgData name="Fei Qi" userId="3a0329be-6602-4f64-938f-1fc3eca2c3af" providerId="ADAL" clId="{F62A0CD5-5664-4111-86EE-B4BD4890F886}" dt="2024-02-11T17:40:43.258" v="5312"/>
          <ac:spMkLst>
            <pc:docMk/>
            <pc:sldMk cId="40481614" sldId="471"/>
            <ac:spMk id="5" creationId="{01306D9C-FCE9-B51E-9FCE-D836CE162313}"/>
          </ac:spMkLst>
        </pc:spChg>
        <pc:spChg chg="mod">
          <ac:chgData name="Fei Qi" userId="3a0329be-6602-4f64-938f-1fc3eca2c3af" providerId="ADAL" clId="{F62A0CD5-5664-4111-86EE-B4BD4890F886}" dt="2024-02-11T22:31:20.164" v="15024" actId="20577"/>
          <ac:spMkLst>
            <pc:docMk/>
            <pc:sldMk cId="40481614" sldId="471"/>
            <ac:spMk id="9" creationId="{0B5F4021-BFB0-D335-50BD-959806E59B4D}"/>
          </ac:spMkLst>
        </pc:spChg>
      </pc:sldChg>
      <pc:sldChg chg="modSp add mod">
        <pc:chgData name="Fei Qi" userId="3a0329be-6602-4f64-938f-1fc3eca2c3af" providerId="ADAL" clId="{F62A0CD5-5664-4111-86EE-B4BD4890F886}" dt="2024-02-11T22:32:23.260" v="15043" actId="108"/>
        <pc:sldMkLst>
          <pc:docMk/>
          <pc:sldMk cId="2523590226" sldId="472"/>
        </pc:sldMkLst>
        <pc:spChg chg="mod">
          <ac:chgData name="Fei Qi" userId="3a0329be-6602-4f64-938f-1fc3eca2c3af" providerId="ADAL" clId="{F62A0CD5-5664-4111-86EE-B4BD4890F886}" dt="2024-02-11T17:40:39.061" v="5308" actId="20577"/>
          <ac:spMkLst>
            <pc:docMk/>
            <pc:sldMk cId="2523590226" sldId="472"/>
            <ac:spMk id="5" creationId="{031D5D3E-7F19-73B1-EAFA-3C149B488E7E}"/>
          </ac:spMkLst>
        </pc:spChg>
        <pc:spChg chg="mod">
          <ac:chgData name="Fei Qi" userId="3a0329be-6602-4f64-938f-1fc3eca2c3af" providerId="ADAL" clId="{F62A0CD5-5664-4111-86EE-B4BD4890F886}" dt="2024-02-11T22:32:23.260" v="15043" actId="108"/>
          <ac:spMkLst>
            <pc:docMk/>
            <pc:sldMk cId="2523590226" sldId="472"/>
            <ac:spMk id="9" creationId="{C06704BE-77CB-0A83-0C4A-3948EA906A57}"/>
          </ac:spMkLst>
        </pc:spChg>
      </pc:sldChg>
      <pc:sldChg chg="modSp add mod">
        <pc:chgData name="Fei Qi" userId="3a0329be-6602-4f64-938f-1fc3eca2c3af" providerId="ADAL" clId="{F62A0CD5-5664-4111-86EE-B4BD4890F886}" dt="2024-02-11T22:32:48.721" v="15055" actId="108"/>
        <pc:sldMkLst>
          <pc:docMk/>
          <pc:sldMk cId="1786197758" sldId="473"/>
        </pc:sldMkLst>
        <pc:spChg chg="mod">
          <ac:chgData name="Fei Qi" userId="3a0329be-6602-4f64-938f-1fc3eca2c3af" providerId="ADAL" clId="{F62A0CD5-5664-4111-86EE-B4BD4890F886}" dt="2024-02-11T17:40:46.210" v="5314"/>
          <ac:spMkLst>
            <pc:docMk/>
            <pc:sldMk cId="1786197758" sldId="473"/>
            <ac:spMk id="5" creationId="{966A8EBC-C6AC-7157-0ED6-9D0D68FD0310}"/>
          </ac:spMkLst>
        </pc:spChg>
        <pc:spChg chg="mod">
          <ac:chgData name="Fei Qi" userId="3a0329be-6602-4f64-938f-1fc3eca2c3af" providerId="ADAL" clId="{F62A0CD5-5664-4111-86EE-B4BD4890F886}" dt="2024-02-11T22:32:48.721" v="15055" actId="108"/>
          <ac:spMkLst>
            <pc:docMk/>
            <pc:sldMk cId="1786197758" sldId="473"/>
            <ac:spMk id="9" creationId="{3EF471EB-A967-5853-BEAD-D0FB359C114F}"/>
          </ac:spMkLst>
        </pc:spChg>
      </pc:sldChg>
      <pc:sldChg chg="modSp add mod">
        <pc:chgData name="Fei Qi" userId="3a0329be-6602-4f64-938f-1fc3eca2c3af" providerId="ADAL" clId="{F62A0CD5-5664-4111-86EE-B4BD4890F886}" dt="2024-02-11T22:33:51.159" v="15082" actId="1076"/>
        <pc:sldMkLst>
          <pc:docMk/>
          <pc:sldMk cId="1775126081" sldId="474"/>
        </pc:sldMkLst>
        <pc:spChg chg="mod">
          <ac:chgData name="Fei Qi" userId="3a0329be-6602-4f64-938f-1fc3eca2c3af" providerId="ADAL" clId="{F62A0CD5-5664-4111-86EE-B4BD4890F886}" dt="2024-02-11T17:41:02.625" v="5335" actId="20577"/>
          <ac:spMkLst>
            <pc:docMk/>
            <pc:sldMk cId="1775126081" sldId="474"/>
            <ac:spMk id="5" creationId="{E3F1085B-41A4-26D4-EAD2-323099D4C009}"/>
          </ac:spMkLst>
        </pc:spChg>
        <pc:spChg chg="mod">
          <ac:chgData name="Fei Qi" userId="3a0329be-6602-4f64-938f-1fc3eca2c3af" providerId="ADAL" clId="{F62A0CD5-5664-4111-86EE-B4BD4890F886}" dt="2024-02-11T22:33:51.159" v="15082" actId="1076"/>
          <ac:spMkLst>
            <pc:docMk/>
            <pc:sldMk cId="1775126081" sldId="474"/>
            <ac:spMk id="9" creationId="{C175B9B2-4CF3-024C-2853-CB4B957BE8A6}"/>
          </ac:spMkLst>
        </pc:spChg>
      </pc:sldChg>
      <pc:sldChg chg="modSp add mod">
        <pc:chgData name="Fei Qi" userId="3a0329be-6602-4f64-938f-1fc3eca2c3af" providerId="ADAL" clId="{F62A0CD5-5664-4111-86EE-B4BD4890F886}" dt="2024-02-11T22:34:52.367" v="15099" actId="108"/>
        <pc:sldMkLst>
          <pc:docMk/>
          <pc:sldMk cId="646187802" sldId="475"/>
        </pc:sldMkLst>
        <pc:spChg chg="mod">
          <ac:chgData name="Fei Qi" userId="3a0329be-6602-4f64-938f-1fc3eca2c3af" providerId="ADAL" clId="{F62A0CD5-5664-4111-86EE-B4BD4890F886}" dt="2024-02-11T17:41:05.776" v="5337"/>
          <ac:spMkLst>
            <pc:docMk/>
            <pc:sldMk cId="646187802" sldId="475"/>
            <ac:spMk id="5" creationId="{5E48A8A4-8534-D725-CAA9-89C01D647F2D}"/>
          </ac:spMkLst>
        </pc:spChg>
        <pc:spChg chg="mod">
          <ac:chgData name="Fei Qi" userId="3a0329be-6602-4f64-938f-1fc3eca2c3af" providerId="ADAL" clId="{F62A0CD5-5664-4111-86EE-B4BD4890F886}" dt="2024-02-11T22:34:52.367" v="15099" actId="108"/>
          <ac:spMkLst>
            <pc:docMk/>
            <pc:sldMk cId="646187802" sldId="475"/>
            <ac:spMk id="9" creationId="{793CC862-BFB1-3F82-AA60-87AF0BAF80E8}"/>
          </ac:spMkLst>
        </pc:spChg>
      </pc:sldChg>
      <pc:sldChg chg="modSp add mod">
        <pc:chgData name="Fei Qi" userId="3a0329be-6602-4f64-938f-1fc3eca2c3af" providerId="ADAL" clId="{F62A0CD5-5664-4111-86EE-B4BD4890F886}" dt="2024-02-11T22:35:27.901" v="15112" actId="108"/>
        <pc:sldMkLst>
          <pc:docMk/>
          <pc:sldMk cId="1925453291" sldId="476"/>
        </pc:sldMkLst>
        <pc:spChg chg="mod">
          <ac:chgData name="Fei Qi" userId="3a0329be-6602-4f64-938f-1fc3eca2c3af" providerId="ADAL" clId="{F62A0CD5-5664-4111-86EE-B4BD4890F886}" dt="2024-02-11T17:39:19.331" v="5206" actId="20577"/>
          <ac:spMkLst>
            <pc:docMk/>
            <pc:sldMk cId="1925453291" sldId="476"/>
            <ac:spMk id="5" creationId="{44B6EFED-BAEA-23CD-9999-2D1F6C2A59BD}"/>
          </ac:spMkLst>
        </pc:spChg>
        <pc:spChg chg="mod">
          <ac:chgData name="Fei Qi" userId="3a0329be-6602-4f64-938f-1fc3eca2c3af" providerId="ADAL" clId="{F62A0CD5-5664-4111-86EE-B4BD4890F886}" dt="2024-02-11T22:35:27.901" v="15112" actId="108"/>
          <ac:spMkLst>
            <pc:docMk/>
            <pc:sldMk cId="1925453291" sldId="476"/>
            <ac:spMk id="9" creationId="{A6F51421-2740-8AD3-3246-242206192E99}"/>
          </ac:spMkLst>
        </pc:spChg>
      </pc:sldChg>
      <pc:sldChg chg="modSp add mod">
        <pc:chgData name="Fei Qi" userId="3a0329be-6602-4f64-938f-1fc3eca2c3af" providerId="ADAL" clId="{F62A0CD5-5664-4111-86EE-B4BD4890F886}" dt="2024-02-11T22:36:12.795" v="15125" actId="207"/>
        <pc:sldMkLst>
          <pc:docMk/>
          <pc:sldMk cId="2513230159" sldId="477"/>
        </pc:sldMkLst>
        <pc:spChg chg="mod">
          <ac:chgData name="Fei Qi" userId="3a0329be-6602-4f64-938f-1fc3eca2c3af" providerId="ADAL" clId="{F62A0CD5-5664-4111-86EE-B4BD4890F886}" dt="2024-02-11T22:36:12.795" v="15125" actId="207"/>
          <ac:spMkLst>
            <pc:docMk/>
            <pc:sldMk cId="2513230159" sldId="477"/>
            <ac:spMk id="9" creationId="{0C21C8CA-7995-8A17-8DBA-0D6FCF9CB032}"/>
          </ac:spMkLst>
        </pc:spChg>
      </pc:sldChg>
      <pc:sldChg chg="modSp add mod">
        <pc:chgData name="Fei Qi" userId="3a0329be-6602-4f64-938f-1fc3eca2c3af" providerId="ADAL" clId="{F62A0CD5-5664-4111-86EE-B4BD4890F886}" dt="2024-02-11T22:37:16.646" v="15164"/>
        <pc:sldMkLst>
          <pc:docMk/>
          <pc:sldMk cId="4088753012" sldId="478"/>
        </pc:sldMkLst>
        <pc:spChg chg="mod">
          <ac:chgData name="Fei Qi" userId="3a0329be-6602-4f64-938f-1fc3eca2c3af" providerId="ADAL" clId="{F62A0CD5-5664-4111-86EE-B4BD4890F886}" dt="2024-02-11T19:11:00.287" v="9945"/>
          <ac:spMkLst>
            <pc:docMk/>
            <pc:sldMk cId="4088753012" sldId="478"/>
            <ac:spMk id="5" creationId="{0945775F-4BEC-D782-1AFA-E7F4BE3E0316}"/>
          </ac:spMkLst>
        </pc:spChg>
        <pc:spChg chg="mod">
          <ac:chgData name="Fei Qi" userId="3a0329be-6602-4f64-938f-1fc3eca2c3af" providerId="ADAL" clId="{F62A0CD5-5664-4111-86EE-B4BD4890F886}" dt="2024-02-11T22:37:16.646" v="15164"/>
          <ac:spMkLst>
            <pc:docMk/>
            <pc:sldMk cId="4088753012" sldId="478"/>
            <ac:spMk id="9" creationId="{847AEA4D-6EF6-84EE-F8EE-5CFBDB2A204C}"/>
          </ac:spMkLst>
        </pc:spChg>
      </pc:sldChg>
      <pc:sldChg chg="modSp add mod">
        <pc:chgData name="Fei Qi" userId="3a0329be-6602-4f64-938f-1fc3eca2c3af" providerId="ADAL" clId="{F62A0CD5-5664-4111-86EE-B4BD4890F886}" dt="2024-02-11T22:37:59.005" v="15172" actId="207"/>
        <pc:sldMkLst>
          <pc:docMk/>
          <pc:sldMk cId="266453191" sldId="479"/>
        </pc:sldMkLst>
        <pc:spChg chg="mod">
          <ac:chgData name="Fei Qi" userId="3a0329be-6602-4f64-938f-1fc3eca2c3af" providerId="ADAL" clId="{F62A0CD5-5664-4111-86EE-B4BD4890F886}" dt="2024-02-11T19:10:53.923" v="9941"/>
          <ac:spMkLst>
            <pc:docMk/>
            <pc:sldMk cId="266453191" sldId="479"/>
            <ac:spMk id="5" creationId="{5C0F4A6B-518D-5C2D-47A9-8D6B98FE4DF5}"/>
          </ac:spMkLst>
        </pc:spChg>
        <pc:spChg chg="mod">
          <ac:chgData name="Fei Qi" userId="3a0329be-6602-4f64-938f-1fc3eca2c3af" providerId="ADAL" clId="{F62A0CD5-5664-4111-86EE-B4BD4890F886}" dt="2024-02-11T22:37:59.005" v="15172" actId="207"/>
          <ac:spMkLst>
            <pc:docMk/>
            <pc:sldMk cId="266453191" sldId="479"/>
            <ac:spMk id="9" creationId="{C95333CA-D16A-50B4-18EC-24FC068C94F7}"/>
          </ac:spMkLst>
        </pc:spChg>
      </pc:sldChg>
      <pc:sldChg chg="addSp delSp modSp add mod">
        <pc:chgData name="Fei Qi" userId="3a0329be-6602-4f64-938f-1fc3eca2c3af" providerId="ADAL" clId="{F62A0CD5-5664-4111-86EE-B4BD4890F886}" dt="2024-02-11T22:38:22.989" v="15178" actId="108"/>
        <pc:sldMkLst>
          <pc:docMk/>
          <pc:sldMk cId="423991079" sldId="480"/>
        </pc:sldMkLst>
        <pc:spChg chg="add del mod">
          <ac:chgData name="Fei Qi" userId="3a0329be-6602-4f64-938f-1fc3eca2c3af" providerId="ADAL" clId="{F62A0CD5-5664-4111-86EE-B4BD4890F886}" dt="2024-02-11T19:02:02.407" v="9130" actId="478"/>
          <ac:spMkLst>
            <pc:docMk/>
            <pc:sldMk cId="423991079" sldId="480"/>
            <ac:spMk id="3" creationId="{06F8045E-1C7D-DEE9-CAED-C368AE358A5D}"/>
          </ac:spMkLst>
        </pc:spChg>
        <pc:spChg chg="mod">
          <ac:chgData name="Fei Qi" userId="3a0329be-6602-4f64-938f-1fc3eca2c3af" providerId="ADAL" clId="{F62A0CD5-5664-4111-86EE-B4BD4890F886}" dt="2024-02-11T19:10:51.754" v="9939"/>
          <ac:spMkLst>
            <pc:docMk/>
            <pc:sldMk cId="423991079" sldId="480"/>
            <ac:spMk id="5" creationId="{DF4D9143-CE3E-A77B-D707-D847628AC670}"/>
          </ac:spMkLst>
        </pc:spChg>
        <pc:spChg chg="mod">
          <ac:chgData name="Fei Qi" userId="3a0329be-6602-4f64-938f-1fc3eca2c3af" providerId="ADAL" clId="{F62A0CD5-5664-4111-86EE-B4BD4890F886}" dt="2024-02-11T22:38:22.989" v="15178" actId="108"/>
          <ac:spMkLst>
            <pc:docMk/>
            <pc:sldMk cId="423991079" sldId="480"/>
            <ac:spMk id="9" creationId="{13D2CF97-3479-B3A7-CFC2-7E446FDA80BC}"/>
          </ac:spMkLst>
        </pc:spChg>
      </pc:sldChg>
      <pc:sldChg chg="modSp add mod">
        <pc:chgData name="Fei Qi" userId="3a0329be-6602-4f64-938f-1fc3eca2c3af" providerId="ADAL" clId="{F62A0CD5-5664-4111-86EE-B4BD4890F886}" dt="2024-02-11T22:38:33.860" v="15183" actId="108"/>
        <pc:sldMkLst>
          <pc:docMk/>
          <pc:sldMk cId="4026618043" sldId="481"/>
        </pc:sldMkLst>
        <pc:spChg chg="mod">
          <ac:chgData name="Fei Qi" userId="3a0329be-6602-4f64-938f-1fc3eca2c3af" providerId="ADAL" clId="{F62A0CD5-5664-4111-86EE-B4BD4890F886}" dt="2024-02-11T19:10:49.965" v="9937"/>
          <ac:spMkLst>
            <pc:docMk/>
            <pc:sldMk cId="4026618043" sldId="481"/>
            <ac:spMk id="5" creationId="{557FE5A3-63BC-0440-929A-5372715582C0}"/>
          </ac:spMkLst>
        </pc:spChg>
        <pc:spChg chg="mod">
          <ac:chgData name="Fei Qi" userId="3a0329be-6602-4f64-938f-1fc3eca2c3af" providerId="ADAL" clId="{F62A0CD5-5664-4111-86EE-B4BD4890F886}" dt="2024-02-11T22:38:33.860" v="15183" actId="108"/>
          <ac:spMkLst>
            <pc:docMk/>
            <pc:sldMk cId="4026618043" sldId="481"/>
            <ac:spMk id="9" creationId="{F712DB7D-0DEF-AE1A-D03F-83838CFD5C91}"/>
          </ac:spMkLst>
        </pc:spChg>
      </pc:sldChg>
      <pc:sldChg chg="modSp add mod">
        <pc:chgData name="Fei Qi" userId="3a0329be-6602-4f64-938f-1fc3eca2c3af" providerId="ADAL" clId="{F62A0CD5-5664-4111-86EE-B4BD4890F886}" dt="2024-02-11T22:38:59.946" v="15190" actId="108"/>
        <pc:sldMkLst>
          <pc:docMk/>
          <pc:sldMk cId="2392596099" sldId="482"/>
        </pc:sldMkLst>
        <pc:spChg chg="mod">
          <ac:chgData name="Fei Qi" userId="3a0329be-6602-4f64-938f-1fc3eca2c3af" providerId="ADAL" clId="{F62A0CD5-5664-4111-86EE-B4BD4890F886}" dt="2024-02-11T19:10:47.938" v="9935"/>
          <ac:spMkLst>
            <pc:docMk/>
            <pc:sldMk cId="2392596099" sldId="482"/>
            <ac:spMk id="5" creationId="{1B67BE45-296B-F527-70B6-9D09F961D6AE}"/>
          </ac:spMkLst>
        </pc:spChg>
        <pc:spChg chg="mod">
          <ac:chgData name="Fei Qi" userId="3a0329be-6602-4f64-938f-1fc3eca2c3af" providerId="ADAL" clId="{F62A0CD5-5664-4111-86EE-B4BD4890F886}" dt="2024-02-11T22:38:59.946" v="15190" actId="108"/>
          <ac:spMkLst>
            <pc:docMk/>
            <pc:sldMk cId="2392596099" sldId="482"/>
            <ac:spMk id="9" creationId="{0C14D478-75E0-D149-BB6C-D7F62B8B907C}"/>
          </ac:spMkLst>
        </pc:spChg>
      </pc:sldChg>
      <pc:sldChg chg="modSp add mod">
        <pc:chgData name="Fei Qi" userId="3a0329be-6602-4f64-938f-1fc3eca2c3af" providerId="ADAL" clId="{F62A0CD5-5664-4111-86EE-B4BD4890F886}" dt="2024-02-11T22:39:15.727" v="15196" actId="108"/>
        <pc:sldMkLst>
          <pc:docMk/>
          <pc:sldMk cId="2626509639" sldId="483"/>
        </pc:sldMkLst>
        <pc:spChg chg="mod">
          <ac:chgData name="Fei Qi" userId="3a0329be-6602-4f64-938f-1fc3eca2c3af" providerId="ADAL" clId="{F62A0CD5-5664-4111-86EE-B4BD4890F886}" dt="2024-02-11T19:10:45.066" v="9933" actId="20577"/>
          <ac:spMkLst>
            <pc:docMk/>
            <pc:sldMk cId="2626509639" sldId="483"/>
            <ac:spMk id="5" creationId="{B8569DBD-845C-2294-476B-D257025E6F5E}"/>
          </ac:spMkLst>
        </pc:spChg>
        <pc:spChg chg="mod">
          <ac:chgData name="Fei Qi" userId="3a0329be-6602-4f64-938f-1fc3eca2c3af" providerId="ADAL" clId="{F62A0CD5-5664-4111-86EE-B4BD4890F886}" dt="2024-02-11T22:39:15.727" v="15196" actId="108"/>
          <ac:spMkLst>
            <pc:docMk/>
            <pc:sldMk cId="2626509639" sldId="483"/>
            <ac:spMk id="9" creationId="{C4E2002E-2A0A-819B-3C60-0337A5ECE475}"/>
          </ac:spMkLst>
        </pc:spChg>
      </pc:sldChg>
      <pc:sldChg chg="modSp add del mod">
        <pc:chgData name="Fei Qi" userId="3a0329be-6602-4f64-938f-1fc3eca2c3af" providerId="ADAL" clId="{F62A0CD5-5664-4111-86EE-B4BD4890F886}" dt="2024-02-11T20:00:08.700" v="11818" actId="47"/>
        <pc:sldMkLst>
          <pc:docMk/>
          <pc:sldMk cId="4033825944" sldId="484"/>
        </pc:sldMkLst>
        <pc:spChg chg="mod">
          <ac:chgData name="Fei Qi" userId="3a0329be-6602-4f64-938f-1fc3eca2c3af" providerId="ADAL" clId="{F62A0CD5-5664-4111-86EE-B4BD4890F886}" dt="2024-02-11T19:18:59.770" v="10698" actId="20577"/>
          <ac:spMkLst>
            <pc:docMk/>
            <pc:sldMk cId="4033825944" sldId="484"/>
            <ac:spMk id="9" creationId="{730E4073-2474-9922-042F-B0BE4F8DD9B3}"/>
          </ac:spMkLst>
        </pc:spChg>
      </pc:sldChg>
      <pc:sldChg chg="modSp add mod">
        <pc:chgData name="Fei Qi" userId="3a0329be-6602-4f64-938f-1fc3eca2c3af" providerId="ADAL" clId="{F62A0CD5-5664-4111-86EE-B4BD4890F886}" dt="2024-02-11T22:39:26.620" v="15201" actId="108"/>
        <pc:sldMkLst>
          <pc:docMk/>
          <pc:sldMk cId="3149531381" sldId="485"/>
        </pc:sldMkLst>
        <pc:spChg chg="mod">
          <ac:chgData name="Fei Qi" userId="3a0329be-6602-4f64-938f-1fc3eca2c3af" providerId="ADAL" clId="{F62A0CD5-5664-4111-86EE-B4BD4890F886}" dt="2024-02-11T22:39:26.620" v="15201" actId="108"/>
          <ac:spMkLst>
            <pc:docMk/>
            <pc:sldMk cId="3149531381" sldId="485"/>
            <ac:spMk id="9" creationId="{563078BF-7792-0022-854B-2C971EB81389}"/>
          </ac:spMkLst>
        </pc:spChg>
      </pc:sldChg>
      <pc:sldChg chg="modSp add mod">
        <pc:chgData name="Fei Qi" userId="3a0329be-6602-4f64-938f-1fc3eca2c3af" providerId="ADAL" clId="{F62A0CD5-5664-4111-86EE-B4BD4890F886}" dt="2024-02-11T22:39:47.942" v="15214" actId="108"/>
        <pc:sldMkLst>
          <pc:docMk/>
          <pc:sldMk cId="1374196398" sldId="486"/>
        </pc:sldMkLst>
        <pc:spChg chg="mod">
          <ac:chgData name="Fei Qi" userId="3a0329be-6602-4f64-938f-1fc3eca2c3af" providerId="ADAL" clId="{F62A0CD5-5664-4111-86EE-B4BD4890F886}" dt="2024-02-11T22:39:47.942" v="15214" actId="108"/>
          <ac:spMkLst>
            <pc:docMk/>
            <pc:sldMk cId="1374196398" sldId="486"/>
            <ac:spMk id="9" creationId="{C1117274-6DDF-1BBE-ABB0-4C8B960EA009}"/>
          </ac:spMkLst>
        </pc:spChg>
      </pc:sldChg>
      <pc:sldChg chg="modSp add ord">
        <pc:chgData name="Fei Qi" userId="3a0329be-6602-4f64-938f-1fc3eca2c3af" providerId="ADAL" clId="{F62A0CD5-5664-4111-86EE-B4BD4890F886}" dt="2024-02-11T22:39:36.557" v="15207" actId="108"/>
        <pc:sldMkLst>
          <pc:docMk/>
          <pc:sldMk cId="4063456886" sldId="487"/>
        </pc:sldMkLst>
        <pc:spChg chg="mod">
          <ac:chgData name="Fei Qi" userId="3a0329be-6602-4f64-938f-1fc3eca2c3af" providerId="ADAL" clId="{F62A0CD5-5664-4111-86EE-B4BD4890F886}" dt="2024-02-11T22:39:36.557" v="15207" actId="108"/>
          <ac:spMkLst>
            <pc:docMk/>
            <pc:sldMk cId="4063456886" sldId="487"/>
            <ac:spMk id="9" creationId="{7409BE32-F3BB-F5C6-5EC8-FFA6683825DD}"/>
          </ac:spMkLst>
        </pc:spChg>
      </pc:sldChg>
      <pc:sldChg chg="modSp add mod ord">
        <pc:chgData name="Fei Qi" userId="3a0329be-6602-4f64-938f-1fc3eca2c3af" providerId="ADAL" clId="{F62A0CD5-5664-4111-86EE-B4BD4890F886}" dt="2024-02-11T22:40:33.808" v="15229" actId="108"/>
        <pc:sldMkLst>
          <pc:docMk/>
          <pc:sldMk cId="1717892318" sldId="488"/>
        </pc:sldMkLst>
        <pc:spChg chg="mod">
          <ac:chgData name="Fei Qi" userId="3a0329be-6602-4f64-938f-1fc3eca2c3af" providerId="ADAL" clId="{F62A0CD5-5664-4111-86EE-B4BD4890F886}" dt="2024-02-11T20:00:45.023" v="11888" actId="20577"/>
          <ac:spMkLst>
            <pc:docMk/>
            <pc:sldMk cId="1717892318" sldId="488"/>
            <ac:spMk id="5" creationId="{CBB37EF8-C691-EABF-1348-A85F2C51D69A}"/>
          </ac:spMkLst>
        </pc:spChg>
        <pc:spChg chg="mod">
          <ac:chgData name="Fei Qi" userId="3a0329be-6602-4f64-938f-1fc3eca2c3af" providerId="ADAL" clId="{F62A0CD5-5664-4111-86EE-B4BD4890F886}" dt="2024-02-11T22:40:33.808" v="15229" actId="108"/>
          <ac:spMkLst>
            <pc:docMk/>
            <pc:sldMk cId="1717892318" sldId="488"/>
            <ac:spMk id="9" creationId="{62368F89-6FE0-7FE1-7196-6866118D4CFC}"/>
          </ac:spMkLst>
        </pc:spChg>
      </pc:sldChg>
      <pc:sldChg chg="modSp add mod">
        <pc:chgData name="Fei Qi" userId="3a0329be-6602-4f64-938f-1fc3eca2c3af" providerId="ADAL" clId="{F62A0CD5-5664-4111-86EE-B4BD4890F886}" dt="2024-02-11T22:41:29.749" v="15245" actId="108"/>
        <pc:sldMkLst>
          <pc:docMk/>
          <pc:sldMk cId="1732727538" sldId="489"/>
        </pc:sldMkLst>
        <pc:spChg chg="mod">
          <ac:chgData name="Fei Qi" userId="3a0329be-6602-4f64-938f-1fc3eca2c3af" providerId="ADAL" clId="{F62A0CD5-5664-4111-86EE-B4BD4890F886}" dt="2024-02-11T22:41:29.749" v="15245" actId="108"/>
          <ac:spMkLst>
            <pc:docMk/>
            <pc:sldMk cId="1732727538" sldId="489"/>
            <ac:spMk id="9" creationId="{FD36B8D8-03FC-B893-1F7E-C50A34F53BE9}"/>
          </ac:spMkLst>
        </pc:spChg>
      </pc:sldChg>
      <pc:sldChg chg="modSp add mod">
        <pc:chgData name="Fei Qi" userId="3a0329be-6602-4f64-938f-1fc3eca2c3af" providerId="ADAL" clId="{F62A0CD5-5664-4111-86EE-B4BD4890F886}" dt="2024-02-11T22:41:53.155" v="15260" actId="20577"/>
        <pc:sldMkLst>
          <pc:docMk/>
          <pc:sldMk cId="3129683146" sldId="490"/>
        </pc:sldMkLst>
        <pc:spChg chg="mod">
          <ac:chgData name="Fei Qi" userId="3a0329be-6602-4f64-938f-1fc3eca2c3af" providerId="ADAL" clId="{F62A0CD5-5664-4111-86EE-B4BD4890F886}" dt="2024-02-11T22:41:53.155" v="15260" actId="20577"/>
          <ac:spMkLst>
            <pc:docMk/>
            <pc:sldMk cId="3129683146" sldId="490"/>
            <ac:spMk id="9" creationId="{9113AA8D-C537-3161-0AD2-DF760551353D}"/>
          </ac:spMkLst>
        </pc:spChg>
      </pc:sldChg>
      <pc:sldChg chg="modSp add mod">
        <pc:chgData name="Fei Qi" userId="3a0329be-6602-4f64-938f-1fc3eca2c3af" providerId="ADAL" clId="{F62A0CD5-5664-4111-86EE-B4BD4890F886}" dt="2024-02-11T22:42:15.418" v="15270" actId="108"/>
        <pc:sldMkLst>
          <pc:docMk/>
          <pc:sldMk cId="1791077865" sldId="491"/>
        </pc:sldMkLst>
        <pc:spChg chg="mod">
          <ac:chgData name="Fei Qi" userId="3a0329be-6602-4f64-938f-1fc3eca2c3af" providerId="ADAL" clId="{F62A0CD5-5664-4111-86EE-B4BD4890F886}" dt="2024-02-11T22:42:15.418" v="15270" actId="108"/>
          <ac:spMkLst>
            <pc:docMk/>
            <pc:sldMk cId="1791077865" sldId="491"/>
            <ac:spMk id="9" creationId="{36808E48-FA43-DB49-CD28-6106B9C811EE}"/>
          </ac:spMkLst>
        </pc:spChg>
      </pc:sldChg>
      <pc:sldChg chg="addSp delSp modSp add mod">
        <pc:chgData name="Fei Qi" userId="3a0329be-6602-4f64-938f-1fc3eca2c3af" providerId="ADAL" clId="{F62A0CD5-5664-4111-86EE-B4BD4890F886}" dt="2024-02-11T22:42:25.997" v="15278" actId="108"/>
        <pc:sldMkLst>
          <pc:docMk/>
          <pc:sldMk cId="3637577457" sldId="492"/>
        </pc:sldMkLst>
        <pc:spChg chg="add del mod">
          <ac:chgData name="Fei Qi" userId="3a0329be-6602-4f64-938f-1fc3eca2c3af" providerId="ADAL" clId="{F62A0CD5-5664-4111-86EE-B4BD4890F886}" dt="2024-02-11T22:27:20.846" v="14612" actId="478"/>
          <ac:spMkLst>
            <pc:docMk/>
            <pc:sldMk cId="3637577457" sldId="492"/>
            <ac:spMk id="3" creationId="{BA847A35-A754-FF97-305E-32016E7158F2}"/>
          </ac:spMkLst>
        </pc:spChg>
        <pc:spChg chg="mod">
          <ac:chgData name="Fei Qi" userId="3a0329be-6602-4f64-938f-1fc3eca2c3af" providerId="ADAL" clId="{F62A0CD5-5664-4111-86EE-B4BD4890F886}" dt="2024-02-11T22:42:25.997" v="15278" actId="108"/>
          <ac:spMkLst>
            <pc:docMk/>
            <pc:sldMk cId="3637577457" sldId="492"/>
            <ac:spMk id="9" creationId="{7F1496AE-CE0D-64B2-94AF-F36FA15529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6747-B30A-475E-9317-E944B667F7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5440-FD22-42C6-80DD-E85F9E6A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3C15-617F-4242-80BE-7A512F90BB9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11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1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trigonometric function. We try a trigonometric function with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trigonometric coefficient.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⇒⋯⇒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This works only for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fails for other trigs.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If we try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method won’t work.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18160"/>
              </a:xfrm>
              <a:prstGeom prst="rect">
                <a:avLst/>
              </a:prstGeom>
              <a:blipFill>
                <a:blip r:embed="rId3"/>
                <a:stretch>
                  <a:fillRect l="-1199" t="-936" b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589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457D3-888F-48CC-4844-B560A55DF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E6F33F-09DA-A3A9-58D2-E5D8F41FD3ED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0F16C-7067-F98C-6013-2DB3CD5DDE08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6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5’: If we change the right-hand-side and solve </a:t>
                </a:r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Almost everything is the same, except for the very last step of solving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⇒−8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=2,−8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−6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0F16C-7067-F98C-6013-2DB3CD5DD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64812"/>
              </a:xfrm>
              <a:prstGeom prst="rect">
                <a:avLst/>
              </a:prstGeom>
              <a:blipFill>
                <a:blip r:embed="rId3"/>
                <a:stretch>
                  <a:fillRect l="-1199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2296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Important Conceptual Remarks</a:t>
            </a:r>
            <a:endParaRPr lang="zh-CN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9891C-44AC-42CB-B666-2D8C18C8DBDF}"/>
              </a:ext>
            </a:extLst>
          </p:cNvPr>
          <p:cNvSpPr txBox="1"/>
          <p:nvPr/>
        </p:nvSpPr>
        <p:spPr>
          <a:xfrm>
            <a:off x="771526" y="1447800"/>
            <a:ext cx="81343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method works because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Derivatives of polynomial functions are polynomials (up to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same degree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Derivatives of exponential functions are exponential functions (with the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same</a:t>
            </a: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exponential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coefficient</a:t>
            </a: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Derivatives of sine and cosine functions are sine and cosine functions (with the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same</a:t>
            </a: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trigonometric 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coefficient</a:t>
            </a:r>
            <a:r>
              <a:rPr lang="en-US" altLang="zh-CN" sz="2400" b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). 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functions without this property, the method fails.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You will have to use the integration formula. 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polynomials, exponentials, sine and cosine functions are referred as the 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basic types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Observe that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products of basic type functions satisfy the same property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4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seen that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=−10)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=6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set the ansatz as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set the ansatz as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=6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=18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−27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set the ansatz as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list continues with products of basic types.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r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13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93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need an exponential function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the same coefficient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we pair it with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polynomial. 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𝐸𝑡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need both sine and cosine with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same coefficient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We pair both sine and cosine with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polynomials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same highest degrees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Common mistake that won’t work: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93712"/>
              </a:xfrm>
              <a:prstGeom prst="rect">
                <a:avLst/>
              </a:prstGeom>
              <a:blipFill>
                <a:blip r:embed="rId3"/>
                <a:stretch>
                  <a:fillRect l="-1049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64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918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7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b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should understand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both) as the real parts (or imaginary parts, or both)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We need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 startAt="7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=18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−7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), we set the ansatz as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We need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we pair both of them with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polynomials of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same highest degree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918654"/>
              </a:xfrm>
              <a:prstGeom prst="rect">
                <a:avLst/>
              </a:prstGeom>
              <a:blipFill>
                <a:blip r:embed="rId3"/>
                <a:stretch>
                  <a:fillRect l="-1049" t="-993" b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</a:t>
                </a:r>
                <a:endParaRPr lang="en-US" altLang="zh-CN" sz="2400" i="1" dirty="0">
                  <a:solidFill>
                    <a:srgbClr val="00206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−2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64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9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</a:t>
                </a:r>
                <a:endParaRPr lang="en-US" altLang="zh-CN" sz="2400" b="0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95424"/>
              </a:xfrm>
              <a:prstGeom prst="rect">
                <a:avLst/>
              </a:prstGeom>
              <a:blipFill>
                <a:blip r:embed="rId3"/>
                <a:stretch>
                  <a:fillRect l="-1199" t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443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E56D8-48D2-07E0-27E7-DB9C9E75C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CE89A9-4507-EB21-946B-E280192304B6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6FF2B6-9BB1-CDC7-E44F-4DA80AD0672B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832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zh-CN" sz="24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+4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Thus, we obtain four equations concerning four variables: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 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 −4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Solving the system, 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289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289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6FF2B6-9BB1-CDC7-E44F-4DA80AD06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832349"/>
              </a:xfrm>
              <a:prstGeom prst="rect">
                <a:avLst/>
              </a:prstGeom>
              <a:blipFill>
                <a:blip r:embed="rId3"/>
                <a:stretch>
                  <a:fillRect l="-1199" t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40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AC9A-4E4A-5FB4-CC98-657D70CE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53DD98-5DD5-13C3-DC0E-DECFB958DE68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63228B-90CB-1E99-2E2B-046F4990C6B6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66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289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289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289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76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289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289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76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289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63228B-90CB-1E99-2E2B-046F4990C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661854"/>
              </a:xfrm>
              <a:prstGeom prst="rect">
                <a:avLst/>
              </a:prstGeom>
              <a:blipFill>
                <a:blip r:embed="rId3"/>
                <a:stretch>
                  <a:fillRect l="-1199" t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569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Structure theorem of the general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Theorem. The general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of the form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the general solution of the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particular solution of 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Terminologies: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called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called a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particular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Solving a nonhomogeneous ODE reduces to two parts: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Solve the homogeneous ODE to find the complementary solution, then find a particular solution.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956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1F395-3313-7729-E866-57641F7C1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364E0D-C1E0-DA7E-92A5-C245DA6F91F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1E56DF-FC34-0C16-331B-288B275D1A29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66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289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76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289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289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76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289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289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76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289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1E56DF-FC34-0C16-331B-288B275D1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661854"/>
              </a:xfrm>
              <a:prstGeom prst="rect">
                <a:avLst/>
              </a:prstGeom>
              <a:blipFill>
                <a:blip r:embed="rId3"/>
                <a:stretch>
                  <a:fillRect l="-1199" t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60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77F0B-7AEA-8CCA-33FB-400EC040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06D9C-FCE9-B51E-9FCE-D836CE162313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 –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F4021-BFB0-D335-50BD-959806E59B4D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the ansatz from 1-8 can be summarized as follows: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the 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some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 simultaneously zero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should be set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(Important) The first ansatz depends only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irrelevant of the left-hand-side.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F4021-BFB0-D335-50BD-959806E59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7" r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4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3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use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to study the method of undetermined coefficients.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constant. We try a constant function.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Aux. Eqn.: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−3=0⇒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=0−0−3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=−1⇒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=−1.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−1.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32651"/>
              </a:xfrm>
              <a:prstGeom prst="rect">
                <a:avLst/>
              </a:prstGeom>
              <a:blipFill>
                <a:blip r:embed="rId3"/>
                <a:stretch>
                  <a:fillRect l="-1199" t="-1077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27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7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polynomial. We try a polynomial function.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Aux. Eqn.: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−2=0⇒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𝐿𝐻𝑆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76637"/>
              </a:xfrm>
              <a:prstGeom prst="rect">
                <a:avLst/>
              </a:prstGeom>
              <a:blipFill>
                <a:blip r:embed="rId3"/>
                <a:stretch>
                  <a:fillRect l="-1199" t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9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098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polynomial. We try a polynomial function.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Aux. Eqn.: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−2=0⇒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⇒⋯⇒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Generally, if the RHS is a polynomial of degree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as a </a:t>
                </a: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generic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polynomial of degree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Even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when setting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should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start from the highest degree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go </a:t>
                </a:r>
                <a:r>
                  <a:rPr lang="en-US" altLang="zh-CN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the way down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the constant term.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098703"/>
              </a:xfrm>
              <a:prstGeom prst="rect">
                <a:avLst/>
              </a:prstGeom>
              <a:blipFill>
                <a:blip r:embed="rId3"/>
                <a:stretch>
                  <a:fillRect l="-1199" t="-957" b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90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540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𝐴𝑡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Then LHS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𝐴𝑡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=0,6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540299"/>
              </a:xfrm>
              <a:prstGeom prst="rect">
                <a:avLst/>
              </a:prstGeom>
              <a:blipFill>
                <a:blip r:embed="rId3"/>
                <a:stretch>
                  <a:fillRect l="-1199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61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6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an exponential function. We try an exponential function with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exponential coefficient.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=9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=9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If we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≠3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it won’t work.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68594"/>
              </a:xfrm>
              <a:prstGeom prst="rect">
                <a:avLst/>
              </a:prstGeom>
              <a:blipFill>
                <a:blip r:embed="rId3"/>
                <a:stretch>
                  <a:fillRect l="-1199" t="-94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93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091C7-3BCC-3ECE-EBC4-634157F1F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A99ED1-C08F-E612-5392-DE772FEA6427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0F07CA-0FAF-DC21-B8B2-BB24C8060C3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4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4’: If we change the right-hand-side and solve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100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Almost everything is the same, except for the very last step of solving for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=9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=9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0F07CA-0FAF-DC21-B8B2-BB24C8060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46455"/>
              </a:xfrm>
              <a:prstGeom prst="rect">
                <a:avLst/>
              </a:prstGeom>
              <a:blipFill>
                <a:blip r:embed="rId3"/>
                <a:stretch>
                  <a:fillRect l="-1199" t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1362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 of Undetermined Coefficients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0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Idea: RHS is a trigonometric function. We try a trigonometric function with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same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trigonometric coefficient.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Solution: 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=−9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−9</m:t>
                    </m:r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−9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−9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+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⇒−8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=3,−8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−6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07259"/>
              </a:xfrm>
              <a:prstGeom prst="rect">
                <a:avLst/>
              </a:prstGeom>
              <a:blipFill>
                <a:blip r:embed="rId3"/>
                <a:stretch>
                  <a:fillRect l="-1199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402782-4148-B4E5-C8BB-A98B8F59A537}"/>
              </a:ext>
            </a:extLst>
          </p:cNvPr>
          <p:cNvSpPr txBox="1"/>
          <p:nvPr/>
        </p:nvSpPr>
        <p:spPr>
          <a:xfrm>
            <a:off x="4756638" y="33058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Note that both sin and cos should appear. 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9252</TotalTime>
  <Words>2641</Words>
  <Application>Microsoft Office PowerPoint</Application>
  <PresentationFormat>On-screen Show (4:3)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11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 - Lecture 7 </dc:title>
  <dc:creator>Fei Qi</dc:creator>
  <cp:lastModifiedBy>Fei Qi</cp:lastModifiedBy>
  <cp:revision>5</cp:revision>
  <dcterms:created xsi:type="dcterms:W3CDTF">2024-01-31T22:46:15Z</dcterms:created>
  <dcterms:modified xsi:type="dcterms:W3CDTF">2024-02-29T03:01:11Z</dcterms:modified>
</cp:coreProperties>
</file>