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24" r:id="rId2"/>
    <p:sldId id="471" r:id="rId3"/>
    <p:sldId id="472" r:id="rId4"/>
    <p:sldId id="473" r:id="rId5"/>
    <p:sldId id="474" r:id="rId6"/>
    <p:sldId id="475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5" r:id="rId16"/>
    <p:sldId id="487" r:id="rId17"/>
    <p:sldId id="486" r:id="rId18"/>
    <p:sldId id="488" r:id="rId19"/>
    <p:sldId id="469" r:id="rId20"/>
    <p:sldId id="489" r:id="rId21"/>
    <p:sldId id="490" r:id="rId22"/>
    <p:sldId id="491" r:id="rId23"/>
    <p:sldId id="493" r:id="rId24"/>
    <p:sldId id="49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C79FD-C8FB-4D38-A240-FA9D62366615}" v="119" dt="2024-02-29T17:37:50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ECCB7ECE-B12D-424B-8DB4-C0018A1E8AAC}"/>
    <pc:docChg chg="delSld modSld">
      <pc:chgData name="Fei Qi" userId="3a0329be-6602-4f64-938f-1fc3eca2c3af" providerId="ADAL" clId="{ECCB7ECE-B12D-424B-8DB4-C0018A1E8AAC}" dt="2024-02-16T20:22:05.891" v="2" actId="47"/>
      <pc:docMkLst>
        <pc:docMk/>
      </pc:docMkLst>
      <pc:sldChg chg="modSp mod">
        <pc:chgData name="Fei Qi" userId="3a0329be-6602-4f64-938f-1fc3eca2c3af" providerId="ADAL" clId="{ECCB7ECE-B12D-424B-8DB4-C0018A1E8AAC}" dt="2024-02-16T20:21:49.987" v="1" actId="20577"/>
        <pc:sldMkLst>
          <pc:docMk/>
          <pc:sldMk cId="1169890463" sldId="324"/>
        </pc:sldMkLst>
        <pc:spChg chg="mod">
          <ac:chgData name="Fei Qi" userId="3a0329be-6602-4f64-938f-1fc3eca2c3af" providerId="ADAL" clId="{ECCB7ECE-B12D-424B-8DB4-C0018A1E8AAC}" dt="2024-02-16T20:21:49.987" v="1" actId="20577"/>
          <ac:spMkLst>
            <pc:docMk/>
            <pc:sldMk cId="1169890463" sldId="324"/>
            <ac:spMk id="2" creationId="{FA56C266-AE84-7904-2FF8-384A1E92BB5B}"/>
          </ac:spMkLst>
        </pc:spChg>
      </pc:sldChg>
      <pc:sldChg chg="del">
        <pc:chgData name="Fei Qi" userId="3a0329be-6602-4f64-938f-1fc3eca2c3af" providerId="ADAL" clId="{ECCB7ECE-B12D-424B-8DB4-C0018A1E8AAC}" dt="2024-02-16T20:22:05.891" v="2" actId="47"/>
        <pc:sldMkLst>
          <pc:docMk/>
          <pc:sldMk cId="1492788370" sldId="415"/>
        </pc:sldMkLst>
      </pc:sldChg>
      <pc:sldChg chg="del">
        <pc:chgData name="Fei Qi" userId="3a0329be-6602-4f64-938f-1fc3eca2c3af" providerId="ADAL" clId="{ECCB7ECE-B12D-424B-8DB4-C0018A1E8AAC}" dt="2024-02-16T20:22:05.891" v="2" actId="47"/>
        <pc:sldMkLst>
          <pc:docMk/>
          <pc:sldMk cId="2619565134" sldId="448"/>
        </pc:sldMkLst>
      </pc:sldChg>
      <pc:sldChg chg="del">
        <pc:chgData name="Fei Qi" userId="3a0329be-6602-4f64-938f-1fc3eca2c3af" providerId="ADAL" clId="{ECCB7ECE-B12D-424B-8DB4-C0018A1E8AAC}" dt="2024-02-16T20:22:05.891" v="2" actId="47"/>
        <pc:sldMkLst>
          <pc:docMk/>
          <pc:sldMk cId="2539104308" sldId="452"/>
        </pc:sldMkLst>
      </pc:sldChg>
      <pc:sldChg chg="del">
        <pc:chgData name="Fei Qi" userId="3a0329be-6602-4f64-938f-1fc3eca2c3af" providerId="ADAL" clId="{ECCB7ECE-B12D-424B-8DB4-C0018A1E8AAC}" dt="2024-02-16T20:22:05.891" v="2" actId="47"/>
        <pc:sldMkLst>
          <pc:docMk/>
          <pc:sldMk cId="4119025868" sldId="453"/>
        </pc:sldMkLst>
      </pc:sldChg>
      <pc:sldChg chg="del">
        <pc:chgData name="Fei Qi" userId="3a0329be-6602-4f64-938f-1fc3eca2c3af" providerId="ADAL" clId="{ECCB7ECE-B12D-424B-8DB4-C0018A1E8AAC}" dt="2024-02-16T20:22:05.891" v="2" actId="47"/>
        <pc:sldMkLst>
          <pc:docMk/>
          <pc:sldMk cId="3716170988" sldId="454"/>
        </pc:sldMkLst>
      </pc:sldChg>
      <pc:sldChg chg="del">
        <pc:chgData name="Fei Qi" userId="3a0329be-6602-4f64-938f-1fc3eca2c3af" providerId="ADAL" clId="{ECCB7ECE-B12D-424B-8DB4-C0018A1E8AAC}" dt="2024-02-16T20:22:05.891" v="2" actId="47"/>
        <pc:sldMkLst>
          <pc:docMk/>
          <pc:sldMk cId="3719391549" sldId="455"/>
        </pc:sldMkLst>
      </pc:sldChg>
      <pc:sldChg chg="del">
        <pc:chgData name="Fei Qi" userId="3a0329be-6602-4f64-938f-1fc3eca2c3af" providerId="ADAL" clId="{ECCB7ECE-B12D-424B-8DB4-C0018A1E8AAC}" dt="2024-02-16T20:22:05.891" v="2" actId="47"/>
        <pc:sldMkLst>
          <pc:docMk/>
          <pc:sldMk cId="405310909" sldId="456"/>
        </pc:sldMkLst>
      </pc:sldChg>
      <pc:sldChg chg="del">
        <pc:chgData name="Fei Qi" userId="3a0329be-6602-4f64-938f-1fc3eca2c3af" providerId="ADAL" clId="{ECCB7ECE-B12D-424B-8DB4-C0018A1E8AAC}" dt="2024-02-16T20:22:05.891" v="2" actId="47"/>
        <pc:sldMkLst>
          <pc:docMk/>
          <pc:sldMk cId="3358993006" sldId="457"/>
        </pc:sldMkLst>
      </pc:sldChg>
      <pc:sldChg chg="del">
        <pc:chgData name="Fei Qi" userId="3a0329be-6602-4f64-938f-1fc3eca2c3af" providerId="ADAL" clId="{ECCB7ECE-B12D-424B-8DB4-C0018A1E8AAC}" dt="2024-02-16T20:22:05.891" v="2" actId="47"/>
        <pc:sldMkLst>
          <pc:docMk/>
          <pc:sldMk cId="2764454945" sldId="459"/>
        </pc:sldMkLst>
      </pc:sldChg>
      <pc:sldChg chg="del">
        <pc:chgData name="Fei Qi" userId="3a0329be-6602-4f64-938f-1fc3eca2c3af" providerId="ADAL" clId="{ECCB7ECE-B12D-424B-8DB4-C0018A1E8AAC}" dt="2024-02-16T20:22:05.891" v="2" actId="47"/>
        <pc:sldMkLst>
          <pc:docMk/>
          <pc:sldMk cId="1171336641" sldId="460"/>
        </pc:sldMkLst>
      </pc:sldChg>
      <pc:sldChg chg="del">
        <pc:chgData name="Fei Qi" userId="3a0329be-6602-4f64-938f-1fc3eca2c3af" providerId="ADAL" clId="{ECCB7ECE-B12D-424B-8DB4-C0018A1E8AAC}" dt="2024-02-16T20:22:05.891" v="2" actId="47"/>
        <pc:sldMkLst>
          <pc:docMk/>
          <pc:sldMk cId="2316425387" sldId="461"/>
        </pc:sldMkLst>
      </pc:sldChg>
      <pc:sldChg chg="del">
        <pc:chgData name="Fei Qi" userId="3a0329be-6602-4f64-938f-1fc3eca2c3af" providerId="ADAL" clId="{ECCB7ECE-B12D-424B-8DB4-C0018A1E8AAC}" dt="2024-02-16T20:22:05.891" v="2" actId="47"/>
        <pc:sldMkLst>
          <pc:docMk/>
          <pc:sldMk cId="95566282" sldId="462"/>
        </pc:sldMkLst>
      </pc:sldChg>
      <pc:sldChg chg="del">
        <pc:chgData name="Fei Qi" userId="3a0329be-6602-4f64-938f-1fc3eca2c3af" providerId="ADAL" clId="{ECCB7ECE-B12D-424B-8DB4-C0018A1E8AAC}" dt="2024-02-16T20:22:05.891" v="2" actId="47"/>
        <pc:sldMkLst>
          <pc:docMk/>
          <pc:sldMk cId="1696434190" sldId="464"/>
        </pc:sldMkLst>
      </pc:sldChg>
      <pc:sldChg chg="del">
        <pc:chgData name="Fei Qi" userId="3a0329be-6602-4f64-938f-1fc3eca2c3af" providerId="ADAL" clId="{ECCB7ECE-B12D-424B-8DB4-C0018A1E8AAC}" dt="2024-02-16T20:22:05.891" v="2" actId="47"/>
        <pc:sldMkLst>
          <pc:docMk/>
          <pc:sldMk cId="3544374527" sldId="465"/>
        </pc:sldMkLst>
      </pc:sldChg>
      <pc:sldChg chg="del">
        <pc:chgData name="Fei Qi" userId="3a0329be-6602-4f64-938f-1fc3eca2c3af" providerId="ADAL" clId="{ECCB7ECE-B12D-424B-8DB4-C0018A1E8AAC}" dt="2024-02-16T20:22:05.891" v="2" actId="47"/>
        <pc:sldMkLst>
          <pc:docMk/>
          <pc:sldMk cId="414082277" sldId="467"/>
        </pc:sldMkLst>
      </pc:sldChg>
      <pc:sldChg chg="del">
        <pc:chgData name="Fei Qi" userId="3a0329be-6602-4f64-938f-1fc3eca2c3af" providerId="ADAL" clId="{ECCB7ECE-B12D-424B-8DB4-C0018A1E8AAC}" dt="2024-02-16T20:22:05.891" v="2" actId="47"/>
        <pc:sldMkLst>
          <pc:docMk/>
          <pc:sldMk cId="1556962227" sldId="468"/>
        </pc:sldMkLst>
      </pc:sldChg>
      <pc:sldChg chg="del">
        <pc:chgData name="Fei Qi" userId="3a0329be-6602-4f64-938f-1fc3eca2c3af" providerId="ADAL" clId="{ECCB7ECE-B12D-424B-8DB4-C0018A1E8AAC}" dt="2024-02-16T20:22:05.891" v="2" actId="47"/>
        <pc:sldMkLst>
          <pc:docMk/>
          <pc:sldMk cId="3876028520" sldId="470"/>
        </pc:sldMkLst>
      </pc:sldChg>
    </pc:docChg>
  </pc:docChgLst>
  <pc:docChgLst>
    <pc:chgData name="Fei Qi" userId="3a0329be-6602-4f64-938f-1fc3eca2c3af" providerId="ADAL" clId="{08BC79FD-C8FB-4D38-A240-FA9D62366615}"/>
    <pc:docChg chg="addSld modSld">
      <pc:chgData name="Fei Qi" userId="3a0329be-6602-4f64-938f-1fc3eca2c3af" providerId="ADAL" clId="{08BC79FD-C8FB-4D38-A240-FA9D62366615}" dt="2024-02-29T17:37:50.801" v="119" actId="20577"/>
      <pc:docMkLst>
        <pc:docMk/>
      </pc:docMkLst>
      <pc:sldChg chg="modSp">
        <pc:chgData name="Fei Qi" userId="3a0329be-6602-4f64-938f-1fc3eca2c3af" providerId="ADAL" clId="{08BC79FD-C8FB-4D38-A240-FA9D62366615}" dt="2024-02-29T17:35:20.724" v="112" actId="20577"/>
        <pc:sldMkLst>
          <pc:docMk/>
          <pc:sldMk cId="1791077865" sldId="491"/>
        </pc:sldMkLst>
        <pc:spChg chg="mod">
          <ac:chgData name="Fei Qi" userId="3a0329be-6602-4f64-938f-1fc3eca2c3af" providerId="ADAL" clId="{08BC79FD-C8FB-4D38-A240-FA9D62366615}" dt="2024-02-29T17:35:20.724" v="112" actId="20577"/>
          <ac:spMkLst>
            <pc:docMk/>
            <pc:sldMk cId="1791077865" sldId="491"/>
            <ac:spMk id="9" creationId="{36808E48-FA43-DB49-CD28-6106B9C811EE}"/>
          </ac:spMkLst>
        </pc:spChg>
      </pc:sldChg>
      <pc:sldChg chg="modSp">
        <pc:chgData name="Fei Qi" userId="3a0329be-6602-4f64-938f-1fc3eca2c3af" providerId="ADAL" clId="{08BC79FD-C8FB-4D38-A240-FA9D62366615}" dt="2024-02-29T17:37:50.801" v="119" actId="20577"/>
        <pc:sldMkLst>
          <pc:docMk/>
          <pc:sldMk cId="3637577457" sldId="492"/>
        </pc:sldMkLst>
        <pc:spChg chg="mod">
          <ac:chgData name="Fei Qi" userId="3a0329be-6602-4f64-938f-1fc3eca2c3af" providerId="ADAL" clId="{08BC79FD-C8FB-4D38-A240-FA9D62366615}" dt="2024-02-29T17:37:50.801" v="119" actId="20577"/>
          <ac:spMkLst>
            <pc:docMk/>
            <pc:sldMk cId="3637577457" sldId="492"/>
            <ac:spMk id="9" creationId="{7F1496AE-CE0D-64B2-94AF-F36FA1552984}"/>
          </ac:spMkLst>
        </pc:spChg>
      </pc:sldChg>
      <pc:sldChg chg="modSp add">
        <pc:chgData name="Fei Qi" userId="3a0329be-6602-4f64-938f-1fc3eca2c3af" providerId="ADAL" clId="{08BC79FD-C8FB-4D38-A240-FA9D62366615}" dt="2024-02-29T17:37:33.932" v="116" actId="20577"/>
        <pc:sldMkLst>
          <pc:docMk/>
          <pc:sldMk cId="2404497525" sldId="493"/>
        </pc:sldMkLst>
        <pc:spChg chg="mod">
          <ac:chgData name="Fei Qi" userId="3a0329be-6602-4f64-938f-1fc3eca2c3af" providerId="ADAL" clId="{08BC79FD-C8FB-4D38-A240-FA9D62366615}" dt="2024-02-29T17:37:33.932" v="116" actId="20577"/>
          <ac:spMkLst>
            <pc:docMk/>
            <pc:sldMk cId="2404497525" sldId="493"/>
            <ac:spMk id="9" creationId="{A6241E5B-A844-B57A-166A-AEBF059114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46747-B30A-475E-9317-E944B667F70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55440-FD22-42C6-80DD-E85F9E6A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73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8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0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2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7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7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4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6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2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43C15-617F-4242-80BE-7A512F90BB9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6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43C15-617F-4242-80BE-7A512F90BB9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2E8C1-FD7B-41EC-BFBE-D98329118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8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C266-AE84-7904-2FF8-384A1E92B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Differential Equations - Lecture 12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4D93-45A1-6CBB-DB70-6B7E2612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Fei Qi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fei.qi@du.edu</a:t>
            </a:r>
            <a:endParaRPr lang="en-US" dirty="0"/>
          </a:p>
          <a:p>
            <a:r>
              <a:rPr lang="en-US" dirty="0"/>
              <a:t>Office Hour: TBA</a:t>
            </a:r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https://feiqimath.github.io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9E1E0-F460-9AC3-ABF5-A7A530994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0F4A6B-518D-5C2D-47A9-8D6B98FE4DF5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5333CA-D16A-50B4-18EC-24FC068C94F7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31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Generally, for the ODE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𝑝𝑜𝑙𝑦𝑛𝑜𝑚𝑖𝑎𝑙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𝑝𝑜𝑙𝑦𝑛𝑜𝑚𝑖𝑎𝑙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the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exponential coefficient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appears as a root for the auxiliary equation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times, then the first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ansatz fail. We should modify the first ansatz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Aux. 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+4=0⇒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=−4⇒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=±2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Complementary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first ansatz: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Exponential coefficient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=0+2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appears as a single root.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First try fails. The final ansatz should be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𝐶𝑡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𝐵𝑡</m:t>
                          </m:r>
                        </m:e>
                      </m:d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𝐷𝑡</m:t>
                          </m:r>
                        </m:e>
                      </m:d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5333CA-D16A-50B4-18EC-24FC068C9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310493"/>
              </a:xfrm>
              <a:prstGeom prst="rect">
                <a:avLst/>
              </a:prstGeom>
              <a:blipFill>
                <a:blip r:embed="rId3"/>
                <a:stretch>
                  <a:fillRect l="-1199" t="-917" r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645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30FCE-B7B1-E503-1138-2BE3050A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4D9143-CE3E-A77B-D707-D847628AC67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D2CF97-3479-B3A7-CFC2-7E446FDA80BC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final ansatz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𝐵𝑡</m:t>
                        </m:r>
                      </m:e>
                    </m:d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𝐷𝑡</m:t>
                        </m:r>
                      </m:e>
                    </m:d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𝐵𝑡</m:t>
                          </m:r>
                        </m:e>
                      </m:d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 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compute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may use the binomial theorem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𝑓𝑔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    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⋅(−4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    +2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+2⋅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⋅2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    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⋅(−4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             +2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+2⋅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⋅2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−8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D2CF97-3479-B3A7-CFC2-7E446FDA8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262979"/>
              </a:xfrm>
              <a:prstGeom prst="rect">
                <a:avLst/>
              </a:prstGeom>
              <a:blipFill>
                <a:blip r:embed="rId3"/>
                <a:stretch>
                  <a:fillRect l="-1199"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399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482F1-8FFD-2779-7DDC-01ECB3D7B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7FE5A3-63BC-0440-929A-5372715582C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12DB7D-0DEF-AE1A-D03F-83838CFD5C91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580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final ansatz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𝐵𝑡</m:t>
                        </m:r>
                      </m:e>
                    </m:d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𝐷𝑡</m:t>
                        </m:r>
                      </m:e>
                    </m:d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−8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Comparing the coefficients, we see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=0,−8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=1,−4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The general solution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12DB7D-0DEF-AE1A-D03F-83838CFD5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580869"/>
              </a:xfrm>
              <a:prstGeom prst="rect">
                <a:avLst/>
              </a:prstGeom>
              <a:blipFill>
                <a:blip r:embed="rId3"/>
                <a:stretch>
                  <a:fillRect l="-1199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2661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A441E-8DC4-47EA-E1CE-F0D75EDF4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67BE45-296B-F527-70B6-9D09F961D6AE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14D478-75E0-D149-BB6C-D7F62B8B907C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Generally, for the ODE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𝑝𝑜𝑙𝑦𝑛𝑜𝑚𝑖𝑎𝑙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𝑝𝑜𝑙𝑦𝑛𝑜𝑚𝑖𝑎𝑙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the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exponential coefficient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appears as a root for the auxiliary equation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times, then the first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ansatz fail. We should modify the first ansatz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Aux. Eqn.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+2=0⇒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=1±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Comp. Soln.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First ansatz: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Exp. Coeff.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1+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that appear as a single root. First try fails.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Final ansatz: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14D478-75E0-D149-BB6C-D7F62B8B9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893647"/>
              </a:xfrm>
              <a:prstGeom prst="rect">
                <a:avLst/>
              </a:prstGeom>
              <a:blipFill>
                <a:blip r:embed="rId3"/>
                <a:stretch>
                  <a:fillRect l="-1199" t="-996" r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9259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30FC8-3BE7-FBAC-C505-10A54ED7A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569DBD-845C-2294-476B-D257025E6F5E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E2002E-2A0A-819B-3C60-0337A5ECE475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214212" cy="5036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Aux. Eqn.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+2=0⇒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=1±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Comp. Soln.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Final ansatz: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compute the derivatives, we may use following rules: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𝑓𝑔h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𝑔h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𝑓𝑔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E2002E-2A0A-819B-3C60-0337A5ECE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214212" cy="5036187"/>
              </a:xfrm>
              <a:prstGeom prst="rect">
                <a:avLst/>
              </a:prstGeom>
              <a:blipFill>
                <a:blip r:embed="rId3"/>
                <a:stretch>
                  <a:fillRect l="-1188" t="-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2650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CEDC6-06B9-AD96-E52E-C8304A54A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90643B-D5D2-15AE-467E-8F6D05322E2E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3078BF-7792-0022-854B-2C971EB81389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214212" cy="4345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Aux. Eqn.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+2=0⇒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=1±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Comp. Soln.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Final ansatz: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3078BF-7792-0022-854B-2C971EB81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214212" cy="4345036"/>
              </a:xfrm>
              <a:prstGeom prst="rect">
                <a:avLst/>
              </a:prstGeom>
              <a:blipFill>
                <a:blip r:embed="rId3"/>
                <a:stretch>
                  <a:fillRect l="-1188" t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4953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A63FB-FAC1-8CCD-7EF0-5B2011BA2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AC7E4E-9C42-3A24-E91D-A1D47C608852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09BE32-F3BB-F5C6-5EC8-FFA6683825DD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214212" cy="498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Aux. Eqn.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+2=0⇒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=1±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Comp. Soln.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Final ansatz: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=1,−2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09BE32-F3BB-F5C6-5EC8-FFA668382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214212" cy="4988994"/>
              </a:xfrm>
              <a:prstGeom prst="rect">
                <a:avLst/>
              </a:prstGeom>
              <a:blipFill>
                <a:blip r:embed="rId3"/>
                <a:stretch>
                  <a:fillRect l="-1188" t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6345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3C3C4-AE0E-D5BA-3381-57F667D65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57E00F-2197-0495-DA76-691E76F15BE8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Examples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117274-6DDF-1BBE-ABB0-4C8B960EA009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214212" cy="5168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4: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Aux. Eqn.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+2=0⇒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=1±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Comp. Soln.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Final ansatz: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Note: In the MIT Lecture 13 and 14, there exists a simpler way of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using the exponential shift lemma of differential operators and complex functions. We shall not require that in our course.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117274-6DDF-1BBE-ABB0-4C8B960EA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214212" cy="5168594"/>
              </a:xfrm>
              <a:prstGeom prst="rect">
                <a:avLst/>
              </a:prstGeom>
              <a:blipFill>
                <a:blip r:embed="rId3"/>
                <a:stretch>
                  <a:fillRect l="-1188" t="-943" r="-1856" b="-1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7419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A67E0-3896-92F3-15A7-F1E40523E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B37EF8-C691-EABF-1348-A85F2C51D69A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Sums of functions with different exp </a:t>
            </a:r>
            <a:r>
              <a:rPr lang="en-US" altLang="zh-CN" sz="3200" dirty="0" err="1"/>
              <a:t>coeffs</a:t>
            </a:r>
            <a:r>
              <a:rPr lang="en-US" altLang="zh-CN" sz="3200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368F89-6FE0-7FE1-7196-6866118D4CFC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have seen how to solve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when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𝑝𝑜𝑙𝑦𝑛𝑜𝑚𝑖𝑎𝑙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𝑝𝑜𝑙𝑦𝑛𝑜𝑚𝑖𝑎𝑙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What shall we do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 sum of such functions but with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different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’s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’s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? For example, </a:t>
                </a:r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handle such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we need the following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principle of superposition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rabicPeriod" startAt="4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 a particular solution of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 a particular solution of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particular solution of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368F89-6FE0-7FE1-7196-6866118D4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blipFill>
                <a:blip r:embed="rId3"/>
                <a:stretch>
                  <a:fillRect l="-1199" t="-927" r="-2024" b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1789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3402C-5080-959F-F717-87D87D1CC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15E00F-63A8-D95A-106D-89D4A503CD34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Principle of Superposition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E518CD-06CD-8FBD-2C47-D8C632A7EE64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 startAt="4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 a particular solution of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 a particular solution of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particular solution of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Proof. The assumption implies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Adding them up, by linearity of differential operators,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satisfies the ODE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E518CD-06CD-8FBD-2C47-D8C632A7E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blipFill>
                <a:blip r:embed="rId3"/>
                <a:stretch>
                  <a:fillRect l="-1199" t="-927" b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6381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77F0B-7AEA-8CCA-33FB-400EC0400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306D9C-FCE9-B51E-9FCE-D836CE162313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first ansatz –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5F4021-BFB0-D335-50BD-959806E59B4D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All the ansatz from 1-8 can be summarized as follows: </a:t>
                </a: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 the ODE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with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     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 some real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 simultaneously zero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 the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first ansatz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should be set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     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(Important) The first ansatz depends only 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irrelevant of the left-hand-side. </a:t>
                </a: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5F4021-BFB0-D335-50BD-959806E59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524315"/>
              </a:xfrm>
              <a:prstGeom prst="rect">
                <a:avLst/>
              </a:prstGeom>
              <a:blipFill>
                <a:blip r:embed="rId3"/>
                <a:stretch>
                  <a:fillRect l="-1199" t="-1077" r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48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0A68F-5939-3FB2-3B44-EE5603BAC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200424-8D27-8A72-2F9C-5B49E1F2BB51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Sums of functions with different exp </a:t>
            </a:r>
            <a:r>
              <a:rPr lang="en-US" altLang="zh-CN" sz="3200" dirty="0" err="1"/>
              <a:t>coeffs</a:t>
            </a:r>
            <a:r>
              <a:rPr lang="en-US" altLang="zh-CN" sz="3200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36B8D8-03FC-B893-1F7E-C50A34F53BE9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principle of superposition tells us that to handle such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Break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according to the exponential coefficients.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individually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i.e.,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=1, …,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find a particular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 particular solution. </a:t>
                </a:r>
              </a:p>
              <a:p>
                <a:pPr marL="457200" indent="-457200">
                  <a:buAutoNum type="arabicPeriod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Aux. 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+1=0⇒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=±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Comp. 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Now we regard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(Note: Terms with the same exponential coefficient should be collected togethers to avoid unnecessary repetitions).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36B8D8-03FC-B893-1F7E-C50A34F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2979"/>
              </a:xfrm>
              <a:prstGeom prst="rect">
                <a:avLst/>
              </a:prstGeom>
              <a:blipFill>
                <a:blip r:embed="rId3"/>
                <a:stretch>
                  <a:fillRect l="-1199" t="-927" b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3272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8416A-D78E-CE2E-F41F-C71529223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B889A6-8292-887D-512C-C0DA3B1B099D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Sums of functions with different exp </a:t>
            </a:r>
            <a:r>
              <a:rPr lang="en-US" altLang="zh-CN" sz="3200" dirty="0" err="1"/>
              <a:t>coeffs</a:t>
            </a:r>
            <a:r>
              <a:rPr lang="en-US" altLang="zh-CN" sz="3200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13AA8D-C537-3161-0AD2-DF760551353D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2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Aux. 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+1=0⇒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=±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Comp. 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Now we regard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where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(Note: Terms with the same exponential coefficient should be collected togethers to avoid unnecessary repetitions).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First we deal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The first ansatz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exponential coefficient is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that is not a root. First ansatz succeeds.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=0. </m:t>
                      </m:r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=1,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 </m:t>
                      </m:r>
                    </m:oMath>
                  </m:oMathPara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13AA8D-C537-3161-0AD2-DF7605513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24380"/>
              </a:xfrm>
              <a:prstGeom prst="rect">
                <a:avLst/>
              </a:prstGeom>
              <a:blipFill>
                <a:blip r:embed="rId3"/>
                <a:stretch>
                  <a:fillRect l="-1199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296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F0AC8-2438-7245-E010-B690815CC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0650B6-463F-BD86-0AC9-4999490124C8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Sums of functions with different exp </a:t>
            </a:r>
            <a:r>
              <a:rPr lang="en-US" altLang="zh-CN" sz="3200" dirty="0" err="1"/>
              <a:t>coeffs</a:t>
            </a:r>
            <a:r>
              <a:rPr lang="en-US" altLang="zh-CN" sz="3200" dirty="0"/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808E48-FA43-DB49-CD28-6106B9C811EE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63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Aux. 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+1=0⇒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=±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Comp. 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Now we regard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where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(Note: Terms with the same exponential coefficient should be collected togethers to avoid unnecessary repetitions).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Now we deal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first ansatz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𝐸𝑡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exponential coefficient is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that appears as a single root. First try fails. The final ansatz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𝐷𝑡</m:t>
                          </m:r>
                        </m:e>
                      </m:d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𝐹𝑡</m:t>
                          </m:r>
                        </m:e>
                      </m:d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compute the derivatives and find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𝐸𝑡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808E48-FA43-DB49-CD28-6106B9C81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63044"/>
              </a:xfrm>
              <a:prstGeom prst="rect">
                <a:avLst/>
              </a:prstGeom>
              <a:blipFill>
                <a:blip r:embed="rId3"/>
                <a:stretch>
                  <a:fillRect l="-1199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9107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0A021-DAD7-EA92-8A3F-6DA5B21FA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098D93-E59C-CA2A-E61D-9BA51DC7FD07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Sums of functions with different exp </a:t>
            </a:r>
            <a:r>
              <a:rPr lang="en-US" altLang="zh-CN" sz="3200" dirty="0" err="1"/>
              <a:t>coeffs</a:t>
            </a:r>
            <a:r>
              <a:rPr lang="en-US" altLang="zh-CN" sz="3200" dirty="0"/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241E5B-A844-B57A-166A-AEBF059114E2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585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Aux. 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+1=0⇒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=±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Comp. 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Now we regard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where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(Note: Terms with the same exponential coefficient should be collected togethers to avoid unnecessary repetitions).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Now we deal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first ansatz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𝐸𝑡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𝐸𝑡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⇒−4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=1,2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=0,4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=0,2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241E5B-A844-B57A-166A-AEBF05911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585183"/>
              </a:xfrm>
              <a:prstGeom prst="rect">
                <a:avLst/>
              </a:prstGeom>
              <a:blipFill>
                <a:blip r:embed="rId3"/>
                <a:stretch>
                  <a:fillRect l="-1199" t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04497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47"/>
    </mc:Choice>
    <mc:Fallback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B66D5-E9C9-B4FA-E5E8-2ED93EDF3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F51A6E-CFEB-2184-3481-3E8A13E85AF2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Sums of functions with different exp </a:t>
            </a:r>
            <a:r>
              <a:rPr lang="en-US" altLang="zh-CN" sz="3200" dirty="0" err="1"/>
              <a:t>coeffs</a:t>
            </a:r>
            <a:r>
              <a:rPr lang="en-US" altLang="zh-CN" sz="3200" dirty="0"/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1496AE-CE0D-64B2-94AF-F36FA1552984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21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Aux. 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+1=0⇒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=±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Comp. 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Now we regard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where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found solutions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From the principle of superposition,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 particular solution.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general solution is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1496AE-CE0D-64B2-94AF-F36FA1552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21402"/>
              </a:xfrm>
              <a:prstGeom prst="rect">
                <a:avLst/>
              </a:prstGeom>
              <a:blipFill>
                <a:blip r:embed="rId3"/>
                <a:stretch>
                  <a:fillRect l="-1199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3757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46F57-D294-3557-8805-B724C9EA3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1D5D3E-7F19-73B1-EAFA-3C149B488E7E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case when the first ansatz fails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6704BE-77CB-0A83-0C4A-3948EA906A57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402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Complementary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we try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=4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There is no way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Why does this happen? Notice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appears as a part of the complementary solution while my ansatz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its multiple. When this happens, the first try ansatz fails. </a:t>
                </a:r>
              </a:p>
              <a:p>
                <a:endParaRPr lang="en-US" altLang="zh-CN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find a particular solution,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multiply our ansatz by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and try again.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𝐴𝑡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+4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𝐴𝑡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=4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+4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6704BE-77CB-0A83-0C4A-3948EA906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402826"/>
              </a:xfrm>
              <a:prstGeom prst="rect">
                <a:avLst/>
              </a:prstGeom>
              <a:blipFill>
                <a:blip r:embed="rId3"/>
                <a:stretch>
                  <a:fillRect l="-1199" t="-902" r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2359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EF928-69C0-1B2E-3D1A-0F8E93EC6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6A8EBC-C6AC-7157-0ED6-9D0D68FD031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case when the first ansatz fails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F471EB-A967-5853-BEAD-D0FB359C114F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37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Complementary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found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The general solution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Complementary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first try ansatz is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This ansatz clearly fails, as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has the same structure as the complementary solution. We need to multiply by a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F471EB-A967-5853-BEAD-D0FB359C1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372240"/>
              </a:xfrm>
              <a:prstGeom prst="rect">
                <a:avLst/>
              </a:prstGeom>
              <a:blipFill>
                <a:blip r:embed="rId3"/>
                <a:stretch>
                  <a:fillRect l="-1199" t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8619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0E7AF-D43E-0E31-02EB-188ABDE11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F1085B-41A4-26D4-EAD2-323099D4C009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case when the first and second ansatz fails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75B9B2-4CF3-024C-2853-CB4B957BE8A6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94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Complementary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So,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𝐴𝑡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do not have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terms on the left-hand-side. The equality cannot hold, no matter how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chosen. The second try fails.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will have to multiply by another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b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try again.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75B9B2-4CF3-024C-2853-CB4B957BE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941161"/>
              </a:xfrm>
              <a:prstGeom prst="rect">
                <a:avLst/>
              </a:prstGeom>
              <a:blipFill>
                <a:blip r:embed="rId3"/>
                <a:stretch>
                  <a:fillRect l="-1199" t="-986" r="-1799" b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7512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32C95-0FE3-4157-12CE-D5E8532EA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48A8A4-8534-D725-CAA9-89C01D647F2D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case when the first and second ansatz fails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3CC862-BFB1-3F82-AA60-87AF0BAF80E8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050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Complementary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=(6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+2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𝐵𝑡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So,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𝑌</m:t>
                      </m:r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=(6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𝐴𝑡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𝐵𝑡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𝐴𝑡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This means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=1,2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general solution: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3CC862-BFB1-3F82-AA60-87AF0BAF8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050870"/>
              </a:xfrm>
              <a:prstGeom prst="rect">
                <a:avLst/>
              </a:prstGeom>
              <a:blipFill>
                <a:blip r:embed="rId3"/>
                <a:stretch>
                  <a:fillRect l="-1199" t="-965" r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4618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FC112-5D7E-7B86-00EA-016625B60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6EFED-BAEA-23CD-9999-2D1F6C2A59BD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How to find the final ansatz without trying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F51421-2740-8AD3-3246-242206192E99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of Example 1: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aux. eqn.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−2=0⇒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whose exponential coefficient is 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which is a root that appears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once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have seen that the first ansatz failed, the second succeeded. </a:t>
                </a:r>
              </a:p>
              <a:p>
                <a:pPr marL="457200" indent="-457200">
                  <a:buAutoNum type="arabicPeriod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of Example 2: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aux. eqn.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−2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+1=0⇒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whose exponential coefficient is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which is a root that appears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twice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have seen that the first and second ansatz failed, the third ansatz succeeded.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F51421-2740-8AD3-3246-242206192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262979"/>
              </a:xfrm>
              <a:prstGeom prst="rect">
                <a:avLst/>
              </a:prstGeom>
              <a:blipFill>
                <a:blip r:embed="rId3"/>
                <a:stretch>
                  <a:fillRect l="-1199" t="-926" r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2545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AE18F-2571-DC00-7197-10E8696B2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A3740C-DDC0-98DC-AA5D-F07695037748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How to find the final ansatz without trying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21C8CA-7995-8A17-8DBA-0D6FCF9CB032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5287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Generally, for the ODE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𝑝𝑜𝑙𝑦𝑛𝑜𝑚𝑖𝑎𝑙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𝑝𝑜𝑙𝑦𝑛𝑜𝑚𝑖𝑎𝑙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the complex number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appears as a root for the auxiliary equation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times, then the first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ansatz fail. We should modify the first ansatz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For convenience, we will call the complex number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exponential coefficient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The exponential coefficient is a nonstandard terminology. In higher level mathematics,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indeed an eigenvalue with respect to the differential operator. Its associated eigenfunction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with real part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imaginary part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But it’s wrong to call these trigs eigenfunctions.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21C8CA-7995-8A17-8DBA-0D6FCF9CB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5287986"/>
              </a:xfrm>
              <a:prstGeom prst="rect">
                <a:avLst/>
              </a:prstGeom>
              <a:blipFill>
                <a:blip r:embed="rId3"/>
                <a:stretch>
                  <a:fillRect l="-1199" t="-922" r="-2024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1323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550B5-A543-5FA6-AF98-7117DD771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45775F-4BEC-D782-1AFA-E7F4BE3E0316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How to find the final ansatz without trying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7AEA4D-6EF6-84EE-F8EE-5CFBDB2A204C}"/>
                  </a:ext>
                </a:extLst>
              </p:cNvPr>
              <p:cNvSpPr txBox="1"/>
              <p:nvPr/>
            </p:nvSpPr>
            <p:spPr>
              <a:xfrm>
                <a:off x="771526" y="1465384"/>
                <a:ext cx="8134349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Generally, for the ODE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𝑐𝑦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𝑝𝑜𝑙𝑦𝑛𝑜𝑚𝑖𝑎𝑙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𝑝𝑜𝑙𝑦𝑛𝑜𝑚𝑖𝑎𝑙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the complex number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appears as a root for the auxiliary equation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times, then the first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ansatz fail. We should modify the first ansatz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For convenience, we will call the complex number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exponential coefficient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Since the ODE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second-order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there are at most two roots for the auxiliary equation,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ansatz at most fails twice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7AEA4D-6EF6-84EE-F8EE-5CFBDB2A2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65384"/>
                <a:ext cx="8134349" cy="4154984"/>
              </a:xfrm>
              <a:prstGeom prst="rect">
                <a:avLst/>
              </a:prstGeom>
              <a:blipFill>
                <a:blip r:embed="rId3"/>
                <a:stretch>
                  <a:fillRect l="-1199" t="-1173" r="-2024" b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8875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9245</TotalTime>
  <Words>3456</Words>
  <Application>Microsoft Office PowerPoint</Application>
  <PresentationFormat>On-screen Show (4:3)</PresentationFormat>
  <Paragraphs>210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Office Theme</vt:lpstr>
      <vt:lpstr>Introduction to Differential Equations - Lecture 12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Denver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Differential Equations - Lecture 7 </dc:title>
  <dc:creator>Fei Qi</dc:creator>
  <cp:lastModifiedBy>Fei Qi</cp:lastModifiedBy>
  <cp:revision>6</cp:revision>
  <dcterms:created xsi:type="dcterms:W3CDTF">2024-01-31T22:46:15Z</dcterms:created>
  <dcterms:modified xsi:type="dcterms:W3CDTF">2024-02-29T17:37:58Z</dcterms:modified>
</cp:coreProperties>
</file>