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24" r:id="rId2"/>
    <p:sldId id="493" r:id="rId3"/>
    <p:sldId id="471" r:id="rId4"/>
    <p:sldId id="495" r:id="rId5"/>
    <p:sldId id="496" r:id="rId6"/>
    <p:sldId id="497" r:id="rId7"/>
    <p:sldId id="498" r:id="rId8"/>
    <p:sldId id="499" r:id="rId9"/>
    <p:sldId id="500" r:id="rId10"/>
    <p:sldId id="501" r:id="rId11"/>
    <p:sldId id="494" r:id="rId12"/>
    <p:sldId id="502" r:id="rId13"/>
    <p:sldId id="503" r:id="rId14"/>
    <p:sldId id="504" r:id="rId15"/>
    <p:sldId id="505" r:id="rId16"/>
    <p:sldId id="507" r:id="rId17"/>
    <p:sldId id="506" r:id="rId18"/>
    <p:sldId id="508" r:id="rId19"/>
    <p:sldId id="509" r:id="rId20"/>
    <p:sldId id="51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537846-63A6-4D4D-AD27-D0435EAA2C6A}" v="196" dt="2024-02-22T04:38:28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i Qi" userId="3a0329be-6602-4f64-938f-1fc3eca2c3af" providerId="ADAL" clId="{96537846-63A6-4D4D-AD27-D0435EAA2C6A}"/>
    <pc:docChg chg="modSld">
      <pc:chgData name="Fei Qi" userId="3a0329be-6602-4f64-938f-1fc3eca2c3af" providerId="ADAL" clId="{96537846-63A6-4D4D-AD27-D0435EAA2C6A}" dt="2024-02-22T04:38:28.575" v="195" actId="108"/>
      <pc:docMkLst>
        <pc:docMk/>
      </pc:docMkLst>
      <pc:sldChg chg="modSp">
        <pc:chgData name="Fei Qi" userId="3a0329be-6602-4f64-938f-1fc3eca2c3af" providerId="ADAL" clId="{96537846-63A6-4D4D-AD27-D0435EAA2C6A}" dt="2024-02-21T20:50:29.436" v="17" actId="108"/>
        <pc:sldMkLst>
          <pc:docMk/>
          <pc:sldMk cId="40481614" sldId="471"/>
        </pc:sldMkLst>
        <pc:spChg chg="mod">
          <ac:chgData name="Fei Qi" userId="3a0329be-6602-4f64-938f-1fc3eca2c3af" providerId="ADAL" clId="{96537846-63A6-4D4D-AD27-D0435EAA2C6A}" dt="2024-02-21T20:50:29.436" v="17" actId="108"/>
          <ac:spMkLst>
            <pc:docMk/>
            <pc:sldMk cId="40481614" sldId="471"/>
            <ac:spMk id="9" creationId="{0B5F4021-BFB0-D335-50BD-959806E59B4D}"/>
          </ac:spMkLst>
        </pc:spChg>
      </pc:sldChg>
      <pc:sldChg chg="modSp">
        <pc:chgData name="Fei Qi" userId="3a0329be-6602-4f64-938f-1fc3eca2c3af" providerId="ADAL" clId="{96537846-63A6-4D4D-AD27-D0435EAA2C6A}" dt="2024-02-21T20:49:53.808" v="4" actId="108"/>
        <pc:sldMkLst>
          <pc:docMk/>
          <pc:sldMk cId="797940972" sldId="493"/>
        </pc:sldMkLst>
        <pc:spChg chg="mod">
          <ac:chgData name="Fei Qi" userId="3a0329be-6602-4f64-938f-1fc3eca2c3af" providerId="ADAL" clId="{96537846-63A6-4D4D-AD27-D0435EAA2C6A}" dt="2024-02-21T20:49:53.808" v="4" actId="108"/>
          <ac:spMkLst>
            <pc:docMk/>
            <pc:sldMk cId="797940972" sldId="493"/>
            <ac:spMk id="9" creationId="{D7FE86E1-1931-E34B-4EF7-7BAE1CE759EC}"/>
          </ac:spMkLst>
        </pc:spChg>
      </pc:sldChg>
      <pc:sldChg chg="modSp">
        <pc:chgData name="Fei Qi" userId="3a0329be-6602-4f64-938f-1fc3eca2c3af" providerId="ADAL" clId="{96537846-63A6-4D4D-AD27-D0435EAA2C6A}" dt="2024-02-21T20:53:45.460" v="86" actId="207"/>
        <pc:sldMkLst>
          <pc:docMk/>
          <pc:sldMk cId="2850365890" sldId="494"/>
        </pc:sldMkLst>
        <pc:spChg chg="mod">
          <ac:chgData name="Fei Qi" userId="3a0329be-6602-4f64-938f-1fc3eca2c3af" providerId="ADAL" clId="{96537846-63A6-4D4D-AD27-D0435EAA2C6A}" dt="2024-02-21T20:53:25.148" v="79" actId="108"/>
          <ac:spMkLst>
            <pc:docMk/>
            <pc:sldMk cId="2850365890" sldId="494"/>
            <ac:spMk id="3" creationId="{D422F309-9B0E-789B-8F74-5BF31ED3B236}"/>
          </ac:spMkLst>
        </pc:spChg>
        <pc:spChg chg="mod">
          <ac:chgData name="Fei Qi" userId="3a0329be-6602-4f64-938f-1fc3eca2c3af" providerId="ADAL" clId="{96537846-63A6-4D4D-AD27-D0435EAA2C6A}" dt="2024-02-21T20:53:45.460" v="86" actId="207"/>
          <ac:spMkLst>
            <pc:docMk/>
            <pc:sldMk cId="2850365890" sldId="494"/>
            <ac:spMk id="9" creationId="{5A8776D7-0CFF-5CF6-BED4-82B456DB05B6}"/>
          </ac:spMkLst>
        </pc:spChg>
      </pc:sldChg>
      <pc:sldChg chg="modSp">
        <pc:chgData name="Fei Qi" userId="3a0329be-6602-4f64-938f-1fc3eca2c3af" providerId="ADAL" clId="{96537846-63A6-4D4D-AD27-D0435EAA2C6A}" dt="2024-02-21T20:50:51.134" v="24" actId="108"/>
        <pc:sldMkLst>
          <pc:docMk/>
          <pc:sldMk cId="711543181" sldId="495"/>
        </pc:sldMkLst>
        <pc:spChg chg="mod">
          <ac:chgData name="Fei Qi" userId="3a0329be-6602-4f64-938f-1fc3eca2c3af" providerId="ADAL" clId="{96537846-63A6-4D4D-AD27-D0435EAA2C6A}" dt="2024-02-21T20:50:51.134" v="24" actId="108"/>
          <ac:spMkLst>
            <pc:docMk/>
            <pc:sldMk cId="711543181" sldId="495"/>
            <ac:spMk id="9" creationId="{6442B476-07A7-CB19-1798-2329CA5D0846}"/>
          </ac:spMkLst>
        </pc:spChg>
      </pc:sldChg>
      <pc:sldChg chg="modSp">
        <pc:chgData name="Fei Qi" userId="3a0329be-6602-4f64-938f-1fc3eca2c3af" providerId="ADAL" clId="{96537846-63A6-4D4D-AD27-D0435EAA2C6A}" dt="2024-02-21T20:51:19.631" v="36" actId="207"/>
        <pc:sldMkLst>
          <pc:docMk/>
          <pc:sldMk cId="2418539315" sldId="496"/>
        </pc:sldMkLst>
        <pc:spChg chg="mod">
          <ac:chgData name="Fei Qi" userId="3a0329be-6602-4f64-938f-1fc3eca2c3af" providerId="ADAL" clId="{96537846-63A6-4D4D-AD27-D0435EAA2C6A}" dt="2024-02-21T20:51:19.631" v="36" actId="207"/>
          <ac:spMkLst>
            <pc:docMk/>
            <pc:sldMk cId="2418539315" sldId="496"/>
            <ac:spMk id="9" creationId="{4B2F1994-9FEE-607B-628D-718411530027}"/>
          </ac:spMkLst>
        </pc:spChg>
      </pc:sldChg>
      <pc:sldChg chg="modSp">
        <pc:chgData name="Fei Qi" userId="3a0329be-6602-4f64-938f-1fc3eca2c3af" providerId="ADAL" clId="{96537846-63A6-4D4D-AD27-D0435EAA2C6A}" dt="2024-02-21T20:52:06.643" v="46"/>
        <pc:sldMkLst>
          <pc:docMk/>
          <pc:sldMk cId="1915266258" sldId="497"/>
        </pc:sldMkLst>
        <pc:spChg chg="mod">
          <ac:chgData name="Fei Qi" userId="3a0329be-6602-4f64-938f-1fc3eca2c3af" providerId="ADAL" clId="{96537846-63A6-4D4D-AD27-D0435EAA2C6A}" dt="2024-02-21T20:52:06.643" v="46"/>
          <ac:spMkLst>
            <pc:docMk/>
            <pc:sldMk cId="1915266258" sldId="497"/>
            <ac:spMk id="9" creationId="{FBFC09FF-148B-B94B-4498-D7903CBC539B}"/>
          </ac:spMkLst>
        </pc:spChg>
      </pc:sldChg>
      <pc:sldChg chg="modSp">
        <pc:chgData name="Fei Qi" userId="3a0329be-6602-4f64-938f-1fc3eca2c3af" providerId="ADAL" clId="{96537846-63A6-4D4D-AD27-D0435EAA2C6A}" dt="2024-02-21T20:52:32.331" v="54" actId="108"/>
        <pc:sldMkLst>
          <pc:docMk/>
          <pc:sldMk cId="3368537895" sldId="498"/>
        </pc:sldMkLst>
        <pc:spChg chg="mod">
          <ac:chgData name="Fei Qi" userId="3a0329be-6602-4f64-938f-1fc3eca2c3af" providerId="ADAL" clId="{96537846-63A6-4D4D-AD27-D0435EAA2C6A}" dt="2024-02-21T20:52:32.331" v="54" actId="108"/>
          <ac:spMkLst>
            <pc:docMk/>
            <pc:sldMk cId="3368537895" sldId="498"/>
            <ac:spMk id="9" creationId="{A8D5990A-5451-36C0-BDF7-4CBE4C9CD497}"/>
          </ac:spMkLst>
        </pc:spChg>
      </pc:sldChg>
      <pc:sldChg chg="modSp">
        <pc:chgData name="Fei Qi" userId="3a0329be-6602-4f64-938f-1fc3eca2c3af" providerId="ADAL" clId="{96537846-63A6-4D4D-AD27-D0435EAA2C6A}" dt="2024-02-21T20:52:48.230" v="62" actId="108"/>
        <pc:sldMkLst>
          <pc:docMk/>
          <pc:sldMk cId="1149981199" sldId="499"/>
        </pc:sldMkLst>
        <pc:spChg chg="mod">
          <ac:chgData name="Fei Qi" userId="3a0329be-6602-4f64-938f-1fc3eca2c3af" providerId="ADAL" clId="{96537846-63A6-4D4D-AD27-D0435EAA2C6A}" dt="2024-02-21T20:52:48.230" v="62" actId="108"/>
          <ac:spMkLst>
            <pc:docMk/>
            <pc:sldMk cId="1149981199" sldId="499"/>
            <ac:spMk id="9" creationId="{86185148-485C-3574-7644-CC615F0DAE37}"/>
          </ac:spMkLst>
        </pc:spChg>
      </pc:sldChg>
      <pc:sldChg chg="modSp">
        <pc:chgData name="Fei Qi" userId="3a0329be-6602-4f64-938f-1fc3eca2c3af" providerId="ADAL" clId="{96537846-63A6-4D4D-AD27-D0435EAA2C6A}" dt="2024-02-21T20:53:05.603" v="71" actId="108"/>
        <pc:sldMkLst>
          <pc:docMk/>
          <pc:sldMk cId="1205158502" sldId="500"/>
        </pc:sldMkLst>
        <pc:spChg chg="mod">
          <ac:chgData name="Fei Qi" userId="3a0329be-6602-4f64-938f-1fc3eca2c3af" providerId="ADAL" clId="{96537846-63A6-4D4D-AD27-D0435EAA2C6A}" dt="2024-02-21T20:53:05.603" v="71" actId="108"/>
          <ac:spMkLst>
            <pc:docMk/>
            <pc:sldMk cId="1205158502" sldId="500"/>
            <ac:spMk id="9" creationId="{71A6C898-6270-6C9B-FB14-DA6F9F5D78D6}"/>
          </ac:spMkLst>
        </pc:spChg>
      </pc:sldChg>
      <pc:sldChg chg="modSp">
        <pc:chgData name="Fei Qi" userId="3a0329be-6602-4f64-938f-1fc3eca2c3af" providerId="ADAL" clId="{96537846-63A6-4D4D-AD27-D0435EAA2C6A}" dt="2024-02-21T20:53:17.477" v="77" actId="108"/>
        <pc:sldMkLst>
          <pc:docMk/>
          <pc:sldMk cId="3196765135" sldId="501"/>
        </pc:sldMkLst>
        <pc:spChg chg="mod">
          <ac:chgData name="Fei Qi" userId="3a0329be-6602-4f64-938f-1fc3eca2c3af" providerId="ADAL" clId="{96537846-63A6-4D4D-AD27-D0435EAA2C6A}" dt="2024-02-21T20:53:17.477" v="77" actId="108"/>
          <ac:spMkLst>
            <pc:docMk/>
            <pc:sldMk cId="3196765135" sldId="501"/>
            <ac:spMk id="9" creationId="{D76A41FE-FEA4-EEB1-A333-DC9F59E775C1}"/>
          </ac:spMkLst>
        </pc:spChg>
      </pc:sldChg>
      <pc:sldChg chg="modSp">
        <pc:chgData name="Fei Qi" userId="3a0329be-6602-4f64-938f-1fc3eca2c3af" providerId="ADAL" clId="{96537846-63A6-4D4D-AD27-D0435EAA2C6A}" dt="2024-02-21T20:54:54.899" v="105"/>
        <pc:sldMkLst>
          <pc:docMk/>
          <pc:sldMk cId="3657580290" sldId="502"/>
        </pc:sldMkLst>
        <pc:spChg chg="mod">
          <ac:chgData name="Fei Qi" userId="3a0329be-6602-4f64-938f-1fc3eca2c3af" providerId="ADAL" clId="{96537846-63A6-4D4D-AD27-D0435EAA2C6A}" dt="2024-02-21T20:54:54.899" v="105"/>
          <ac:spMkLst>
            <pc:docMk/>
            <pc:sldMk cId="3657580290" sldId="502"/>
            <ac:spMk id="9" creationId="{4423A73D-C65B-7E8D-E5A3-4650C059CB31}"/>
          </ac:spMkLst>
        </pc:spChg>
      </pc:sldChg>
      <pc:sldChg chg="modSp mod">
        <pc:chgData name="Fei Qi" userId="3a0329be-6602-4f64-938f-1fc3eca2c3af" providerId="ADAL" clId="{96537846-63A6-4D4D-AD27-D0435EAA2C6A}" dt="2024-02-22T04:35:58.369" v="132" actId="207"/>
        <pc:sldMkLst>
          <pc:docMk/>
          <pc:sldMk cId="2002626894" sldId="503"/>
        </pc:sldMkLst>
        <pc:spChg chg="mod">
          <ac:chgData name="Fei Qi" userId="3a0329be-6602-4f64-938f-1fc3eca2c3af" providerId="ADAL" clId="{96537846-63A6-4D4D-AD27-D0435EAA2C6A}" dt="2024-02-22T04:35:58.369" v="132" actId="207"/>
          <ac:spMkLst>
            <pc:docMk/>
            <pc:sldMk cId="2002626894" sldId="503"/>
            <ac:spMk id="9" creationId="{3DFD2E21-BF31-95F9-E1B6-0B62A26DC16B}"/>
          </ac:spMkLst>
        </pc:spChg>
      </pc:sldChg>
      <pc:sldChg chg="modSp mod">
        <pc:chgData name="Fei Qi" userId="3a0329be-6602-4f64-938f-1fc3eca2c3af" providerId="ADAL" clId="{96537846-63A6-4D4D-AD27-D0435EAA2C6A}" dt="2024-02-22T04:36:41.079" v="145" actId="108"/>
        <pc:sldMkLst>
          <pc:docMk/>
          <pc:sldMk cId="2595506520" sldId="504"/>
        </pc:sldMkLst>
        <pc:spChg chg="mod">
          <ac:chgData name="Fei Qi" userId="3a0329be-6602-4f64-938f-1fc3eca2c3af" providerId="ADAL" clId="{96537846-63A6-4D4D-AD27-D0435EAA2C6A}" dt="2024-02-22T04:36:41.079" v="145" actId="108"/>
          <ac:spMkLst>
            <pc:docMk/>
            <pc:sldMk cId="2595506520" sldId="504"/>
            <ac:spMk id="9" creationId="{A02AE39F-245F-C36A-9EAE-C5025260765F}"/>
          </ac:spMkLst>
        </pc:spChg>
      </pc:sldChg>
      <pc:sldChg chg="modSp">
        <pc:chgData name="Fei Qi" userId="3a0329be-6602-4f64-938f-1fc3eca2c3af" providerId="ADAL" clId="{96537846-63A6-4D4D-AD27-D0435EAA2C6A}" dt="2024-02-22T04:36:57.161" v="153" actId="108"/>
        <pc:sldMkLst>
          <pc:docMk/>
          <pc:sldMk cId="2065377452" sldId="505"/>
        </pc:sldMkLst>
        <pc:spChg chg="mod">
          <ac:chgData name="Fei Qi" userId="3a0329be-6602-4f64-938f-1fc3eca2c3af" providerId="ADAL" clId="{96537846-63A6-4D4D-AD27-D0435EAA2C6A}" dt="2024-02-22T04:36:57.161" v="153" actId="108"/>
          <ac:spMkLst>
            <pc:docMk/>
            <pc:sldMk cId="2065377452" sldId="505"/>
            <ac:spMk id="9" creationId="{FB1B02C6-F760-C422-2D81-81640EA15648}"/>
          </ac:spMkLst>
        </pc:spChg>
      </pc:sldChg>
      <pc:sldChg chg="modSp">
        <pc:chgData name="Fei Qi" userId="3a0329be-6602-4f64-938f-1fc3eca2c3af" providerId="ADAL" clId="{96537846-63A6-4D4D-AD27-D0435EAA2C6A}" dt="2024-02-22T04:37:41.099" v="173" actId="108"/>
        <pc:sldMkLst>
          <pc:docMk/>
          <pc:sldMk cId="3530145131" sldId="506"/>
        </pc:sldMkLst>
        <pc:spChg chg="mod">
          <ac:chgData name="Fei Qi" userId="3a0329be-6602-4f64-938f-1fc3eca2c3af" providerId="ADAL" clId="{96537846-63A6-4D4D-AD27-D0435EAA2C6A}" dt="2024-02-22T04:37:41.099" v="173" actId="108"/>
          <ac:spMkLst>
            <pc:docMk/>
            <pc:sldMk cId="3530145131" sldId="506"/>
            <ac:spMk id="9" creationId="{59E86E3F-DC36-59B8-5379-B26C8FE61F05}"/>
          </ac:spMkLst>
        </pc:spChg>
      </pc:sldChg>
      <pc:sldChg chg="modSp">
        <pc:chgData name="Fei Qi" userId="3a0329be-6602-4f64-938f-1fc3eca2c3af" providerId="ADAL" clId="{96537846-63A6-4D4D-AD27-D0435EAA2C6A}" dt="2024-02-22T04:37:21.409" v="163" actId="108"/>
        <pc:sldMkLst>
          <pc:docMk/>
          <pc:sldMk cId="837760359" sldId="507"/>
        </pc:sldMkLst>
        <pc:spChg chg="mod">
          <ac:chgData name="Fei Qi" userId="3a0329be-6602-4f64-938f-1fc3eca2c3af" providerId="ADAL" clId="{96537846-63A6-4D4D-AD27-D0435EAA2C6A}" dt="2024-02-22T04:37:21.409" v="163" actId="108"/>
          <ac:spMkLst>
            <pc:docMk/>
            <pc:sldMk cId="837760359" sldId="507"/>
            <ac:spMk id="9" creationId="{B7044925-9D13-0918-77F2-694BB2A5AEA8}"/>
          </ac:spMkLst>
        </pc:spChg>
      </pc:sldChg>
      <pc:sldChg chg="modSp">
        <pc:chgData name="Fei Qi" userId="3a0329be-6602-4f64-938f-1fc3eca2c3af" providerId="ADAL" clId="{96537846-63A6-4D4D-AD27-D0435EAA2C6A}" dt="2024-02-22T04:38:03.883" v="182" actId="108"/>
        <pc:sldMkLst>
          <pc:docMk/>
          <pc:sldMk cId="1499886824" sldId="508"/>
        </pc:sldMkLst>
        <pc:spChg chg="mod">
          <ac:chgData name="Fei Qi" userId="3a0329be-6602-4f64-938f-1fc3eca2c3af" providerId="ADAL" clId="{96537846-63A6-4D4D-AD27-D0435EAA2C6A}" dt="2024-02-22T04:38:03.883" v="182" actId="108"/>
          <ac:spMkLst>
            <pc:docMk/>
            <pc:sldMk cId="1499886824" sldId="508"/>
            <ac:spMk id="9" creationId="{78664404-E199-55CA-415E-D3B465A285C7}"/>
          </ac:spMkLst>
        </pc:spChg>
      </pc:sldChg>
      <pc:sldChg chg="modSp">
        <pc:chgData name="Fei Qi" userId="3a0329be-6602-4f64-938f-1fc3eca2c3af" providerId="ADAL" clId="{96537846-63A6-4D4D-AD27-D0435EAA2C6A}" dt="2024-02-22T04:38:20.472" v="191" actId="108"/>
        <pc:sldMkLst>
          <pc:docMk/>
          <pc:sldMk cId="1817793385" sldId="509"/>
        </pc:sldMkLst>
        <pc:spChg chg="mod">
          <ac:chgData name="Fei Qi" userId="3a0329be-6602-4f64-938f-1fc3eca2c3af" providerId="ADAL" clId="{96537846-63A6-4D4D-AD27-D0435EAA2C6A}" dt="2024-02-22T04:38:20.472" v="191" actId="108"/>
          <ac:spMkLst>
            <pc:docMk/>
            <pc:sldMk cId="1817793385" sldId="509"/>
            <ac:spMk id="9" creationId="{5509EBD9-16BC-B781-3115-544FA19C807C}"/>
          </ac:spMkLst>
        </pc:spChg>
      </pc:sldChg>
      <pc:sldChg chg="modSp">
        <pc:chgData name="Fei Qi" userId="3a0329be-6602-4f64-938f-1fc3eca2c3af" providerId="ADAL" clId="{96537846-63A6-4D4D-AD27-D0435EAA2C6A}" dt="2024-02-22T04:38:28.575" v="195" actId="108"/>
        <pc:sldMkLst>
          <pc:docMk/>
          <pc:sldMk cId="639350910" sldId="510"/>
        </pc:sldMkLst>
        <pc:spChg chg="mod">
          <ac:chgData name="Fei Qi" userId="3a0329be-6602-4f64-938f-1fc3eca2c3af" providerId="ADAL" clId="{96537846-63A6-4D4D-AD27-D0435EAA2C6A}" dt="2024-02-22T04:38:28.575" v="195" actId="108"/>
          <ac:spMkLst>
            <pc:docMk/>
            <pc:sldMk cId="639350910" sldId="510"/>
            <ac:spMk id="9" creationId="{16645544-86E3-8636-7332-C3CCA9D2BE1A}"/>
          </ac:spMkLst>
        </pc:spChg>
      </pc:sldChg>
    </pc:docChg>
  </pc:docChgLst>
  <pc:docChgLst>
    <pc:chgData name="Fei Qi" userId="3a0329be-6602-4f64-938f-1fc3eca2c3af" providerId="ADAL" clId="{902D750E-BD73-4A85-8146-B371FEC17B08}"/>
    <pc:docChg chg="undo custSel addSld delSld modSld sldOrd">
      <pc:chgData name="Fei Qi" userId="3a0329be-6602-4f64-938f-1fc3eca2c3af" providerId="ADAL" clId="{902D750E-BD73-4A85-8146-B371FEC17B08}" dt="2024-02-19T20:15:31.313" v="8110" actId="20577"/>
      <pc:docMkLst>
        <pc:docMk/>
      </pc:docMkLst>
      <pc:sldChg chg="modSp mod">
        <pc:chgData name="Fei Qi" userId="3a0329be-6602-4f64-938f-1fc3eca2c3af" providerId="ADAL" clId="{902D750E-BD73-4A85-8146-B371FEC17B08}" dt="2024-02-19T01:29:43.045" v="0" actId="20577"/>
        <pc:sldMkLst>
          <pc:docMk/>
          <pc:sldMk cId="1169890463" sldId="324"/>
        </pc:sldMkLst>
        <pc:spChg chg="mod">
          <ac:chgData name="Fei Qi" userId="3a0329be-6602-4f64-938f-1fc3eca2c3af" providerId="ADAL" clId="{902D750E-BD73-4A85-8146-B371FEC17B08}" dt="2024-02-19T01:29:43.045" v="0" actId="20577"/>
          <ac:spMkLst>
            <pc:docMk/>
            <pc:sldMk cId="1169890463" sldId="324"/>
            <ac:spMk id="2" creationId="{FA56C266-AE84-7904-2FF8-384A1E92BB5B}"/>
          </ac:spMkLst>
        </pc:spChg>
      </pc:sldChg>
      <pc:sldChg chg="del">
        <pc:chgData name="Fei Qi" userId="3a0329be-6602-4f64-938f-1fc3eca2c3af" providerId="ADAL" clId="{902D750E-BD73-4A85-8146-B371FEC17B08}" dt="2024-02-19T02:29:48.766" v="5474" actId="47"/>
        <pc:sldMkLst>
          <pc:docMk/>
          <pc:sldMk cId="1863819059" sldId="469"/>
        </pc:sldMkLst>
      </pc:sldChg>
      <pc:sldChg chg="modSp mod">
        <pc:chgData name="Fei Qi" userId="3a0329be-6602-4f64-938f-1fc3eca2c3af" providerId="ADAL" clId="{902D750E-BD73-4A85-8146-B371FEC17B08}" dt="2024-02-19T01:40:33.124" v="1330" actId="20577"/>
        <pc:sldMkLst>
          <pc:docMk/>
          <pc:sldMk cId="40481614" sldId="471"/>
        </pc:sldMkLst>
        <pc:spChg chg="mod">
          <ac:chgData name="Fei Qi" userId="3a0329be-6602-4f64-938f-1fc3eca2c3af" providerId="ADAL" clId="{902D750E-BD73-4A85-8146-B371FEC17B08}" dt="2024-02-19T01:30:18.628" v="41" actId="20577"/>
          <ac:spMkLst>
            <pc:docMk/>
            <pc:sldMk cId="40481614" sldId="471"/>
            <ac:spMk id="5" creationId="{01306D9C-FCE9-B51E-9FCE-D836CE162313}"/>
          </ac:spMkLst>
        </pc:spChg>
        <pc:spChg chg="mod">
          <ac:chgData name="Fei Qi" userId="3a0329be-6602-4f64-938f-1fc3eca2c3af" providerId="ADAL" clId="{902D750E-BD73-4A85-8146-B371FEC17B08}" dt="2024-02-19T01:40:33.124" v="1330" actId="20577"/>
          <ac:spMkLst>
            <pc:docMk/>
            <pc:sldMk cId="40481614" sldId="471"/>
            <ac:spMk id="9" creationId="{0B5F4021-BFB0-D335-50BD-959806E59B4D}"/>
          </ac:spMkLst>
        </pc:spChg>
      </pc:sldChg>
      <pc:sldChg chg="del">
        <pc:chgData name="Fei Qi" userId="3a0329be-6602-4f64-938f-1fc3eca2c3af" providerId="ADAL" clId="{902D750E-BD73-4A85-8146-B371FEC17B08}" dt="2024-02-19T02:29:48.766" v="5474" actId="47"/>
        <pc:sldMkLst>
          <pc:docMk/>
          <pc:sldMk cId="2523590226" sldId="472"/>
        </pc:sldMkLst>
      </pc:sldChg>
      <pc:sldChg chg="del">
        <pc:chgData name="Fei Qi" userId="3a0329be-6602-4f64-938f-1fc3eca2c3af" providerId="ADAL" clId="{902D750E-BD73-4A85-8146-B371FEC17B08}" dt="2024-02-19T02:29:48.766" v="5474" actId="47"/>
        <pc:sldMkLst>
          <pc:docMk/>
          <pc:sldMk cId="1786197758" sldId="473"/>
        </pc:sldMkLst>
      </pc:sldChg>
      <pc:sldChg chg="del">
        <pc:chgData name="Fei Qi" userId="3a0329be-6602-4f64-938f-1fc3eca2c3af" providerId="ADAL" clId="{902D750E-BD73-4A85-8146-B371FEC17B08}" dt="2024-02-19T02:29:48.766" v="5474" actId="47"/>
        <pc:sldMkLst>
          <pc:docMk/>
          <pc:sldMk cId="1775126081" sldId="474"/>
        </pc:sldMkLst>
      </pc:sldChg>
      <pc:sldChg chg="del">
        <pc:chgData name="Fei Qi" userId="3a0329be-6602-4f64-938f-1fc3eca2c3af" providerId="ADAL" clId="{902D750E-BD73-4A85-8146-B371FEC17B08}" dt="2024-02-19T02:29:48.766" v="5474" actId="47"/>
        <pc:sldMkLst>
          <pc:docMk/>
          <pc:sldMk cId="646187802" sldId="475"/>
        </pc:sldMkLst>
      </pc:sldChg>
      <pc:sldChg chg="del">
        <pc:chgData name="Fei Qi" userId="3a0329be-6602-4f64-938f-1fc3eca2c3af" providerId="ADAL" clId="{902D750E-BD73-4A85-8146-B371FEC17B08}" dt="2024-02-19T02:29:48.766" v="5474" actId="47"/>
        <pc:sldMkLst>
          <pc:docMk/>
          <pc:sldMk cId="1925453291" sldId="476"/>
        </pc:sldMkLst>
      </pc:sldChg>
      <pc:sldChg chg="del">
        <pc:chgData name="Fei Qi" userId="3a0329be-6602-4f64-938f-1fc3eca2c3af" providerId="ADAL" clId="{902D750E-BD73-4A85-8146-B371FEC17B08}" dt="2024-02-19T02:29:48.766" v="5474" actId="47"/>
        <pc:sldMkLst>
          <pc:docMk/>
          <pc:sldMk cId="2513230159" sldId="477"/>
        </pc:sldMkLst>
      </pc:sldChg>
      <pc:sldChg chg="del">
        <pc:chgData name="Fei Qi" userId="3a0329be-6602-4f64-938f-1fc3eca2c3af" providerId="ADAL" clId="{902D750E-BD73-4A85-8146-B371FEC17B08}" dt="2024-02-19T02:29:48.766" v="5474" actId="47"/>
        <pc:sldMkLst>
          <pc:docMk/>
          <pc:sldMk cId="4088753012" sldId="478"/>
        </pc:sldMkLst>
      </pc:sldChg>
      <pc:sldChg chg="del">
        <pc:chgData name="Fei Qi" userId="3a0329be-6602-4f64-938f-1fc3eca2c3af" providerId="ADAL" clId="{902D750E-BD73-4A85-8146-B371FEC17B08}" dt="2024-02-19T02:29:48.766" v="5474" actId="47"/>
        <pc:sldMkLst>
          <pc:docMk/>
          <pc:sldMk cId="266453191" sldId="479"/>
        </pc:sldMkLst>
      </pc:sldChg>
      <pc:sldChg chg="del">
        <pc:chgData name="Fei Qi" userId="3a0329be-6602-4f64-938f-1fc3eca2c3af" providerId="ADAL" clId="{902D750E-BD73-4A85-8146-B371FEC17B08}" dt="2024-02-19T02:29:48.766" v="5474" actId="47"/>
        <pc:sldMkLst>
          <pc:docMk/>
          <pc:sldMk cId="423991079" sldId="480"/>
        </pc:sldMkLst>
      </pc:sldChg>
      <pc:sldChg chg="del">
        <pc:chgData name="Fei Qi" userId="3a0329be-6602-4f64-938f-1fc3eca2c3af" providerId="ADAL" clId="{902D750E-BD73-4A85-8146-B371FEC17B08}" dt="2024-02-19T02:29:48.766" v="5474" actId="47"/>
        <pc:sldMkLst>
          <pc:docMk/>
          <pc:sldMk cId="4026618043" sldId="481"/>
        </pc:sldMkLst>
      </pc:sldChg>
      <pc:sldChg chg="del">
        <pc:chgData name="Fei Qi" userId="3a0329be-6602-4f64-938f-1fc3eca2c3af" providerId="ADAL" clId="{902D750E-BD73-4A85-8146-B371FEC17B08}" dt="2024-02-19T02:29:48.766" v="5474" actId="47"/>
        <pc:sldMkLst>
          <pc:docMk/>
          <pc:sldMk cId="2392596099" sldId="482"/>
        </pc:sldMkLst>
      </pc:sldChg>
      <pc:sldChg chg="del">
        <pc:chgData name="Fei Qi" userId="3a0329be-6602-4f64-938f-1fc3eca2c3af" providerId="ADAL" clId="{902D750E-BD73-4A85-8146-B371FEC17B08}" dt="2024-02-19T02:29:48.766" v="5474" actId="47"/>
        <pc:sldMkLst>
          <pc:docMk/>
          <pc:sldMk cId="2626509639" sldId="483"/>
        </pc:sldMkLst>
      </pc:sldChg>
      <pc:sldChg chg="del">
        <pc:chgData name="Fei Qi" userId="3a0329be-6602-4f64-938f-1fc3eca2c3af" providerId="ADAL" clId="{902D750E-BD73-4A85-8146-B371FEC17B08}" dt="2024-02-19T02:29:48.766" v="5474" actId="47"/>
        <pc:sldMkLst>
          <pc:docMk/>
          <pc:sldMk cId="3149531381" sldId="485"/>
        </pc:sldMkLst>
      </pc:sldChg>
      <pc:sldChg chg="del">
        <pc:chgData name="Fei Qi" userId="3a0329be-6602-4f64-938f-1fc3eca2c3af" providerId="ADAL" clId="{902D750E-BD73-4A85-8146-B371FEC17B08}" dt="2024-02-19T02:29:48.766" v="5474" actId="47"/>
        <pc:sldMkLst>
          <pc:docMk/>
          <pc:sldMk cId="1374196398" sldId="486"/>
        </pc:sldMkLst>
      </pc:sldChg>
      <pc:sldChg chg="del">
        <pc:chgData name="Fei Qi" userId="3a0329be-6602-4f64-938f-1fc3eca2c3af" providerId="ADAL" clId="{902D750E-BD73-4A85-8146-B371FEC17B08}" dt="2024-02-19T02:29:48.766" v="5474" actId="47"/>
        <pc:sldMkLst>
          <pc:docMk/>
          <pc:sldMk cId="4063456886" sldId="487"/>
        </pc:sldMkLst>
      </pc:sldChg>
      <pc:sldChg chg="del">
        <pc:chgData name="Fei Qi" userId="3a0329be-6602-4f64-938f-1fc3eca2c3af" providerId="ADAL" clId="{902D750E-BD73-4A85-8146-B371FEC17B08}" dt="2024-02-19T02:29:48.766" v="5474" actId="47"/>
        <pc:sldMkLst>
          <pc:docMk/>
          <pc:sldMk cId="1717892318" sldId="488"/>
        </pc:sldMkLst>
      </pc:sldChg>
      <pc:sldChg chg="del">
        <pc:chgData name="Fei Qi" userId="3a0329be-6602-4f64-938f-1fc3eca2c3af" providerId="ADAL" clId="{902D750E-BD73-4A85-8146-B371FEC17B08}" dt="2024-02-19T02:29:48.766" v="5474" actId="47"/>
        <pc:sldMkLst>
          <pc:docMk/>
          <pc:sldMk cId="1732727538" sldId="489"/>
        </pc:sldMkLst>
      </pc:sldChg>
      <pc:sldChg chg="del">
        <pc:chgData name="Fei Qi" userId="3a0329be-6602-4f64-938f-1fc3eca2c3af" providerId="ADAL" clId="{902D750E-BD73-4A85-8146-B371FEC17B08}" dt="2024-02-19T02:29:48.766" v="5474" actId="47"/>
        <pc:sldMkLst>
          <pc:docMk/>
          <pc:sldMk cId="3129683146" sldId="490"/>
        </pc:sldMkLst>
      </pc:sldChg>
      <pc:sldChg chg="del">
        <pc:chgData name="Fei Qi" userId="3a0329be-6602-4f64-938f-1fc3eca2c3af" providerId="ADAL" clId="{902D750E-BD73-4A85-8146-B371FEC17B08}" dt="2024-02-19T02:29:48.766" v="5474" actId="47"/>
        <pc:sldMkLst>
          <pc:docMk/>
          <pc:sldMk cId="1791077865" sldId="491"/>
        </pc:sldMkLst>
      </pc:sldChg>
      <pc:sldChg chg="del">
        <pc:chgData name="Fei Qi" userId="3a0329be-6602-4f64-938f-1fc3eca2c3af" providerId="ADAL" clId="{902D750E-BD73-4A85-8146-B371FEC17B08}" dt="2024-02-19T02:29:48.766" v="5474" actId="47"/>
        <pc:sldMkLst>
          <pc:docMk/>
          <pc:sldMk cId="3637577457" sldId="492"/>
        </pc:sldMkLst>
      </pc:sldChg>
      <pc:sldChg chg="modSp add mod ord">
        <pc:chgData name="Fei Qi" userId="3a0329be-6602-4f64-938f-1fc3eca2c3af" providerId="ADAL" clId="{902D750E-BD73-4A85-8146-B371FEC17B08}" dt="2024-02-19T03:48:00.862" v="5518" actId="20577"/>
        <pc:sldMkLst>
          <pc:docMk/>
          <pc:sldMk cId="797940972" sldId="493"/>
        </pc:sldMkLst>
        <pc:spChg chg="mod">
          <ac:chgData name="Fei Qi" userId="3a0329be-6602-4f64-938f-1fc3eca2c3af" providerId="ADAL" clId="{902D750E-BD73-4A85-8146-B371FEC17B08}" dt="2024-02-19T03:48:00.862" v="5518" actId="20577"/>
          <ac:spMkLst>
            <pc:docMk/>
            <pc:sldMk cId="797940972" sldId="493"/>
            <ac:spMk id="9" creationId="{D7FE86E1-1931-E34B-4EF7-7BAE1CE759EC}"/>
          </ac:spMkLst>
        </pc:spChg>
      </pc:sldChg>
      <pc:sldChg chg="addSp modSp add mod ord">
        <pc:chgData name="Fei Qi" userId="3a0329be-6602-4f64-938f-1fc3eca2c3af" providerId="ADAL" clId="{902D750E-BD73-4A85-8146-B371FEC17B08}" dt="2024-02-19T02:11:19.488" v="4625" actId="20577"/>
        <pc:sldMkLst>
          <pc:docMk/>
          <pc:sldMk cId="2850365890" sldId="494"/>
        </pc:sldMkLst>
        <pc:spChg chg="add mod">
          <ac:chgData name="Fei Qi" userId="3a0329be-6602-4f64-938f-1fc3eca2c3af" providerId="ADAL" clId="{902D750E-BD73-4A85-8146-B371FEC17B08}" dt="2024-02-19T02:09:03.844" v="4205" actId="1076"/>
          <ac:spMkLst>
            <pc:docMk/>
            <pc:sldMk cId="2850365890" sldId="494"/>
            <ac:spMk id="3" creationId="{D422F309-9B0E-789B-8F74-5BF31ED3B236}"/>
          </ac:spMkLst>
        </pc:spChg>
        <pc:spChg chg="mod">
          <ac:chgData name="Fei Qi" userId="3a0329be-6602-4f64-938f-1fc3eca2c3af" providerId="ADAL" clId="{902D750E-BD73-4A85-8146-B371FEC17B08}" dt="2024-02-19T01:51:30.523" v="2652" actId="6549"/>
          <ac:spMkLst>
            <pc:docMk/>
            <pc:sldMk cId="2850365890" sldId="494"/>
            <ac:spMk id="5" creationId="{3F422EFF-DDA4-74FD-6807-298FFC76C8B7}"/>
          </ac:spMkLst>
        </pc:spChg>
        <pc:spChg chg="mod">
          <ac:chgData name="Fei Qi" userId="3a0329be-6602-4f64-938f-1fc3eca2c3af" providerId="ADAL" clId="{902D750E-BD73-4A85-8146-B371FEC17B08}" dt="2024-02-19T02:11:19.488" v="4625" actId="20577"/>
          <ac:spMkLst>
            <pc:docMk/>
            <pc:sldMk cId="2850365890" sldId="494"/>
            <ac:spMk id="9" creationId="{5A8776D7-0CFF-5CF6-BED4-82B456DB05B6}"/>
          </ac:spMkLst>
        </pc:spChg>
      </pc:sldChg>
      <pc:sldChg chg="modSp add mod">
        <pc:chgData name="Fei Qi" userId="3a0329be-6602-4f64-938f-1fc3eca2c3af" providerId="ADAL" clId="{902D750E-BD73-4A85-8146-B371FEC17B08}" dt="2024-02-19T01:45:00.501" v="2022" actId="20577"/>
        <pc:sldMkLst>
          <pc:docMk/>
          <pc:sldMk cId="711543181" sldId="495"/>
        </pc:sldMkLst>
        <pc:spChg chg="mod">
          <ac:chgData name="Fei Qi" userId="3a0329be-6602-4f64-938f-1fc3eca2c3af" providerId="ADAL" clId="{902D750E-BD73-4A85-8146-B371FEC17B08}" dt="2024-02-19T01:41:06.941" v="1391"/>
          <ac:spMkLst>
            <pc:docMk/>
            <pc:sldMk cId="711543181" sldId="495"/>
            <ac:spMk id="5" creationId="{E82A22AB-E451-2920-3A1E-67AEF01D6789}"/>
          </ac:spMkLst>
        </pc:spChg>
        <pc:spChg chg="mod">
          <ac:chgData name="Fei Qi" userId="3a0329be-6602-4f64-938f-1fc3eca2c3af" providerId="ADAL" clId="{902D750E-BD73-4A85-8146-B371FEC17B08}" dt="2024-02-19T01:45:00.501" v="2022" actId="20577"/>
          <ac:spMkLst>
            <pc:docMk/>
            <pc:sldMk cId="711543181" sldId="495"/>
            <ac:spMk id="9" creationId="{6442B476-07A7-CB19-1798-2329CA5D0846}"/>
          </ac:spMkLst>
        </pc:spChg>
      </pc:sldChg>
      <pc:sldChg chg="modSp add mod">
        <pc:chgData name="Fei Qi" userId="3a0329be-6602-4f64-938f-1fc3eca2c3af" providerId="ADAL" clId="{902D750E-BD73-4A85-8146-B371FEC17B08}" dt="2024-02-19T01:49:44.955" v="2604" actId="6549"/>
        <pc:sldMkLst>
          <pc:docMk/>
          <pc:sldMk cId="2418539315" sldId="496"/>
        </pc:sldMkLst>
        <pc:spChg chg="mod">
          <ac:chgData name="Fei Qi" userId="3a0329be-6602-4f64-938f-1fc3eca2c3af" providerId="ADAL" clId="{902D750E-BD73-4A85-8146-B371FEC17B08}" dt="2024-02-19T01:49:44.955" v="2604" actId="6549"/>
          <ac:spMkLst>
            <pc:docMk/>
            <pc:sldMk cId="2418539315" sldId="496"/>
            <ac:spMk id="9" creationId="{4B2F1994-9FEE-607B-628D-718411530027}"/>
          </ac:spMkLst>
        </pc:spChg>
      </pc:sldChg>
      <pc:sldChg chg="modSp add mod">
        <pc:chgData name="Fei Qi" userId="3a0329be-6602-4f64-938f-1fc3eca2c3af" providerId="ADAL" clId="{902D750E-BD73-4A85-8146-B371FEC17B08}" dt="2024-02-19T01:50:51.966" v="2637" actId="114"/>
        <pc:sldMkLst>
          <pc:docMk/>
          <pc:sldMk cId="1915266258" sldId="497"/>
        </pc:sldMkLst>
        <pc:spChg chg="mod">
          <ac:chgData name="Fei Qi" userId="3a0329be-6602-4f64-938f-1fc3eca2c3af" providerId="ADAL" clId="{902D750E-BD73-4A85-8146-B371FEC17B08}" dt="2024-02-19T01:50:51.966" v="2637" actId="114"/>
          <ac:spMkLst>
            <pc:docMk/>
            <pc:sldMk cId="1915266258" sldId="497"/>
            <ac:spMk id="9" creationId="{FBFC09FF-148B-B94B-4498-D7903CBC539B}"/>
          </ac:spMkLst>
        </pc:spChg>
      </pc:sldChg>
      <pc:sldChg chg="modSp add mod">
        <pc:chgData name="Fei Qi" userId="3a0329be-6602-4f64-938f-1fc3eca2c3af" providerId="ADAL" clId="{902D750E-BD73-4A85-8146-B371FEC17B08}" dt="2024-02-19T01:54:58.425" v="2996" actId="20577"/>
        <pc:sldMkLst>
          <pc:docMk/>
          <pc:sldMk cId="3368537895" sldId="498"/>
        </pc:sldMkLst>
        <pc:spChg chg="mod">
          <ac:chgData name="Fei Qi" userId="3a0329be-6602-4f64-938f-1fc3eca2c3af" providerId="ADAL" clId="{902D750E-BD73-4A85-8146-B371FEC17B08}" dt="2024-02-19T01:51:44.141" v="2663" actId="20577"/>
          <ac:spMkLst>
            <pc:docMk/>
            <pc:sldMk cId="3368537895" sldId="498"/>
            <ac:spMk id="5" creationId="{CB0E207E-EA5F-D9AE-D994-C84DBCE7AC95}"/>
          </ac:spMkLst>
        </pc:spChg>
        <pc:spChg chg="mod">
          <ac:chgData name="Fei Qi" userId="3a0329be-6602-4f64-938f-1fc3eca2c3af" providerId="ADAL" clId="{902D750E-BD73-4A85-8146-B371FEC17B08}" dt="2024-02-19T01:54:58.425" v="2996" actId="20577"/>
          <ac:spMkLst>
            <pc:docMk/>
            <pc:sldMk cId="3368537895" sldId="498"/>
            <ac:spMk id="9" creationId="{A8D5990A-5451-36C0-BDF7-4CBE4C9CD497}"/>
          </ac:spMkLst>
        </pc:spChg>
      </pc:sldChg>
      <pc:sldChg chg="modSp add mod">
        <pc:chgData name="Fei Qi" userId="3a0329be-6602-4f64-938f-1fc3eca2c3af" providerId="ADAL" clId="{902D750E-BD73-4A85-8146-B371FEC17B08}" dt="2024-02-19T01:58:50.784" v="3252" actId="6549"/>
        <pc:sldMkLst>
          <pc:docMk/>
          <pc:sldMk cId="1149981199" sldId="499"/>
        </pc:sldMkLst>
        <pc:spChg chg="mod">
          <ac:chgData name="Fei Qi" userId="3a0329be-6602-4f64-938f-1fc3eca2c3af" providerId="ADAL" clId="{902D750E-BD73-4A85-8146-B371FEC17B08}" dt="2024-02-19T01:58:50.784" v="3252" actId="6549"/>
          <ac:spMkLst>
            <pc:docMk/>
            <pc:sldMk cId="1149981199" sldId="499"/>
            <ac:spMk id="9" creationId="{86185148-485C-3574-7644-CC615F0DAE37}"/>
          </ac:spMkLst>
        </pc:spChg>
      </pc:sldChg>
      <pc:sldChg chg="modSp add mod">
        <pc:chgData name="Fei Qi" userId="3a0329be-6602-4f64-938f-1fc3eca2c3af" providerId="ADAL" clId="{902D750E-BD73-4A85-8146-B371FEC17B08}" dt="2024-02-19T02:04:38.482" v="3704" actId="20577"/>
        <pc:sldMkLst>
          <pc:docMk/>
          <pc:sldMk cId="1205158502" sldId="500"/>
        </pc:sldMkLst>
        <pc:spChg chg="mod">
          <ac:chgData name="Fei Qi" userId="3a0329be-6602-4f64-938f-1fc3eca2c3af" providerId="ADAL" clId="{902D750E-BD73-4A85-8146-B371FEC17B08}" dt="2024-02-19T02:04:38.482" v="3704" actId="20577"/>
          <ac:spMkLst>
            <pc:docMk/>
            <pc:sldMk cId="1205158502" sldId="500"/>
            <ac:spMk id="9" creationId="{71A6C898-6270-6C9B-FB14-DA6F9F5D78D6}"/>
          </ac:spMkLst>
        </pc:spChg>
      </pc:sldChg>
      <pc:sldChg chg="modSp add mod">
        <pc:chgData name="Fei Qi" userId="3a0329be-6602-4f64-938f-1fc3eca2c3af" providerId="ADAL" clId="{902D750E-BD73-4A85-8146-B371FEC17B08}" dt="2024-02-19T02:06:13.506" v="3848" actId="20577"/>
        <pc:sldMkLst>
          <pc:docMk/>
          <pc:sldMk cId="3196765135" sldId="501"/>
        </pc:sldMkLst>
        <pc:spChg chg="mod">
          <ac:chgData name="Fei Qi" userId="3a0329be-6602-4f64-938f-1fc3eca2c3af" providerId="ADAL" clId="{902D750E-BD73-4A85-8146-B371FEC17B08}" dt="2024-02-19T02:06:13.506" v="3848" actId="20577"/>
          <ac:spMkLst>
            <pc:docMk/>
            <pc:sldMk cId="3196765135" sldId="501"/>
            <ac:spMk id="9" creationId="{D76A41FE-FEA4-EEB1-A333-DC9F59E775C1}"/>
          </ac:spMkLst>
        </pc:spChg>
      </pc:sldChg>
      <pc:sldChg chg="modSp add mod">
        <pc:chgData name="Fei Qi" userId="3a0329be-6602-4f64-938f-1fc3eca2c3af" providerId="ADAL" clId="{902D750E-BD73-4A85-8146-B371FEC17B08}" dt="2024-02-19T02:15:49.276" v="5110" actId="6549"/>
        <pc:sldMkLst>
          <pc:docMk/>
          <pc:sldMk cId="3657580290" sldId="502"/>
        </pc:sldMkLst>
        <pc:spChg chg="mod">
          <ac:chgData name="Fei Qi" userId="3a0329be-6602-4f64-938f-1fc3eca2c3af" providerId="ADAL" clId="{902D750E-BD73-4A85-8146-B371FEC17B08}" dt="2024-02-19T02:15:49.276" v="5110" actId="6549"/>
          <ac:spMkLst>
            <pc:docMk/>
            <pc:sldMk cId="3657580290" sldId="502"/>
            <ac:spMk id="9" creationId="{4423A73D-C65B-7E8D-E5A3-4650C059CB31}"/>
          </ac:spMkLst>
        </pc:spChg>
      </pc:sldChg>
      <pc:sldChg chg="modSp add mod">
        <pc:chgData name="Fei Qi" userId="3a0329be-6602-4f64-938f-1fc3eca2c3af" providerId="ADAL" clId="{902D750E-BD73-4A85-8146-B371FEC17B08}" dt="2024-02-19T02:19:25.109" v="5458" actId="20577"/>
        <pc:sldMkLst>
          <pc:docMk/>
          <pc:sldMk cId="2002626894" sldId="503"/>
        </pc:sldMkLst>
        <pc:spChg chg="mod">
          <ac:chgData name="Fei Qi" userId="3a0329be-6602-4f64-938f-1fc3eca2c3af" providerId="ADAL" clId="{902D750E-BD73-4A85-8146-B371FEC17B08}" dt="2024-02-19T02:19:25.109" v="5458" actId="20577"/>
          <ac:spMkLst>
            <pc:docMk/>
            <pc:sldMk cId="2002626894" sldId="503"/>
            <ac:spMk id="9" creationId="{3DFD2E21-BF31-95F9-E1B6-0B62A26DC16B}"/>
          </ac:spMkLst>
        </pc:spChg>
      </pc:sldChg>
      <pc:sldChg chg="modSp add mod">
        <pc:chgData name="Fei Qi" userId="3a0329be-6602-4f64-938f-1fc3eca2c3af" providerId="ADAL" clId="{902D750E-BD73-4A85-8146-B371FEC17B08}" dt="2024-02-19T19:43:24.817" v="5950" actId="6549"/>
        <pc:sldMkLst>
          <pc:docMk/>
          <pc:sldMk cId="2595506520" sldId="504"/>
        </pc:sldMkLst>
        <pc:spChg chg="mod">
          <ac:chgData name="Fei Qi" userId="3a0329be-6602-4f64-938f-1fc3eca2c3af" providerId="ADAL" clId="{902D750E-BD73-4A85-8146-B371FEC17B08}" dt="2024-02-19T19:43:24.817" v="5950" actId="6549"/>
          <ac:spMkLst>
            <pc:docMk/>
            <pc:sldMk cId="2595506520" sldId="504"/>
            <ac:spMk id="9" creationId="{A02AE39F-245F-C36A-9EAE-C5025260765F}"/>
          </ac:spMkLst>
        </pc:spChg>
      </pc:sldChg>
      <pc:sldChg chg="modSp add mod">
        <pc:chgData name="Fei Qi" userId="3a0329be-6602-4f64-938f-1fc3eca2c3af" providerId="ADAL" clId="{902D750E-BD73-4A85-8146-B371FEC17B08}" dt="2024-02-19T19:50:30.541" v="6856" actId="20577"/>
        <pc:sldMkLst>
          <pc:docMk/>
          <pc:sldMk cId="2065377452" sldId="505"/>
        </pc:sldMkLst>
        <pc:spChg chg="mod">
          <ac:chgData name="Fei Qi" userId="3a0329be-6602-4f64-938f-1fc3eca2c3af" providerId="ADAL" clId="{902D750E-BD73-4A85-8146-B371FEC17B08}" dt="2024-02-19T19:43:43.681" v="5971" actId="20577"/>
          <ac:spMkLst>
            <pc:docMk/>
            <pc:sldMk cId="2065377452" sldId="505"/>
            <ac:spMk id="5" creationId="{6D57451F-B165-C34B-3BD7-E0CE309113C1}"/>
          </ac:spMkLst>
        </pc:spChg>
        <pc:spChg chg="mod">
          <ac:chgData name="Fei Qi" userId="3a0329be-6602-4f64-938f-1fc3eca2c3af" providerId="ADAL" clId="{902D750E-BD73-4A85-8146-B371FEC17B08}" dt="2024-02-19T19:50:30.541" v="6856" actId="20577"/>
          <ac:spMkLst>
            <pc:docMk/>
            <pc:sldMk cId="2065377452" sldId="505"/>
            <ac:spMk id="9" creationId="{FB1B02C6-F760-C422-2D81-81640EA15648}"/>
          </ac:spMkLst>
        </pc:spChg>
      </pc:sldChg>
      <pc:sldChg chg="modSp add del mod">
        <pc:chgData name="Fei Qi" userId="3a0329be-6602-4f64-938f-1fc3eca2c3af" providerId="ADAL" clId="{902D750E-BD73-4A85-8146-B371FEC17B08}" dt="2024-02-19T20:03:10.391" v="7211" actId="2696"/>
        <pc:sldMkLst>
          <pc:docMk/>
          <pc:sldMk cId="3530145131" sldId="506"/>
        </pc:sldMkLst>
        <pc:spChg chg="mod">
          <ac:chgData name="Fei Qi" userId="3a0329be-6602-4f64-938f-1fc3eca2c3af" providerId="ADAL" clId="{902D750E-BD73-4A85-8146-B371FEC17B08}" dt="2024-02-19T20:02:44.201" v="7207" actId="6549"/>
          <ac:spMkLst>
            <pc:docMk/>
            <pc:sldMk cId="3530145131" sldId="506"/>
            <ac:spMk id="9" creationId="{59E86E3F-DC36-59B8-5379-B26C8FE61F05}"/>
          </ac:spMkLst>
        </pc:spChg>
      </pc:sldChg>
      <pc:sldChg chg="add ord">
        <pc:chgData name="Fei Qi" userId="3a0329be-6602-4f64-938f-1fc3eca2c3af" providerId="ADAL" clId="{902D750E-BD73-4A85-8146-B371FEC17B08}" dt="2024-02-19T20:02:51.084" v="7209"/>
        <pc:sldMkLst>
          <pc:docMk/>
          <pc:sldMk cId="837760359" sldId="507"/>
        </pc:sldMkLst>
      </pc:sldChg>
      <pc:sldChg chg="modSp add mod">
        <pc:chgData name="Fei Qi" userId="3a0329be-6602-4f64-938f-1fc3eca2c3af" providerId="ADAL" clId="{902D750E-BD73-4A85-8146-B371FEC17B08}" dt="2024-02-19T20:11:12.266" v="7748" actId="20577"/>
        <pc:sldMkLst>
          <pc:docMk/>
          <pc:sldMk cId="1499886824" sldId="508"/>
        </pc:sldMkLst>
        <pc:spChg chg="mod">
          <ac:chgData name="Fei Qi" userId="3a0329be-6602-4f64-938f-1fc3eca2c3af" providerId="ADAL" clId="{902D750E-BD73-4A85-8146-B371FEC17B08}" dt="2024-02-19T20:11:12.266" v="7748" actId="20577"/>
          <ac:spMkLst>
            <pc:docMk/>
            <pc:sldMk cId="1499886824" sldId="508"/>
            <ac:spMk id="9" creationId="{78664404-E199-55CA-415E-D3B465A285C7}"/>
          </ac:spMkLst>
        </pc:spChg>
      </pc:sldChg>
      <pc:sldChg chg="modSp add">
        <pc:chgData name="Fei Qi" userId="3a0329be-6602-4f64-938f-1fc3eca2c3af" providerId="ADAL" clId="{902D750E-BD73-4A85-8146-B371FEC17B08}" dt="2024-02-19T20:13:24.550" v="7872" actId="20577"/>
        <pc:sldMkLst>
          <pc:docMk/>
          <pc:sldMk cId="1817793385" sldId="509"/>
        </pc:sldMkLst>
        <pc:spChg chg="mod">
          <ac:chgData name="Fei Qi" userId="3a0329be-6602-4f64-938f-1fc3eca2c3af" providerId="ADAL" clId="{902D750E-BD73-4A85-8146-B371FEC17B08}" dt="2024-02-19T20:13:24.550" v="7872" actId="20577"/>
          <ac:spMkLst>
            <pc:docMk/>
            <pc:sldMk cId="1817793385" sldId="509"/>
            <ac:spMk id="9" creationId="{5509EBD9-16BC-B781-3115-544FA19C807C}"/>
          </ac:spMkLst>
        </pc:spChg>
      </pc:sldChg>
      <pc:sldChg chg="modSp add mod">
        <pc:chgData name="Fei Qi" userId="3a0329be-6602-4f64-938f-1fc3eca2c3af" providerId="ADAL" clId="{902D750E-BD73-4A85-8146-B371FEC17B08}" dt="2024-02-19T20:15:31.313" v="8110" actId="20577"/>
        <pc:sldMkLst>
          <pc:docMk/>
          <pc:sldMk cId="639350910" sldId="510"/>
        </pc:sldMkLst>
        <pc:spChg chg="mod">
          <ac:chgData name="Fei Qi" userId="3a0329be-6602-4f64-938f-1fc3eca2c3af" providerId="ADAL" clId="{902D750E-BD73-4A85-8146-B371FEC17B08}" dt="2024-02-19T20:15:31.313" v="8110" actId="20577"/>
          <ac:spMkLst>
            <pc:docMk/>
            <pc:sldMk cId="639350910" sldId="510"/>
            <ac:spMk id="9" creationId="{16645544-86E3-8636-7332-C3CCA9D2BE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46747-B30A-475E-9317-E944B667F70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55440-FD22-42C6-80DD-E85F9E6A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73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8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0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2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7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7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4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2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6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43C15-617F-4242-80BE-7A512F90BB9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8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eiqimath.github.io/" TargetMode="External"/><Relationship Id="rId2" Type="http://schemas.openxmlformats.org/officeDocument/2006/relationships/hyperlink" Target="mailto:fei.qi@d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C266-AE84-7904-2FF8-384A1E92B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Differential Equations - Lecture 13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4D93-45A1-6CBB-DB70-6B7E2612D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Fei Qi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fei.qi@du.edu</a:t>
            </a:r>
            <a:endParaRPr lang="en-US" dirty="0"/>
          </a:p>
          <a:p>
            <a:r>
              <a:rPr lang="en-US" dirty="0"/>
              <a:t>Office Hour: TBA</a:t>
            </a:r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https://feiqimath.github.io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9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1BBCA-496F-01DB-53C8-22B84E3D7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64B86C-713B-95BF-B62A-8C3646E874A7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6A41FE-FEA4-EEB1-A333-DC9F59E775C1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101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6: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(4)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Auxiliary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+4=0.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g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−4</m:t>
                        </m:r>
                      </m:e>
                    </m:rad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e>
                      </m:ra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func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func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func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func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6A41FE-FEA4-EEB1-A333-DC9F59E77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101140"/>
              </a:xfrm>
              <a:prstGeom prst="rect">
                <a:avLst/>
              </a:prstGeom>
              <a:blipFill>
                <a:blip r:embed="rId3"/>
                <a:stretch>
                  <a:fillRect l="-1199" t="-597" b="-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9676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3D5B0-D5D0-4780-3F35-5C3E07FD2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422EFF-DDA4-74FD-6807-298FFC76C8B7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Higher order linear ODE with Const. Coeff.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8776D7-0CFF-5CF6-BED4-82B456DB05B6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278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Nonhomogeneous case: For the ODE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Variation of parameters would be quite complicated. </a:t>
                </a:r>
              </a:p>
              <a:p>
                <a:pPr lvl="1"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But the method of coefficients works in the same way. </a:t>
                </a:r>
              </a:p>
              <a:p>
                <a:pPr lvl="1"/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It suffices to know how to deal with the case</a:t>
                </a:r>
              </a:p>
              <a:p>
                <a:pPr lvl="1"/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Recall: First ansatz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 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the exponential coefficient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does not appears as a root of the auxiliary equation, the ansatz succeeds. Otherwise,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a root repeated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times, the final ansatz is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8776D7-0CFF-5CF6-BED4-82B456DB0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278304"/>
              </a:xfrm>
              <a:prstGeom prst="rect">
                <a:avLst/>
              </a:prstGeom>
              <a:blipFill>
                <a:blip r:embed="rId3"/>
                <a:stretch>
                  <a:fillRect l="-1049" t="-924" r="-2774" b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22F309-9B0E-789B-8F74-5BF31ED3B236}"/>
                  </a:ext>
                </a:extLst>
              </p:cNvPr>
              <p:cNvSpPr txBox="1"/>
              <p:nvPr/>
            </p:nvSpPr>
            <p:spPr>
              <a:xfrm>
                <a:off x="413239" y="3324317"/>
                <a:ext cx="921433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𝑝𝑜𝑙𝑦𝑛𝑜𝑚𝑖𝑎𝑙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𝑝𝑜𝑙𝑦𝑛𝑜𝑚𝑖𝑎𝑙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22F309-9B0E-789B-8F74-5BF31ED3B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39" y="3324317"/>
                <a:ext cx="9214338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5036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00256-B12E-8936-19F2-FECB1F770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5BCE9A-2E2D-6AF8-31AD-7AB22746C946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23A73D-C65B-7E8D-E5A3-4650C059CB31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7: Determine the final ansatz for the following ODES. </a:t>
                </a:r>
              </a:p>
              <a:p>
                <a:pPr marL="457200" indent="-457200">
                  <a:buAutoNum type="alphaLcParenBoth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′′′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Aux. eqn.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+1=</m:t>
                    </m:r>
                    <m:sSup>
                      <m:sSupPr>
                        <m:ctrlPr>
                          <a:rPr lang="en-US" altLang="zh-CN" sz="240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4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=−1,1,1.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first ansatz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Exp. Coeff. =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single root.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final ansatz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𝐴𝑡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AutoNum type="alphaLcParenBoth"/>
                </a:pP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Tx/>
                  <a:buAutoNum type="alphaLcParenBoth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′′′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Solutions of the Aux. eqn.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=−1,1,1.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first ansatz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Exp. Coeff. =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1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double root.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final ansatz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23A73D-C65B-7E8D-E5A3-4650C059C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4154984"/>
              </a:xfrm>
              <a:prstGeom prst="rect">
                <a:avLst/>
              </a:prstGeom>
              <a:blipFill>
                <a:blip r:embed="rId3"/>
                <a:stretch>
                  <a:fillRect l="-1199" t="-1173" b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575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91A7F-8F9E-26AF-A47B-9BBD904EF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FD896C-6600-1446-0667-FEB774E87E0C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FD2E21-BF31-95F9-E1B6-0B62A26DC16B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293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7: Determine the final ansatz for the following ODES. </a:t>
                </a:r>
              </a:p>
              <a:p>
                <a:pPr marL="457200" indent="-457200">
                  <a:buAutoNum type="alphaLcParenBoth" startAt="3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(4)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Aux. eqn.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−1=(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−1)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+1)=0</m:t>
                    </m:r>
                  </m:oMath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=−1,1,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First ansatz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Exp. Coeff.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single root.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Final ansatz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𝐵𝑡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AutoNum type="alphaLcParenBoth" startAt="3"/>
                </a:pP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Tx/>
                  <a:buAutoNum type="alphaLcParenBoth" startAt="3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(4)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func>
                      <m:funcPr>
                        <m:ctrlP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Aux. eqn.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First ansatz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Exp. Coeff.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that is a double root.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Final ansatz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lphaLcParenBoth" startAt="3"/>
                </a:pP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lphaLcParenBoth"/>
                </a:pP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FD2E21-BF31-95F9-E1B6-0B62A26DC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293629"/>
              </a:xfrm>
              <a:prstGeom prst="rect">
                <a:avLst/>
              </a:prstGeom>
              <a:blipFill>
                <a:blip r:embed="rId3"/>
                <a:stretch>
                  <a:fillRect l="-1199" t="-921" r="-2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0262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7B74B-7381-E442-0EA9-F6A2F98C8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D584CE-368F-5B6A-9681-32E33752C4BA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2AE39F-245F-C36A-9EAE-C5025260765F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4924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7: Determine the final ansatz for the following ODES. </a:t>
                </a:r>
              </a:p>
              <a:p>
                <a:pPr marL="457200" indent="-457200">
                  <a:buFontTx/>
                  <a:buAutoNum type="alphaLcParenBoth" startAt="5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(4)</m:t>
                        </m:r>
                      </m:sup>
                    </m:sSup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′′′</m:t>
                        </m:r>
                      </m:sup>
                    </m:sSup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=16. </m:t>
                    </m:r>
                  </m:oMath>
                </a14:m>
                <a:b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Aux. Eqn.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+2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              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First ansatz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Exp. Coeff.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 0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double root.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Final ansatz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lphaLcParenBoth" startAt="5"/>
                </a:pP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Tx/>
                  <a:buAutoNum type="alphaLcParenBoth" startAt="5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(4)</m:t>
                        </m:r>
                      </m:sup>
                    </m:sSup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′′′</m:t>
                        </m:r>
                      </m:sup>
                    </m:sSup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Aux. eqn.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+2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b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=0,0,−1+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,−1−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First ansatz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Exp. Coeff.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that is a single root.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Final ansatz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2AE39F-245F-C36A-9EAE-C5025260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4924297"/>
              </a:xfrm>
              <a:prstGeom prst="rect">
                <a:avLst/>
              </a:prstGeom>
              <a:blipFill>
                <a:blip r:embed="rId3"/>
                <a:stretch>
                  <a:fillRect l="-1199" t="-990" b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9550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AB372-1610-A029-7EE5-82CB94981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57451F-B165-C34B-3BD7-E0CE309113C1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Concluding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1B02C6-F760-C422-2D81-81640EA15648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261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8: Find the general solution of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=8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+25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Aux. Eqn.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b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=−1,1,1.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Comp. Soln.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a solution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=8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First ansatz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Exp. Coeff.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which is a double root.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Final ansatz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+4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+4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=6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+6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b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1B02C6-F760-C422-2D81-81640EA15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261953"/>
              </a:xfrm>
              <a:prstGeom prst="rect">
                <a:avLst/>
              </a:prstGeom>
              <a:blipFill>
                <a:blip r:embed="rId3"/>
                <a:stretch>
                  <a:fillRect l="-1199" t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6537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F32B7-F543-5424-4A5A-1FFA66A54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498DFA-699A-A58B-CDF2-77A23F1CB8B3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Concluding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044925-9D13-0918-77F2-694BB2A5AEA8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4884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8: Find the general solution of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=8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+25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Aux. Eqn.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+1=0⇒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=−1,1,1.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a solution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=8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First ansatz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Exp. Coeff.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which is a double root.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Final ansatz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+4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=6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+6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=6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+6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𝐴𝑡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𝐴𝑡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=4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=8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=2.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044925-9D13-0918-77F2-694BB2A5A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4884029"/>
              </a:xfrm>
              <a:prstGeom prst="rect">
                <a:avLst/>
              </a:prstGeom>
              <a:blipFill>
                <a:blip r:embed="rId3"/>
                <a:stretch>
                  <a:fillRect l="-1199" t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3776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2FA51-D569-A739-16EF-90F19A40E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BD3DF8-FAED-D019-3E7C-D1A28F0E3CDE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Concluding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E86E3F-DC36-59B8-5379-B26C8FE61F05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8: Find the general solution of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=8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+25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Aux. Eqn.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+1=0⇒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=−1,1,1.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a solution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=4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First ansatz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Exp. Coeff.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which is a single root.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Final ansatz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𝐵𝑡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=3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=3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𝐵𝑡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𝐵𝑡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=4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E86E3F-DC36-59B8-5379-B26C8FE61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262979"/>
              </a:xfrm>
              <a:prstGeom prst="rect">
                <a:avLst/>
              </a:prstGeom>
              <a:blipFill>
                <a:blip r:embed="rId3"/>
                <a:stretch>
                  <a:fillRect l="-1199" t="-926" r="-750" b="-1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3014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DC567-A972-79BE-1AFD-3B10F1CE2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121BA3-38FC-A7F4-8AE9-A4815230E9C6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Concluding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664404-E199-55CA-415E-D3B465A285C7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8: Find the general solution of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=8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+25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Aux. Eqn.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+1=0⇒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=−1,1,1.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 a solution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=25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First ansatz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𝐷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/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Exp. Coeff.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not a root.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𝐷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=−4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−4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=8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−8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=8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−8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+5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−10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=25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⇒10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+5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=0,−10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+5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=25⇒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=−2.</m:t>
                      </m:r>
                    </m:oMath>
                  </m:oMathPara>
                </a14:m>
                <a:br>
                  <a:rPr lang="en-US" altLang="zh-CN" sz="2400" dirty="0"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664404-E199-55CA-415E-D3B465A28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262979"/>
              </a:xfrm>
              <a:prstGeom prst="rect">
                <a:avLst/>
              </a:prstGeom>
              <a:blipFill>
                <a:blip r:embed="rId3"/>
                <a:stretch>
                  <a:fillRect l="-1199" t="-926" b="-1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9988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8776F-3CFC-A7B6-C220-CB4F145DD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22B13E-AFC3-5C55-7A5C-C95A08A7116B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Concluding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09EBD9-16BC-B781-3115-544FA19C807C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8: Find the general solution of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=8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+25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Aux. Eqn.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+1=0⇒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=−1,1,1.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a solution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First ansatz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/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Exp. Coeff.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not a root.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𝐸𝑡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′′′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</m:t>
                    </m:r>
                  </m:oMath>
                </a14:m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0−2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𝐸𝑡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𝐺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=2,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=4.</m:t>
                      </m:r>
                    </m:oMath>
                  </m:oMathPara>
                </a14:m>
                <a:br>
                  <a:rPr lang="en-US" altLang="zh-CN" sz="2400" dirty="0"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+4.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09EBD9-16BC-B781-3115-544FA19C8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4893647"/>
              </a:xfrm>
              <a:prstGeom prst="rect">
                <a:avLst/>
              </a:prstGeom>
              <a:blipFill>
                <a:blip r:embed="rId3"/>
                <a:stretch>
                  <a:fillRect l="-1199" t="-996" b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1779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BF71A-A0EE-8825-AA97-A292D580E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FF406B-3D8E-F4F1-839D-9BFF627C6F7F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Higher order linear ODE – General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FE86E1-1931-E34B-4EF7-7BAE1CE759EC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4974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Homogeneous case: For the ODE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Fundamental set of solutions: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that are </a:t>
                </a:r>
              </a:p>
              <a:p>
                <a:pPr marL="1371600" lvl="2" indent="-45720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solutions of the ODE; </a:t>
                </a:r>
              </a:p>
              <a:p>
                <a:pPr marL="1371600" lvl="2" indent="-45720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 independent, i.e., the Wronskian </a:t>
                </a:r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nowhere vanishing (won’t require). </a:t>
                </a:r>
              </a:p>
              <a:p>
                <a:pPr lvl="2"/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Principle of superposition: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forms a fundamental set of solutions, then the general solution of the ODE is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FE86E1-1931-E34B-4EF7-7BAE1CE75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4974823"/>
              </a:xfrm>
              <a:prstGeom prst="rect">
                <a:avLst/>
              </a:prstGeom>
              <a:blipFill>
                <a:blip r:embed="rId3"/>
                <a:stretch>
                  <a:fillRect l="-1049" t="-980" r="-675" b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9794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85AAD-D00D-0A5A-FE67-ED5FDDED1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9125CC-FFA3-E9B8-AEB8-1C4FE9AAFF99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Concluding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645544-86E3-8636-7332-C3CCA9D2BE1A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4145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8: Find the general solution of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=8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+25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Aux. Eqn.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+1=0⇒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=−1,1,1.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By the principle of superposition,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+4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a particular solution. The general solution is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+4.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645544-86E3-8636-7332-C3CCA9D2B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4145366"/>
              </a:xfrm>
              <a:prstGeom prst="rect">
                <a:avLst/>
              </a:prstGeom>
              <a:blipFill>
                <a:blip r:embed="rId3"/>
                <a:stretch>
                  <a:fillRect l="-1199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393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77F0B-7AEA-8CCA-33FB-400EC0400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306D9C-FCE9-B51E-9FCE-D836CE162313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Higher order linear ODE – General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5F4021-BFB0-D335-50BD-959806E59B4D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4954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Nonhomogeneous case: For the ODE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Structure of general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where</a:t>
                </a:r>
              </a:p>
              <a:p>
                <a:pPr marL="1371600" lvl="2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complementary solution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is the general solution of the homogeneous ODE. </a:t>
                </a:r>
              </a:p>
              <a:p>
                <a:pPr marL="1371600" lvl="2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a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particular solution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is a solution of the nonhomogeneous ODE. 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Principle of superposition: </a:t>
                </a:r>
              </a:p>
              <a:p>
                <a:pPr marL="1257300" lvl="2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solution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solution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a solution of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5F4021-BFB0-D335-50BD-959806E59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4954946"/>
              </a:xfrm>
              <a:prstGeom prst="rect">
                <a:avLst/>
              </a:prstGeom>
              <a:blipFill>
                <a:blip r:embed="rId3"/>
                <a:stretch>
                  <a:fillRect l="-1049" t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48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AA28C-03A3-9817-DA1F-C15FE2070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2A22AB-E451-2920-3A1E-67AEF01D6789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Higher order linear ODE with Const. Coeff.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42B476-07A7-CB19-1798-2329CA5D0846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453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Homogeneous case: For the ODE,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try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see that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=0.</m:t>
                      </m:r>
                    </m:oMath>
                  </m:oMathPara>
                </a14:m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Dividing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we obtain the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auxiliary equation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Theorem: Every polynomial with real coefficients can be factorized as a product of linear and quadratic polynomials. </a:t>
                </a:r>
              </a:p>
              <a:p>
                <a:pPr lvl="1"/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Corollary: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a root that is repeated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times, then its conjugate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also a root that is repeated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times.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42B476-07A7-CB19-1798-2329CA5D0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4539641"/>
              </a:xfrm>
              <a:prstGeom prst="rect">
                <a:avLst/>
              </a:prstGeom>
              <a:blipFill>
                <a:blip r:embed="rId3"/>
                <a:stretch>
                  <a:fillRect l="-1049" t="-1074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115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D9BC4-1EEC-5285-EEA6-D04AF2184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F44FAB-280D-1684-71A1-3152FA15A619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Higher order linear ODE with Const. Coeff.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2F1994-9FEE-607B-628D-718411530027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453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Homogeneous case: For the ODE,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Auxiliary equation: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a solution of the auxiliary equation. </a:t>
                </a:r>
              </a:p>
              <a:p>
                <a:pPr lvl="1"/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Case 1: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real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single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root, then it contributes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one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to the fundamental set of solutions. </a:t>
                </a:r>
              </a:p>
              <a:p>
                <a:pPr lvl="1"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Case 2: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real root repeated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times, then it contributes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functions </a:t>
                </a:r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…, 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 the fundamental set of solutions.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2F1994-9FEE-607B-628D-718411530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4539641"/>
              </a:xfrm>
              <a:prstGeom prst="rect">
                <a:avLst/>
              </a:prstGeom>
              <a:blipFill>
                <a:blip r:embed="rId3"/>
                <a:stretch>
                  <a:fillRect l="-1049" t="-1074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1853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42B0A-C5DC-FE3F-3188-6B6855FE4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59BD05-E2B3-3C32-EB85-B0D0A19C2967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Higher order linear ODE with Const. Coeff.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FC09FF-148B-B94B-4498-D7903CBC539B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278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Homogeneous case: For the ODE,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Auxiliary equation: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a solution of the auxiliary equation. </a:t>
                </a:r>
              </a:p>
              <a:p>
                <a:pPr lvl="1"/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Case 3: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a complex single root, then together with its conjugate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they contributes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two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to the fundamental set of solutions. </a:t>
                </a:r>
              </a:p>
              <a:p>
                <a:pPr lvl="1"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Case 4: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complex root repeated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times, then together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they contribute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functions </a:t>
                </a:r>
                <a:br>
                  <a:rPr lang="en-US" altLang="zh-CN" sz="240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…,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 the fundamental set of solutions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FC09FF-148B-B94B-4498-D7903CBC5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278304"/>
              </a:xfrm>
              <a:prstGeom prst="rect">
                <a:avLst/>
              </a:prstGeom>
              <a:blipFill>
                <a:blip r:embed="rId3"/>
                <a:stretch>
                  <a:fillRect l="-1049" t="-924" r="-1874" b="-1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1526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A3016-F035-8809-34FD-360945B9F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0E207E-EA5F-D9AE-D994-C84DBCE7AC95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D5990A-5451-36C0-BDF7-4CBE4C9CD497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4523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Auxiliary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b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=−1,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Auxiliary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+1=0</m:t>
                    </m:r>
                  </m:oMath>
                </a14:m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𝐿𝐻𝑆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=−1,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D5990A-5451-36C0-BDF7-4CBE4C9C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4523226"/>
              </a:xfrm>
              <a:prstGeom prst="rect">
                <a:avLst/>
              </a:prstGeom>
              <a:blipFill>
                <a:blip r:embed="rId3"/>
                <a:stretch>
                  <a:fillRect l="-1199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6853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38214-E79C-93F4-9EA9-24E2FA3E4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CC3E82-1144-B589-33F8-508FBFE7BEEC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185148-485C-3574-7644-CC615F0DAE37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432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−3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Auxiliary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−3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−1=0</m:t>
                    </m:r>
                  </m:oMath>
                </a14:m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𝐿𝐻𝑆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−1−3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−3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+1−3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4: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Auxiliary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−1=0⇒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185148-485C-3574-7644-CC615F0DA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432449"/>
              </a:xfrm>
              <a:prstGeom prst="rect">
                <a:avLst/>
              </a:prstGeom>
              <a:blipFill>
                <a:blip r:embed="rId3"/>
                <a:stretch>
                  <a:fillRect l="-1199" t="-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4998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9A643-2B04-AAF7-E01A-2B873AE12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BFBD7C-5603-0071-EBE5-752225483E44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A6C898-6270-6C9B-FB14-DA6F9F5D78D6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555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(4)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+8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+16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Auxiliary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+8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+16=0</m:t>
                    </m:r>
                  </m:oMath>
                </a14:m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6: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(4)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Auxiliary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+4=0.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g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−4</m:t>
                        </m:r>
                      </m:e>
                    </m:rad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e>
                      </m:ra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func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func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A6C898-6270-6C9B-FB14-DA6F9F5D7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555432"/>
              </a:xfrm>
              <a:prstGeom prst="rect">
                <a:avLst/>
              </a:prstGeom>
              <a:blipFill>
                <a:blip r:embed="rId3"/>
                <a:stretch>
                  <a:fillRect l="-1199" t="-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0515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10560</TotalTime>
  <Words>2835</Words>
  <Application>Microsoft Office PowerPoint</Application>
  <PresentationFormat>On-screen Show (4:3)</PresentationFormat>
  <Paragraphs>169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Introduction to Differential Equations - Lecture 13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Denver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Differential Equations - Lecture 7 </dc:title>
  <dc:creator>Fei Qi</dc:creator>
  <cp:lastModifiedBy>Fei Qi</cp:lastModifiedBy>
  <cp:revision>7</cp:revision>
  <dcterms:created xsi:type="dcterms:W3CDTF">2024-01-31T22:46:15Z</dcterms:created>
  <dcterms:modified xsi:type="dcterms:W3CDTF">2024-02-22T04:38:34Z</dcterms:modified>
</cp:coreProperties>
</file>