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24" r:id="rId2"/>
    <p:sldId id="493" r:id="rId3"/>
    <p:sldId id="506" r:id="rId4"/>
    <p:sldId id="505" r:id="rId5"/>
    <p:sldId id="507" r:id="rId6"/>
    <p:sldId id="508" r:id="rId7"/>
    <p:sldId id="509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4" r:id="rId20"/>
    <p:sldId id="523" r:id="rId21"/>
    <p:sldId id="525" r:id="rId22"/>
    <p:sldId id="526" r:id="rId23"/>
    <p:sldId id="52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862CE1DF-6AA9-4CED-A3A4-9C2B3C5651AF}"/>
    <pc:docChg chg="custSel modSld">
      <pc:chgData name="Fei Qi" userId="3a0329be-6602-4f64-938f-1fc3eca2c3af" providerId="ADAL" clId="{862CE1DF-6AA9-4CED-A3A4-9C2B3C5651AF}" dt="2024-02-29T17:45:19.482" v="1" actId="27636"/>
      <pc:docMkLst>
        <pc:docMk/>
      </pc:docMkLst>
      <pc:sldChg chg="modSp mod">
        <pc:chgData name="Fei Qi" userId="3a0329be-6602-4f64-938f-1fc3eca2c3af" providerId="ADAL" clId="{862CE1DF-6AA9-4CED-A3A4-9C2B3C5651AF}" dt="2024-02-29T17:45:19.482" v="1" actId="27636"/>
        <pc:sldMkLst>
          <pc:docMk/>
          <pc:sldMk cId="1169890463" sldId="324"/>
        </pc:sldMkLst>
        <pc:spChg chg="mod">
          <ac:chgData name="Fei Qi" userId="3a0329be-6602-4f64-938f-1fc3eca2c3af" providerId="ADAL" clId="{862CE1DF-6AA9-4CED-A3A4-9C2B3C5651AF}" dt="2024-02-29T17:45:19.482" v="1" actId="27636"/>
          <ac:spMkLst>
            <pc:docMk/>
            <pc:sldMk cId="1169890463" sldId="324"/>
            <ac:spMk id="3" creationId="{76084D93-45A1-6CBB-DB70-6B7E2612DFCE}"/>
          </ac:spMkLst>
        </pc:spChg>
      </pc:sldChg>
    </pc:docChg>
  </pc:docChgLst>
  <pc:docChgLst>
    <pc:chgData name="Fei Qi" userId="3a0329be-6602-4f64-938f-1fc3eca2c3af" providerId="ADAL" clId="{B8DF7CFA-5209-4C98-ABD6-3EBBBFB960C5}"/>
    <pc:docChg chg="undo redo custSel addSld delSld modSld sldOrd">
      <pc:chgData name="Fei Qi" userId="3a0329be-6602-4f64-938f-1fc3eca2c3af" providerId="ADAL" clId="{B8DF7CFA-5209-4C98-ABD6-3EBBBFB960C5}" dt="2024-02-20T00:24:35.859" v="9172" actId="47"/>
      <pc:docMkLst>
        <pc:docMk/>
      </pc:docMkLst>
      <pc:sldChg chg="modSp mod">
        <pc:chgData name="Fei Qi" userId="3a0329be-6602-4f64-938f-1fc3eca2c3af" providerId="ADAL" clId="{B8DF7CFA-5209-4C98-ABD6-3EBBBFB960C5}" dt="2024-02-19T02:31:46.778" v="0" actId="20577"/>
        <pc:sldMkLst>
          <pc:docMk/>
          <pc:sldMk cId="1169890463" sldId="324"/>
        </pc:sldMkLst>
        <pc:spChg chg="mod">
          <ac:chgData name="Fei Qi" userId="3a0329be-6602-4f64-938f-1fc3eca2c3af" providerId="ADAL" clId="{B8DF7CFA-5209-4C98-ABD6-3EBBBFB960C5}" dt="2024-02-19T02:31:46.778" v="0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40481614" sldId="471"/>
        </pc:sldMkLst>
      </pc:sldChg>
      <pc:sldChg chg="modSp mod">
        <pc:chgData name="Fei Qi" userId="3a0329be-6602-4f64-938f-1fc3eca2c3af" providerId="ADAL" clId="{B8DF7CFA-5209-4C98-ABD6-3EBBBFB960C5}" dt="2024-02-19T02:49:57.257" v="1556" actId="6549"/>
        <pc:sldMkLst>
          <pc:docMk/>
          <pc:sldMk cId="797940972" sldId="493"/>
        </pc:sldMkLst>
        <pc:spChg chg="mod">
          <ac:chgData name="Fei Qi" userId="3a0329be-6602-4f64-938f-1fc3eca2c3af" providerId="ADAL" clId="{B8DF7CFA-5209-4C98-ABD6-3EBBBFB960C5}" dt="2024-02-19T02:49:57.257" v="1556" actId="6549"/>
          <ac:spMkLst>
            <pc:docMk/>
            <pc:sldMk cId="797940972" sldId="493"/>
            <ac:spMk id="5" creationId="{36FF406B-3D8E-F4F1-839D-9BFF627C6F7F}"/>
          </ac:spMkLst>
        </pc:spChg>
        <pc:spChg chg="mod">
          <ac:chgData name="Fei Qi" userId="3a0329be-6602-4f64-938f-1fc3eca2c3af" providerId="ADAL" clId="{B8DF7CFA-5209-4C98-ABD6-3EBBBFB960C5}" dt="2024-02-19T02:49:55.183" v="1555" actId="20577"/>
          <ac:spMkLst>
            <pc:docMk/>
            <pc:sldMk cId="797940972" sldId="493"/>
            <ac:spMk id="9" creationId="{D7FE86E1-1931-E34B-4EF7-7BAE1CE759EC}"/>
          </ac:spMkLst>
        </pc:spChg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2850365890" sldId="494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711543181" sldId="495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2418539315" sldId="496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1915266258" sldId="497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3368537895" sldId="498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1149981199" sldId="499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1205158502" sldId="500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3196765135" sldId="501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3657580290" sldId="502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2002626894" sldId="503"/>
        </pc:sldMkLst>
      </pc:sldChg>
      <pc:sldChg chg="del">
        <pc:chgData name="Fei Qi" userId="3a0329be-6602-4f64-938f-1fc3eca2c3af" providerId="ADAL" clId="{B8DF7CFA-5209-4C98-ABD6-3EBBBFB960C5}" dt="2024-02-19T14:15:15.790" v="3516" actId="47"/>
        <pc:sldMkLst>
          <pc:docMk/>
          <pc:sldMk cId="2595506520" sldId="504"/>
        </pc:sldMkLst>
      </pc:sldChg>
      <pc:sldChg chg="modSp add mod ord">
        <pc:chgData name="Fei Qi" userId="3a0329be-6602-4f64-938f-1fc3eca2c3af" providerId="ADAL" clId="{B8DF7CFA-5209-4C98-ABD6-3EBBBFB960C5}" dt="2024-02-20T00:17:42.001" v="9103"/>
        <pc:sldMkLst>
          <pc:docMk/>
          <pc:sldMk cId="1534442089" sldId="505"/>
        </pc:sldMkLst>
        <pc:spChg chg="mod">
          <ac:chgData name="Fei Qi" userId="3a0329be-6602-4f64-938f-1fc3eca2c3af" providerId="ADAL" clId="{B8DF7CFA-5209-4C98-ABD6-3EBBBFB960C5}" dt="2024-02-19T02:50:45.044" v="1641" actId="20577"/>
          <ac:spMkLst>
            <pc:docMk/>
            <pc:sldMk cId="1534442089" sldId="505"/>
            <ac:spMk id="5" creationId="{731FFA79-57AC-90F3-30EF-EE3E0890B7CA}"/>
          </ac:spMkLst>
        </pc:spChg>
        <pc:spChg chg="mod">
          <ac:chgData name="Fei Qi" userId="3a0329be-6602-4f64-938f-1fc3eca2c3af" providerId="ADAL" clId="{B8DF7CFA-5209-4C98-ABD6-3EBBBFB960C5}" dt="2024-02-19T03:00:06.426" v="2797" actId="20577"/>
          <ac:spMkLst>
            <pc:docMk/>
            <pc:sldMk cId="1534442089" sldId="505"/>
            <ac:spMk id="9" creationId="{5D018C63-3930-4ED4-A70F-A8C2CF6D4499}"/>
          </ac:spMkLst>
        </pc:spChg>
      </pc:sldChg>
      <pc:sldChg chg="modSp add mod">
        <pc:chgData name="Fei Qi" userId="3a0329be-6602-4f64-938f-1fc3eca2c3af" providerId="ADAL" clId="{B8DF7CFA-5209-4C98-ABD6-3EBBBFB960C5}" dt="2024-02-19T02:57:25.120" v="2667" actId="20577"/>
        <pc:sldMkLst>
          <pc:docMk/>
          <pc:sldMk cId="34626854" sldId="506"/>
        </pc:sldMkLst>
        <pc:spChg chg="mod">
          <ac:chgData name="Fei Qi" userId="3a0329be-6602-4f64-938f-1fc3eca2c3af" providerId="ADAL" clId="{B8DF7CFA-5209-4C98-ABD6-3EBBBFB960C5}" dt="2024-02-19T02:55:29.117" v="2406" actId="20577"/>
          <ac:spMkLst>
            <pc:docMk/>
            <pc:sldMk cId="34626854" sldId="506"/>
            <ac:spMk id="5" creationId="{A4385D40-56C4-3A54-0CCC-7921C9C3E88D}"/>
          </ac:spMkLst>
        </pc:spChg>
        <pc:spChg chg="mod">
          <ac:chgData name="Fei Qi" userId="3a0329be-6602-4f64-938f-1fc3eca2c3af" providerId="ADAL" clId="{B8DF7CFA-5209-4C98-ABD6-3EBBBFB960C5}" dt="2024-02-19T02:57:25.120" v="2667" actId="20577"/>
          <ac:spMkLst>
            <pc:docMk/>
            <pc:sldMk cId="34626854" sldId="506"/>
            <ac:spMk id="9" creationId="{31A8FC9E-B5AF-9F8E-29F5-2ED69DE5BCA8}"/>
          </ac:spMkLst>
        </pc:spChg>
      </pc:sldChg>
      <pc:sldChg chg="add del">
        <pc:chgData name="Fei Qi" userId="3a0329be-6602-4f64-938f-1fc3eca2c3af" providerId="ADAL" clId="{B8DF7CFA-5209-4C98-ABD6-3EBBBFB960C5}" dt="2024-02-19T02:58:15.078" v="2669" actId="2890"/>
        <pc:sldMkLst>
          <pc:docMk/>
          <pc:sldMk cId="1684464961" sldId="507"/>
        </pc:sldMkLst>
      </pc:sldChg>
      <pc:sldChg chg="modSp add mod">
        <pc:chgData name="Fei Qi" userId="3a0329be-6602-4f64-938f-1fc3eca2c3af" providerId="ADAL" clId="{B8DF7CFA-5209-4C98-ABD6-3EBBBFB960C5}" dt="2024-02-20T00:18:07.101" v="9137" actId="20577"/>
        <pc:sldMkLst>
          <pc:docMk/>
          <pc:sldMk cId="3447716691" sldId="507"/>
        </pc:sldMkLst>
        <pc:spChg chg="mod">
          <ac:chgData name="Fei Qi" userId="3a0329be-6602-4f64-938f-1fc3eca2c3af" providerId="ADAL" clId="{B8DF7CFA-5209-4C98-ABD6-3EBBBFB960C5}" dt="2024-02-20T00:18:07.101" v="9137" actId="20577"/>
          <ac:spMkLst>
            <pc:docMk/>
            <pc:sldMk cId="3447716691" sldId="507"/>
            <ac:spMk id="5" creationId="{B6F60C11-24A2-9BD6-FC2B-5AAF9813A30A}"/>
          </ac:spMkLst>
        </pc:spChg>
        <pc:spChg chg="mod">
          <ac:chgData name="Fei Qi" userId="3a0329be-6602-4f64-938f-1fc3eca2c3af" providerId="ADAL" clId="{B8DF7CFA-5209-4C98-ABD6-3EBBBFB960C5}" dt="2024-02-19T03:06:30.186" v="3456" actId="6549"/>
          <ac:spMkLst>
            <pc:docMk/>
            <pc:sldMk cId="3447716691" sldId="507"/>
            <ac:spMk id="9" creationId="{C29D517B-3209-A5E4-96C5-A3231D41B8CC}"/>
          </ac:spMkLst>
        </pc:spChg>
      </pc:sldChg>
      <pc:sldChg chg="modSp add mod">
        <pc:chgData name="Fei Qi" userId="3a0329be-6602-4f64-938f-1fc3eca2c3af" providerId="ADAL" clId="{B8DF7CFA-5209-4C98-ABD6-3EBBBFB960C5}" dt="2024-02-20T00:23:41.706" v="9140" actId="20577"/>
        <pc:sldMkLst>
          <pc:docMk/>
          <pc:sldMk cId="4025632985" sldId="508"/>
        </pc:sldMkLst>
        <pc:spChg chg="mod">
          <ac:chgData name="Fei Qi" userId="3a0329be-6602-4f64-938f-1fc3eca2c3af" providerId="ADAL" clId="{B8DF7CFA-5209-4C98-ABD6-3EBBBFB960C5}" dt="2024-02-20T00:23:41.706" v="9140" actId="20577"/>
          <ac:spMkLst>
            <pc:docMk/>
            <pc:sldMk cId="4025632985" sldId="508"/>
            <ac:spMk id="5" creationId="{7D59E7C1-FC0F-3176-2C55-EADBCEA524C1}"/>
          </ac:spMkLst>
        </pc:spChg>
        <pc:spChg chg="mod">
          <ac:chgData name="Fei Qi" userId="3a0329be-6602-4f64-938f-1fc3eca2c3af" providerId="ADAL" clId="{B8DF7CFA-5209-4C98-ABD6-3EBBBFB960C5}" dt="2024-02-19T03:07:45.256" v="3512" actId="20577"/>
          <ac:spMkLst>
            <pc:docMk/>
            <pc:sldMk cId="4025632985" sldId="508"/>
            <ac:spMk id="9" creationId="{F43AF33B-9EDD-646D-BC40-4E1D32FAD15E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3:48.684" v="9143"/>
        <pc:sldMkLst>
          <pc:docMk/>
          <pc:sldMk cId="2511850470" sldId="509"/>
        </pc:sldMkLst>
        <pc:spChg chg="add mod">
          <ac:chgData name="Fei Qi" userId="3a0329be-6602-4f64-938f-1fc3eca2c3af" providerId="ADAL" clId="{B8DF7CFA-5209-4C98-ABD6-3EBBBFB960C5}" dt="2024-02-20T00:23:46.350" v="9141"/>
          <ac:spMkLst>
            <pc:docMk/>
            <pc:sldMk cId="2511850470" sldId="509"/>
            <ac:spMk id="2" creationId="{E8176794-A8C5-15B7-11D0-591FAE6FBE8B}"/>
          </ac:spMkLst>
        </pc:spChg>
        <pc:spChg chg="add mod">
          <ac:chgData name="Fei Qi" userId="3a0329be-6602-4f64-938f-1fc3eca2c3af" providerId="ADAL" clId="{B8DF7CFA-5209-4C98-ABD6-3EBBBFB960C5}" dt="2024-02-20T00:23:48.684" v="9143"/>
          <ac:spMkLst>
            <pc:docMk/>
            <pc:sldMk cId="2511850470" sldId="509"/>
            <ac:spMk id="3" creationId="{B341F75A-59C6-9E71-9B39-5B11440F8C06}"/>
          </ac:spMkLst>
        </pc:spChg>
        <pc:spChg chg="del">
          <ac:chgData name="Fei Qi" userId="3a0329be-6602-4f64-938f-1fc3eca2c3af" providerId="ADAL" clId="{B8DF7CFA-5209-4C98-ABD6-3EBBBFB960C5}" dt="2024-02-20T00:23:48.375" v="9142" actId="478"/>
          <ac:spMkLst>
            <pc:docMk/>
            <pc:sldMk cId="2511850470" sldId="509"/>
            <ac:spMk id="5" creationId="{2B81B4F3-AF76-5BD4-B3A7-7565EDC88A14}"/>
          </ac:spMkLst>
        </pc:spChg>
        <pc:spChg chg="mod">
          <ac:chgData name="Fei Qi" userId="3a0329be-6602-4f64-938f-1fc3eca2c3af" providerId="ADAL" clId="{B8DF7CFA-5209-4C98-ABD6-3EBBBFB960C5}" dt="2024-02-19T20:35:34.904" v="4020" actId="20577"/>
          <ac:spMkLst>
            <pc:docMk/>
            <pc:sldMk cId="2511850470" sldId="509"/>
            <ac:spMk id="9" creationId="{CE9CE016-A98F-1E45-E1AD-1FB85352EA58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3:52.556" v="9145"/>
        <pc:sldMkLst>
          <pc:docMk/>
          <pc:sldMk cId="1510401901" sldId="510"/>
        </pc:sldMkLst>
        <pc:spChg chg="add mod">
          <ac:chgData name="Fei Qi" userId="3a0329be-6602-4f64-938f-1fc3eca2c3af" providerId="ADAL" clId="{B8DF7CFA-5209-4C98-ABD6-3EBBBFB960C5}" dt="2024-02-20T00:23:52.556" v="9145"/>
          <ac:spMkLst>
            <pc:docMk/>
            <pc:sldMk cId="1510401901" sldId="510"/>
            <ac:spMk id="2" creationId="{73C26938-A21F-40C2-8B87-AD9BB7C6D1AC}"/>
          </ac:spMkLst>
        </pc:spChg>
        <pc:spChg chg="add mod">
          <ac:chgData name="Fei Qi" userId="3a0329be-6602-4f64-938f-1fc3eca2c3af" providerId="ADAL" clId="{B8DF7CFA-5209-4C98-ABD6-3EBBBFB960C5}" dt="2024-02-19T20:36:51.146" v="4127" actId="1076"/>
          <ac:spMkLst>
            <pc:docMk/>
            <pc:sldMk cId="1510401901" sldId="510"/>
            <ac:spMk id="3" creationId="{C55BA2E9-FFF4-66C9-20DC-7349447CB168}"/>
          </ac:spMkLst>
        </pc:spChg>
        <pc:spChg chg="del">
          <ac:chgData name="Fei Qi" userId="3a0329be-6602-4f64-938f-1fc3eca2c3af" providerId="ADAL" clId="{B8DF7CFA-5209-4C98-ABD6-3EBBBFB960C5}" dt="2024-02-20T00:23:52.359" v="9144" actId="478"/>
          <ac:spMkLst>
            <pc:docMk/>
            <pc:sldMk cId="1510401901" sldId="510"/>
            <ac:spMk id="5" creationId="{7375A397-73E1-BC3B-2D3E-85B3EC6D5595}"/>
          </ac:spMkLst>
        </pc:spChg>
        <pc:spChg chg="mod">
          <ac:chgData name="Fei Qi" userId="3a0329be-6602-4f64-938f-1fc3eca2c3af" providerId="ADAL" clId="{B8DF7CFA-5209-4C98-ABD6-3EBBBFB960C5}" dt="2024-02-19T20:36:40.503" v="4122" actId="6549"/>
          <ac:spMkLst>
            <pc:docMk/>
            <pc:sldMk cId="1510401901" sldId="510"/>
            <ac:spMk id="9" creationId="{55E6330F-10AE-5834-0651-E8C3C34E16CF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3:55.513" v="9147"/>
        <pc:sldMkLst>
          <pc:docMk/>
          <pc:sldMk cId="3736631809" sldId="511"/>
        </pc:sldMkLst>
        <pc:spChg chg="add mod">
          <ac:chgData name="Fei Qi" userId="3a0329be-6602-4f64-938f-1fc3eca2c3af" providerId="ADAL" clId="{B8DF7CFA-5209-4C98-ABD6-3EBBBFB960C5}" dt="2024-02-20T00:23:55.513" v="9147"/>
          <ac:spMkLst>
            <pc:docMk/>
            <pc:sldMk cId="3736631809" sldId="511"/>
            <ac:spMk id="2" creationId="{CEDB6770-2277-7137-DFC3-1ADA8F3661ED}"/>
          </ac:spMkLst>
        </pc:spChg>
        <pc:spChg chg="mod">
          <ac:chgData name="Fei Qi" userId="3a0329be-6602-4f64-938f-1fc3eca2c3af" providerId="ADAL" clId="{B8DF7CFA-5209-4C98-ABD6-3EBBBFB960C5}" dt="2024-02-19T20:37:47.067" v="4133" actId="20577"/>
          <ac:spMkLst>
            <pc:docMk/>
            <pc:sldMk cId="3736631809" sldId="511"/>
            <ac:spMk id="3" creationId="{D656DD13-27A2-C004-4C43-73DDAC51CB7E}"/>
          </ac:spMkLst>
        </pc:spChg>
        <pc:spChg chg="del">
          <ac:chgData name="Fei Qi" userId="3a0329be-6602-4f64-938f-1fc3eca2c3af" providerId="ADAL" clId="{B8DF7CFA-5209-4C98-ABD6-3EBBBFB960C5}" dt="2024-02-20T00:23:55.157" v="9146" actId="478"/>
          <ac:spMkLst>
            <pc:docMk/>
            <pc:sldMk cId="3736631809" sldId="511"/>
            <ac:spMk id="5" creationId="{31F767AE-59E8-5043-523B-D6DD4D56AA9A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3:58.634" v="9149"/>
        <pc:sldMkLst>
          <pc:docMk/>
          <pc:sldMk cId="2578137033" sldId="512"/>
        </pc:sldMkLst>
        <pc:spChg chg="add mod">
          <ac:chgData name="Fei Qi" userId="3a0329be-6602-4f64-938f-1fc3eca2c3af" providerId="ADAL" clId="{B8DF7CFA-5209-4C98-ABD6-3EBBBFB960C5}" dt="2024-02-20T00:23:58.634" v="9149"/>
          <ac:spMkLst>
            <pc:docMk/>
            <pc:sldMk cId="2578137033" sldId="512"/>
            <ac:spMk id="2" creationId="{8D11A766-5382-5063-D48F-53B67695109C}"/>
          </ac:spMkLst>
        </pc:spChg>
        <pc:spChg chg="del">
          <ac:chgData name="Fei Qi" userId="3a0329be-6602-4f64-938f-1fc3eca2c3af" providerId="ADAL" clId="{B8DF7CFA-5209-4C98-ABD6-3EBBBFB960C5}" dt="2024-02-19T20:38:46.184" v="4157" actId="478"/>
          <ac:spMkLst>
            <pc:docMk/>
            <pc:sldMk cId="2578137033" sldId="512"/>
            <ac:spMk id="3" creationId="{5447D802-48DC-EEFB-6D6F-7EA1BD3F8734}"/>
          </ac:spMkLst>
        </pc:spChg>
        <pc:spChg chg="del">
          <ac:chgData name="Fei Qi" userId="3a0329be-6602-4f64-938f-1fc3eca2c3af" providerId="ADAL" clId="{B8DF7CFA-5209-4C98-ABD6-3EBBBFB960C5}" dt="2024-02-20T00:23:58.352" v="9148" actId="478"/>
          <ac:spMkLst>
            <pc:docMk/>
            <pc:sldMk cId="2578137033" sldId="512"/>
            <ac:spMk id="5" creationId="{36741784-844B-906D-FCB9-EBB07F4F075A}"/>
          </ac:spMkLst>
        </pc:spChg>
        <pc:spChg chg="mod">
          <ac:chgData name="Fei Qi" userId="3a0329be-6602-4f64-938f-1fc3eca2c3af" providerId="ADAL" clId="{B8DF7CFA-5209-4C98-ABD6-3EBBBFB960C5}" dt="2024-02-19T20:42:29.193" v="4490" actId="6549"/>
          <ac:spMkLst>
            <pc:docMk/>
            <pc:sldMk cId="2578137033" sldId="512"/>
            <ac:spMk id="9" creationId="{990BFC6A-931B-25AD-348A-90235026A890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03.037" v="9151"/>
        <pc:sldMkLst>
          <pc:docMk/>
          <pc:sldMk cId="42475066" sldId="513"/>
        </pc:sldMkLst>
        <pc:spChg chg="add mod">
          <ac:chgData name="Fei Qi" userId="3a0329be-6602-4f64-938f-1fc3eca2c3af" providerId="ADAL" clId="{B8DF7CFA-5209-4C98-ABD6-3EBBBFB960C5}" dt="2024-02-20T00:24:03.037" v="9151"/>
          <ac:spMkLst>
            <pc:docMk/>
            <pc:sldMk cId="42475066" sldId="513"/>
            <ac:spMk id="2" creationId="{B974196B-593D-5858-E7F6-35099988DFAF}"/>
          </ac:spMkLst>
        </pc:spChg>
        <pc:spChg chg="del">
          <ac:chgData name="Fei Qi" userId="3a0329be-6602-4f64-938f-1fc3eca2c3af" providerId="ADAL" clId="{B8DF7CFA-5209-4C98-ABD6-3EBBBFB960C5}" dt="2024-02-20T00:24:02.767" v="9150" actId="478"/>
          <ac:spMkLst>
            <pc:docMk/>
            <pc:sldMk cId="42475066" sldId="513"/>
            <ac:spMk id="5" creationId="{5CE23693-0A06-DAB1-999E-FB41B582CCBC}"/>
          </ac:spMkLst>
        </pc:spChg>
        <pc:spChg chg="mod">
          <ac:chgData name="Fei Qi" userId="3a0329be-6602-4f64-938f-1fc3eca2c3af" providerId="ADAL" clId="{B8DF7CFA-5209-4C98-ABD6-3EBBBFB960C5}" dt="2024-02-19T20:47:44.455" v="4891" actId="20577"/>
          <ac:spMkLst>
            <pc:docMk/>
            <pc:sldMk cId="42475066" sldId="513"/>
            <ac:spMk id="9" creationId="{A1BEF5B1-04BF-58A1-D5BB-A06388012015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05.554" v="9153"/>
        <pc:sldMkLst>
          <pc:docMk/>
          <pc:sldMk cId="3905915709" sldId="514"/>
        </pc:sldMkLst>
        <pc:spChg chg="add mod">
          <ac:chgData name="Fei Qi" userId="3a0329be-6602-4f64-938f-1fc3eca2c3af" providerId="ADAL" clId="{B8DF7CFA-5209-4C98-ABD6-3EBBBFB960C5}" dt="2024-02-20T00:24:05.554" v="9153"/>
          <ac:spMkLst>
            <pc:docMk/>
            <pc:sldMk cId="3905915709" sldId="514"/>
            <ac:spMk id="2" creationId="{DB63A2F6-0272-CBCE-8B1C-67958CF47B33}"/>
          </ac:spMkLst>
        </pc:spChg>
        <pc:spChg chg="del">
          <ac:chgData name="Fei Qi" userId="3a0329be-6602-4f64-938f-1fc3eca2c3af" providerId="ADAL" clId="{B8DF7CFA-5209-4C98-ABD6-3EBBBFB960C5}" dt="2024-02-20T00:24:05.246" v="9152" actId="478"/>
          <ac:spMkLst>
            <pc:docMk/>
            <pc:sldMk cId="3905915709" sldId="514"/>
            <ac:spMk id="5" creationId="{700BF0EF-0FA7-2A77-4D5D-0B3CFA0EFE4D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08.159" v="9155"/>
        <pc:sldMkLst>
          <pc:docMk/>
          <pc:sldMk cId="3631889703" sldId="515"/>
        </pc:sldMkLst>
        <pc:spChg chg="add mod">
          <ac:chgData name="Fei Qi" userId="3a0329be-6602-4f64-938f-1fc3eca2c3af" providerId="ADAL" clId="{B8DF7CFA-5209-4C98-ABD6-3EBBBFB960C5}" dt="2024-02-20T00:24:08.159" v="9155"/>
          <ac:spMkLst>
            <pc:docMk/>
            <pc:sldMk cId="3631889703" sldId="515"/>
            <ac:spMk id="2" creationId="{A269C19F-09BD-02A7-22A7-C1EC330F1F50}"/>
          </ac:spMkLst>
        </pc:spChg>
        <pc:spChg chg="del">
          <ac:chgData name="Fei Qi" userId="3a0329be-6602-4f64-938f-1fc3eca2c3af" providerId="ADAL" clId="{B8DF7CFA-5209-4C98-ABD6-3EBBBFB960C5}" dt="2024-02-20T00:24:07.921" v="9154" actId="478"/>
          <ac:spMkLst>
            <pc:docMk/>
            <pc:sldMk cId="3631889703" sldId="515"/>
            <ac:spMk id="5" creationId="{20A46F42-4AF7-76D7-0226-94FCA71A8467}"/>
          </ac:spMkLst>
        </pc:spChg>
        <pc:spChg chg="mod">
          <ac:chgData name="Fei Qi" userId="3a0329be-6602-4f64-938f-1fc3eca2c3af" providerId="ADAL" clId="{B8DF7CFA-5209-4C98-ABD6-3EBBBFB960C5}" dt="2024-02-19T20:51:44.162" v="5170" actId="20577"/>
          <ac:spMkLst>
            <pc:docMk/>
            <pc:sldMk cId="3631889703" sldId="515"/>
            <ac:spMk id="9" creationId="{311E8794-B434-0724-15B0-1C01CF4C682E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10.466" v="9157"/>
        <pc:sldMkLst>
          <pc:docMk/>
          <pc:sldMk cId="797060484" sldId="516"/>
        </pc:sldMkLst>
        <pc:spChg chg="add mod">
          <ac:chgData name="Fei Qi" userId="3a0329be-6602-4f64-938f-1fc3eca2c3af" providerId="ADAL" clId="{B8DF7CFA-5209-4C98-ABD6-3EBBBFB960C5}" dt="2024-02-20T00:24:10.466" v="9157"/>
          <ac:spMkLst>
            <pc:docMk/>
            <pc:sldMk cId="797060484" sldId="516"/>
            <ac:spMk id="2" creationId="{EBD9B449-9B48-4868-A70A-61920A6EC682}"/>
          </ac:spMkLst>
        </pc:spChg>
        <pc:spChg chg="add del mod">
          <ac:chgData name="Fei Qi" userId="3a0329be-6602-4f64-938f-1fc3eca2c3af" providerId="ADAL" clId="{B8DF7CFA-5209-4C98-ABD6-3EBBBFB960C5}" dt="2024-02-19T20:56:58.190" v="5279" actId="478"/>
          <ac:spMkLst>
            <pc:docMk/>
            <pc:sldMk cId="797060484" sldId="516"/>
            <ac:spMk id="3" creationId="{24040675-4CCB-6FC6-2A65-B6E1DADE5DA1}"/>
          </ac:spMkLst>
        </pc:spChg>
        <pc:spChg chg="add del mod">
          <ac:chgData name="Fei Qi" userId="3a0329be-6602-4f64-938f-1fc3eca2c3af" providerId="ADAL" clId="{B8DF7CFA-5209-4C98-ABD6-3EBBBFB960C5}" dt="2024-02-19T20:56:57.410" v="5278" actId="478"/>
          <ac:spMkLst>
            <pc:docMk/>
            <pc:sldMk cId="797060484" sldId="516"/>
            <ac:spMk id="4" creationId="{0A10C854-EE72-06E6-D137-26476A92FB33}"/>
          </ac:spMkLst>
        </pc:spChg>
        <pc:spChg chg="del">
          <ac:chgData name="Fei Qi" userId="3a0329be-6602-4f64-938f-1fc3eca2c3af" providerId="ADAL" clId="{B8DF7CFA-5209-4C98-ABD6-3EBBBFB960C5}" dt="2024-02-20T00:24:10.111" v="9156" actId="478"/>
          <ac:spMkLst>
            <pc:docMk/>
            <pc:sldMk cId="797060484" sldId="516"/>
            <ac:spMk id="5" creationId="{2392074C-AE14-F295-0E0E-56B947193F0A}"/>
          </ac:spMkLst>
        </pc:spChg>
        <pc:spChg chg="add del mod">
          <ac:chgData name="Fei Qi" userId="3a0329be-6602-4f64-938f-1fc3eca2c3af" providerId="ADAL" clId="{B8DF7CFA-5209-4C98-ABD6-3EBBBFB960C5}" dt="2024-02-19T20:57:16.404" v="5291" actId="21"/>
          <ac:spMkLst>
            <pc:docMk/>
            <pc:sldMk cId="797060484" sldId="516"/>
            <ac:spMk id="6" creationId="{23845DC3-7A4C-33C2-8E82-6E5B54357ED1}"/>
          </ac:spMkLst>
        </pc:spChg>
        <pc:spChg chg="add del mod">
          <ac:chgData name="Fei Qi" userId="3a0329be-6602-4f64-938f-1fc3eca2c3af" providerId="ADAL" clId="{B8DF7CFA-5209-4C98-ABD6-3EBBBFB960C5}" dt="2024-02-19T20:57:33.280" v="5316" actId="21"/>
          <ac:spMkLst>
            <pc:docMk/>
            <pc:sldMk cId="797060484" sldId="516"/>
            <ac:spMk id="7" creationId="{23845DC3-7A4C-33C2-8E82-6E5B54357ED1}"/>
          </ac:spMkLst>
        </pc:spChg>
        <pc:spChg chg="add mod">
          <ac:chgData name="Fei Qi" userId="3a0329be-6602-4f64-938f-1fc3eca2c3af" providerId="ADAL" clId="{B8DF7CFA-5209-4C98-ABD6-3EBBBFB960C5}" dt="2024-02-19T20:57:41.502" v="5330"/>
          <ac:spMkLst>
            <pc:docMk/>
            <pc:sldMk cId="797060484" sldId="516"/>
            <ac:spMk id="8" creationId="{23845DC3-7A4C-33C2-8E82-6E5B54357ED1}"/>
          </ac:spMkLst>
        </pc:spChg>
        <pc:spChg chg="mod">
          <ac:chgData name="Fei Qi" userId="3a0329be-6602-4f64-938f-1fc3eca2c3af" providerId="ADAL" clId="{B8DF7CFA-5209-4C98-ABD6-3EBBBFB960C5}" dt="2024-02-19T20:52:15.254" v="5185" actId="21"/>
          <ac:spMkLst>
            <pc:docMk/>
            <pc:sldMk cId="797060484" sldId="516"/>
            <ac:spMk id="9" creationId="{43B45548-433D-58A6-9FF9-660911480194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13.560" v="9159"/>
        <pc:sldMkLst>
          <pc:docMk/>
          <pc:sldMk cId="3973405854" sldId="517"/>
        </pc:sldMkLst>
        <pc:spChg chg="add mod">
          <ac:chgData name="Fei Qi" userId="3a0329be-6602-4f64-938f-1fc3eca2c3af" providerId="ADAL" clId="{B8DF7CFA-5209-4C98-ABD6-3EBBBFB960C5}" dt="2024-02-19T20:56:47.887" v="5276"/>
          <ac:spMkLst>
            <pc:docMk/>
            <pc:sldMk cId="3973405854" sldId="517"/>
            <ac:spMk id="2" creationId="{8A2E412E-C3E5-FCE2-E535-E2CA5A9768C5}"/>
          </ac:spMkLst>
        </pc:spChg>
        <pc:spChg chg="add mod">
          <ac:chgData name="Fei Qi" userId="3a0329be-6602-4f64-938f-1fc3eca2c3af" providerId="ADAL" clId="{B8DF7CFA-5209-4C98-ABD6-3EBBBFB960C5}" dt="2024-02-20T00:24:13.560" v="9159"/>
          <ac:spMkLst>
            <pc:docMk/>
            <pc:sldMk cId="3973405854" sldId="517"/>
            <ac:spMk id="3" creationId="{1FFBEAB8-E94D-314E-1B37-AAABF983BDF2}"/>
          </ac:spMkLst>
        </pc:spChg>
        <pc:spChg chg="del mod">
          <ac:chgData name="Fei Qi" userId="3a0329be-6602-4f64-938f-1fc3eca2c3af" providerId="ADAL" clId="{B8DF7CFA-5209-4C98-ABD6-3EBBBFB960C5}" dt="2024-02-19T20:56:47.566" v="5275" actId="478"/>
          <ac:spMkLst>
            <pc:docMk/>
            <pc:sldMk cId="3973405854" sldId="517"/>
            <ac:spMk id="3" creationId="{D9F5BD24-B97F-2669-3E9F-444376A54257}"/>
          </ac:spMkLst>
        </pc:spChg>
        <pc:spChg chg="add del mod">
          <ac:chgData name="Fei Qi" userId="3a0329be-6602-4f64-938f-1fc3eca2c3af" providerId="ADAL" clId="{B8DF7CFA-5209-4C98-ABD6-3EBBBFB960C5}" dt="2024-02-19T20:59:40.604" v="5367" actId="21"/>
          <ac:spMkLst>
            <pc:docMk/>
            <pc:sldMk cId="3973405854" sldId="517"/>
            <ac:spMk id="4" creationId="{DB69DDC6-3175-1034-D307-953E1A1F7C46}"/>
          </ac:spMkLst>
        </pc:spChg>
        <pc:spChg chg="del">
          <ac:chgData name="Fei Qi" userId="3a0329be-6602-4f64-938f-1fc3eca2c3af" providerId="ADAL" clId="{B8DF7CFA-5209-4C98-ABD6-3EBBBFB960C5}" dt="2024-02-20T00:24:13.309" v="9158" actId="478"/>
          <ac:spMkLst>
            <pc:docMk/>
            <pc:sldMk cId="3973405854" sldId="517"/>
            <ac:spMk id="5" creationId="{F7325388-D624-F8C0-06E7-C834E6811A85}"/>
          </ac:spMkLst>
        </pc:spChg>
        <pc:spChg chg="add del mod">
          <ac:chgData name="Fei Qi" userId="3a0329be-6602-4f64-938f-1fc3eca2c3af" providerId="ADAL" clId="{B8DF7CFA-5209-4C98-ABD6-3EBBBFB960C5}" dt="2024-02-19T20:57:22.421" v="5311" actId="21"/>
          <ac:spMkLst>
            <pc:docMk/>
            <pc:sldMk cId="3973405854" sldId="517"/>
            <ac:spMk id="6" creationId="{23845DC3-7A4C-33C2-8E82-6E5B54357ED1}"/>
          </ac:spMkLst>
        </pc:spChg>
        <pc:spChg chg="add del mod">
          <ac:chgData name="Fei Qi" userId="3a0329be-6602-4f64-938f-1fc3eca2c3af" providerId="ADAL" clId="{B8DF7CFA-5209-4C98-ABD6-3EBBBFB960C5}" dt="2024-02-19T20:57:38.634" v="5329" actId="21"/>
          <ac:spMkLst>
            <pc:docMk/>
            <pc:sldMk cId="3973405854" sldId="517"/>
            <ac:spMk id="7" creationId="{23845DC3-7A4C-33C2-8E82-6E5B54357ED1}"/>
          </ac:spMkLst>
        </pc:spChg>
        <pc:spChg chg="add del mod">
          <ac:chgData name="Fei Qi" userId="3a0329be-6602-4f64-938f-1fc3eca2c3af" providerId="ADAL" clId="{B8DF7CFA-5209-4C98-ABD6-3EBBBFB960C5}" dt="2024-02-19T21:00:50.320" v="5405" actId="21"/>
          <ac:spMkLst>
            <pc:docMk/>
            <pc:sldMk cId="3973405854" sldId="517"/>
            <ac:spMk id="8" creationId="{DB69DDC6-3175-1034-D307-953E1A1F7C46}"/>
          </ac:spMkLst>
        </pc:spChg>
        <pc:spChg chg="mod">
          <ac:chgData name="Fei Qi" userId="3a0329be-6602-4f64-938f-1fc3eca2c3af" providerId="ADAL" clId="{B8DF7CFA-5209-4C98-ABD6-3EBBBFB960C5}" dt="2024-02-19T20:53:33.087" v="5244" actId="20577"/>
          <ac:spMkLst>
            <pc:docMk/>
            <pc:sldMk cId="3973405854" sldId="517"/>
            <ac:spMk id="9" creationId="{2BA66385-9796-08BA-3D10-AF7C2E8B8CE1}"/>
          </ac:spMkLst>
        </pc:spChg>
      </pc:sldChg>
      <pc:sldChg chg="addSp delSp modSp add mod ord">
        <pc:chgData name="Fei Qi" userId="3a0329be-6602-4f64-938f-1fc3eca2c3af" providerId="ADAL" clId="{B8DF7CFA-5209-4C98-ABD6-3EBBBFB960C5}" dt="2024-02-20T00:24:16.482" v="9161"/>
        <pc:sldMkLst>
          <pc:docMk/>
          <pc:sldMk cId="2804340508" sldId="518"/>
        </pc:sldMkLst>
        <pc:spChg chg="add mod">
          <ac:chgData name="Fei Qi" userId="3a0329be-6602-4f64-938f-1fc3eca2c3af" providerId="ADAL" clId="{B8DF7CFA-5209-4C98-ABD6-3EBBBFB960C5}" dt="2024-02-20T00:24:16.482" v="9161"/>
          <ac:spMkLst>
            <pc:docMk/>
            <pc:sldMk cId="2804340508" sldId="518"/>
            <ac:spMk id="2" creationId="{0BDA57C8-BCFE-1BFC-F0BB-4A2EF9DBF978}"/>
          </ac:spMkLst>
        </pc:spChg>
        <pc:spChg chg="add del mod">
          <ac:chgData name="Fei Qi" userId="3a0329be-6602-4f64-938f-1fc3eca2c3af" providerId="ADAL" clId="{B8DF7CFA-5209-4C98-ABD6-3EBBBFB960C5}" dt="2024-02-19T20:59:33.383" v="5341" actId="21"/>
          <ac:spMkLst>
            <pc:docMk/>
            <pc:sldMk cId="2804340508" sldId="518"/>
            <ac:spMk id="2" creationId="{DB69DDC6-3175-1034-D307-953E1A1F7C46}"/>
          </ac:spMkLst>
        </pc:spChg>
        <pc:spChg chg="del mod">
          <ac:chgData name="Fei Qi" userId="3a0329be-6602-4f64-938f-1fc3eca2c3af" providerId="ADAL" clId="{B8DF7CFA-5209-4C98-ABD6-3EBBBFB960C5}" dt="2024-02-19T20:56:44.108" v="5274" actId="21"/>
          <ac:spMkLst>
            <pc:docMk/>
            <pc:sldMk cId="2804340508" sldId="518"/>
            <ac:spMk id="3" creationId="{8A2E412E-C3E5-FCE2-E535-E2CA5A9768C5}"/>
          </ac:spMkLst>
        </pc:spChg>
        <pc:spChg chg="add del mod">
          <ac:chgData name="Fei Qi" userId="3a0329be-6602-4f64-938f-1fc3eca2c3af" providerId="ADAL" clId="{B8DF7CFA-5209-4C98-ABD6-3EBBBFB960C5}" dt="2024-02-19T21:00:46.592" v="5398" actId="21"/>
          <ac:spMkLst>
            <pc:docMk/>
            <pc:sldMk cId="2804340508" sldId="518"/>
            <ac:spMk id="4" creationId="{DB69DDC6-3175-1034-D307-953E1A1F7C46}"/>
          </ac:spMkLst>
        </pc:spChg>
        <pc:spChg chg="del">
          <ac:chgData name="Fei Qi" userId="3a0329be-6602-4f64-938f-1fc3eca2c3af" providerId="ADAL" clId="{B8DF7CFA-5209-4C98-ABD6-3EBBBFB960C5}" dt="2024-02-20T00:24:16.116" v="9160" actId="478"/>
          <ac:spMkLst>
            <pc:docMk/>
            <pc:sldMk cId="2804340508" sldId="518"/>
            <ac:spMk id="5" creationId="{4178400B-A3DA-7512-8237-556557167CDE}"/>
          </ac:spMkLst>
        </pc:spChg>
        <pc:spChg chg="add mod">
          <ac:chgData name="Fei Qi" userId="3a0329be-6602-4f64-938f-1fc3eca2c3af" providerId="ADAL" clId="{B8DF7CFA-5209-4C98-ABD6-3EBBBFB960C5}" dt="2024-02-19T21:00:52.166" v="5406"/>
          <ac:spMkLst>
            <pc:docMk/>
            <pc:sldMk cId="2804340508" sldId="518"/>
            <ac:spMk id="8" creationId="{DB69DDC6-3175-1034-D307-953E1A1F7C46}"/>
          </ac:spMkLst>
        </pc:spChg>
        <pc:spChg chg="mod">
          <ac:chgData name="Fei Qi" userId="3a0329be-6602-4f64-938f-1fc3eca2c3af" providerId="ADAL" clId="{B8DF7CFA-5209-4C98-ABD6-3EBBBFB960C5}" dt="2024-02-19T21:00:39.072" v="5393"/>
          <ac:spMkLst>
            <pc:docMk/>
            <pc:sldMk cId="2804340508" sldId="518"/>
            <ac:spMk id="9" creationId="{73583453-20E1-46D1-9345-8713DBEDE812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19.131" v="9163"/>
        <pc:sldMkLst>
          <pc:docMk/>
          <pc:sldMk cId="2197422846" sldId="519"/>
        </pc:sldMkLst>
        <pc:spChg chg="add mod">
          <ac:chgData name="Fei Qi" userId="3a0329be-6602-4f64-938f-1fc3eca2c3af" providerId="ADAL" clId="{B8DF7CFA-5209-4C98-ABD6-3EBBBFB960C5}" dt="2024-02-20T00:24:19.131" v="9163"/>
          <ac:spMkLst>
            <pc:docMk/>
            <pc:sldMk cId="2197422846" sldId="519"/>
            <ac:spMk id="2" creationId="{6B0F4C02-F7C2-5F70-C925-6041DF82BC6B}"/>
          </ac:spMkLst>
        </pc:spChg>
        <pc:spChg chg="del">
          <ac:chgData name="Fei Qi" userId="3a0329be-6602-4f64-938f-1fc3eca2c3af" providerId="ADAL" clId="{B8DF7CFA-5209-4C98-ABD6-3EBBBFB960C5}" dt="2024-02-19T21:35:39.285" v="5454" actId="478"/>
          <ac:spMkLst>
            <pc:docMk/>
            <pc:sldMk cId="2197422846" sldId="519"/>
            <ac:spMk id="4" creationId="{B58228AD-1D07-B7A0-2CC9-3F86CF1EF323}"/>
          </ac:spMkLst>
        </pc:spChg>
        <pc:spChg chg="del">
          <ac:chgData name="Fei Qi" userId="3a0329be-6602-4f64-938f-1fc3eca2c3af" providerId="ADAL" clId="{B8DF7CFA-5209-4C98-ABD6-3EBBBFB960C5}" dt="2024-02-20T00:24:18.783" v="9162" actId="478"/>
          <ac:spMkLst>
            <pc:docMk/>
            <pc:sldMk cId="2197422846" sldId="519"/>
            <ac:spMk id="5" creationId="{2AA80613-D6D0-9747-0A15-02CB71A46343}"/>
          </ac:spMkLst>
        </pc:spChg>
        <pc:spChg chg="mod">
          <ac:chgData name="Fei Qi" userId="3a0329be-6602-4f64-938f-1fc3eca2c3af" providerId="ADAL" clId="{B8DF7CFA-5209-4C98-ABD6-3EBBBFB960C5}" dt="2024-02-19T21:43:15.475" v="5998" actId="20577"/>
          <ac:spMkLst>
            <pc:docMk/>
            <pc:sldMk cId="2197422846" sldId="519"/>
            <ac:spMk id="9" creationId="{6DF5610F-C81F-0FF5-8E2C-D1812AF494D3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21.412" v="9165"/>
        <pc:sldMkLst>
          <pc:docMk/>
          <pc:sldMk cId="542235130" sldId="520"/>
        </pc:sldMkLst>
        <pc:spChg chg="add mod">
          <ac:chgData name="Fei Qi" userId="3a0329be-6602-4f64-938f-1fc3eca2c3af" providerId="ADAL" clId="{B8DF7CFA-5209-4C98-ABD6-3EBBBFB960C5}" dt="2024-02-20T00:24:21.412" v="9165"/>
          <ac:spMkLst>
            <pc:docMk/>
            <pc:sldMk cId="542235130" sldId="520"/>
            <ac:spMk id="2" creationId="{18108CE7-16CA-0735-3E6F-14772F0CAABB}"/>
          </ac:spMkLst>
        </pc:spChg>
        <pc:spChg chg="del">
          <ac:chgData name="Fei Qi" userId="3a0329be-6602-4f64-938f-1fc3eca2c3af" providerId="ADAL" clId="{B8DF7CFA-5209-4C98-ABD6-3EBBBFB960C5}" dt="2024-02-20T00:24:21.088" v="9164" actId="478"/>
          <ac:spMkLst>
            <pc:docMk/>
            <pc:sldMk cId="542235130" sldId="520"/>
            <ac:spMk id="5" creationId="{2210034C-A9FD-2A01-8EDE-9237D8E2BCEE}"/>
          </ac:spMkLst>
        </pc:spChg>
        <pc:spChg chg="mod">
          <ac:chgData name="Fei Qi" userId="3a0329be-6602-4f64-938f-1fc3eca2c3af" providerId="ADAL" clId="{B8DF7CFA-5209-4C98-ABD6-3EBBBFB960C5}" dt="2024-02-19T21:43:51.035" v="6025" actId="20577"/>
          <ac:spMkLst>
            <pc:docMk/>
            <pc:sldMk cId="542235130" sldId="520"/>
            <ac:spMk id="9" creationId="{A2EB422F-6A6D-6872-91F5-8B5D04815A98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24.015" v="9167"/>
        <pc:sldMkLst>
          <pc:docMk/>
          <pc:sldMk cId="4148287736" sldId="521"/>
        </pc:sldMkLst>
        <pc:spChg chg="add mod">
          <ac:chgData name="Fei Qi" userId="3a0329be-6602-4f64-938f-1fc3eca2c3af" providerId="ADAL" clId="{B8DF7CFA-5209-4C98-ABD6-3EBBBFB960C5}" dt="2024-02-20T00:24:24.015" v="9167"/>
          <ac:spMkLst>
            <pc:docMk/>
            <pc:sldMk cId="4148287736" sldId="521"/>
            <ac:spMk id="2" creationId="{A24415CF-A80B-E62A-3782-11BF1599AB2E}"/>
          </ac:spMkLst>
        </pc:spChg>
        <pc:spChg chg="del">
          <ac:chgData name="Fei Qi" userId="3a0329be-6602-4f64-938f-1fc3eca2c3af" providerId="ADAL" clId="{B8DF7CFA-5209-4C98-ABD6-3EBBBFB960C5}" dt="2024-02-20T00:24:23.699" v="9166" actId="478"/>
          <ac:spMkLst>
            <pc:docMk/>
            <pc:sldMk cId="4148287736" sldId="521"/>
            <ac:spMk id="5" creationId="{6E977C0F-A656-B6D2-44C1-F71EFC44C230}"/>
          </ac:spMkLst>
        </pc:spChg>
        <pc:spChg chg="mod">
          <ac:chgData name="Fei Qi" userId="3a0329be-6602-4f64-938f-1fc3eca2c3af" providerId="ADAL" clId="{B8DF7CFA-5209-4C98-ABD6-3EBBBFB960C5}" dt="2024-02-19T21:45:28.342" v="6152" actId="20577"/>
          <ac:spMkLst>
            <pc:docMk/>
            <pc:sldMk cId="4148287736" sldId="521"/>
            <ac:spMk id="9" creationId="{0D2CD3CA-A4B0-35F3-D8B9-6EB7539F7AA3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26.508" v="9169"/>
        <pc:sldMkLst>
          <pc:docMk/>
          <pc:sldMk cId="1831292512" sldId="522"/>
        </pc:sldMkLst>
        <pc:spChg chg="add mod">
          <ac:chgData name="Fei Qi" userId="3a0329be-6602-4f64-938f-1fc3eca2c3af" providerId="ADAL" clId="{B8DF7CFA-5209-4C98-ABD6-3EBBBFB960C5}" dt="2024-02-20T00:24:26.508" v="9169"/>
          <ac:spMkLst>
            <pc:docMk/>
            <pc:sldMk cId="1831292512" sldId="522"/>
            <ac:spMk id="2" creationId="{22EA12A7-D809-BFA2-E7F4-F9805F5BEC35}"/>
          </ac:spMkLst>
        </pc:spChg>
        <pc:spChg chg="del">
          <ac:chgData name="Fei Qi" userId="3a0329be-6602-4f64-938f-1fc3eca2c3af" providerId="ADAL" clId="{B8DF7CFA-5209-4C98-ABD6-3EBBBFB960C5}" dt="2024-02-20T00:24:26.225" v="9168" actId="478"/>
          <ac:spMkLst>
            <pc:docMk/>
            <pc:sldMk cId="1831292512" sldId="522"/>
            <ac:spMk id="5" creationId="{8E02605E-4290-0FAA-2F6F-7107E0408196}"/>
          </ac:spMkLst>
        </pc:spChg>
        <pc:spChg chg="mod">
          <ac:chgData name="Fei Qi" userId="3a0329be-6602-4f64-938f-1fc3eca2c3af" providerId="ADAL" clId="{B8DF7CFA-5209-4C98-ABD6-3EBBBFB960C5}" dt="2024-02-19T23:07:24.611" v="6818"/>
          <ac:spMkLst>
            <pc:docMk/>
            <pc:sldMk cId="1831292512" sldId="522"/>
            <ac:spMk id="9" creationId="{F06869EF-09C6-D107-7F09-301893F4CF35}"/>
          </ac:spMkLst>
        </pc:spChg>
      </pc:sldChg>
      <pc:sldChg chg="modSp add mod">
        <pc:chgData name="Fei Qi" userId="3a0329be-6602-4f64-938f-1fc3eca2c3af" providerId="ADAL" clId="{B8DF7CFA-5209-4C98-ABD6-3EBBBFB960C5}" dt="2024-02-19T23:37:49.914" v="7115" actId="20577"/>
        <pc:sldMkLst>
          <pc:docMk/>
          <pc:sldMk cId="3950724505" sldId="523"/>
        </pc:sldMkLst>
        <pc:spChg chg="mod">
          <ac:chgData name="Fei Qi" userId="3a0329be-6602-4f64-938f-1fc3eca2c3af" providerId="ADAL" clId="{B8DF7CFA-5209-4C98-ABD6-3EBBBFB960C5}" dt="2024-02-19T23:08:16.807" v="6862" actId="20577"/>
          <ac:spMkLst>
            <pc:docMk/>
            <pc:sldMk cId="3950724505" sldId="523"/>
            <ac:spMk id="5" creationId="{C3A35950-929E-9CE3-AF35-2D8E01AA3843}"/>
          </ac:spMkLst>
        </pc:spChg>
        <pc:spChg chg="mod">
          <ac:chgData name="Fei Qi" userId="3a0329be-6602-4f64-938f-1fc3eca2c3af" providerId="ADAL" clId="{B8DF7CFA-5209-4C98-ABD6-3EBBBFB960C5}" dt="2024-02-19T23:37:49.914" v="7115" actId="20577"/>
          <ac:spMkLst>
            <pc:docMk/>
            <pc:sldMk cId="3950724505" sldId="523"/>
            <ac:spMk id="9" creationId="{DACE1814-BD3F-7EB2-3737-D6C70941ECDE}"/>
          </ac:spMkLst>
        </pc:spChg>
      </pc:sldChg>
      <pc:sldChg chg="modSp add del mod">
        <pc:chgData name="Fei Qi" userId="3a0329be-6602-4f64-938f-1fc3eca2c3af" providerId="ADAL" clId="{B8DF7CFA-5209-4C98-ABD6-3EBBBFB960C5}" dt="2024-02-19T23:04:30.765" v="6693" actId="47"/>
        <pc:sldMkLst>
          <pc:docMk/>
          <pc:sldMk cId="1454409070" sldId="524"/>
        </pc:sldMkLst>
        <pc:spChg chg="mod">
          <ac:chgData name="Fei Qi" userId="3a0329be-6602-4f64-938f-1fc3eca2c3af" providerId="ADAL" clId="{B8DF7CFA-5209-4C98-ABD6-3EBBBFB960C5}" dt="2024-02-19T23:02:14.660" v="6212" actId="20577"/>
          <ac:spMkLst>
            <pc:docMk/>
            <pc:sldMk cId="1454409070" sldId="524"/>
            <ac:spMk id="5" creationId="{7A1E3E43-31A3-C50A-8A2E-46C327DA41BB}"/>
          </ac:spMkLst>
        </pc:spChg>
        <pc:spChg chg="mod">
          <ac:chgData name="Fei Qi" userId="3a0329be-6602-4f64-938f-1fc3eca2c3af" providerId="ADAL" clId="{B8DF7CFA-5209-4C98-ABD6-3EBBBFB960C5}" dt="2024-02-19T23:04:23.475" v="6692" actId="20577"/>
          <ac:spMkLst>
            <pc:docMk/>
            <pc:sldMk cId="1454409070" sldId="524"/>
            <ac:spMk id="9" creationId="{40C17430-40B4-AC8B-E442-72255CED4981}"/>
          </ac:spMkLst>
        </pc:spChg>
      </pc:sldChg>
      <pc:sldChg chg="addSp delSp modSp add mod">
        <pc:chgData name="Fei Qi" userId="3a0329be-6602-4f64-938f-1fc3eca2c3af" providerId="ADAL" clId="{B8DF7CFA-5209-4C98-ABD6-3EBBBFB960C5}" dt="2024-02-20T00:24:28.636" v="9171"/>
        <pc:sldMkLst>
          <pc:docMk/>
          <pc:sldMk cId="2439646291" sldId="524"/>
        </pc:sldMkLst>
        <pc:spChg chg="add mod">
          <ac:chgData name="Fei Qi" userId="3a0329be-6602-4f64-938f-1fc3eca2c3af" providerId="ADAL" clId="{B8DF7CFA-5209-4C98-ABD6-3EBBBFB960C5}" dt="2024-02-20T00:24:28.636" v="9171"/>
          <ac:spMkLst>
            <pc:docMk/>
            <pc:sldMk cId="2439646291" sldId="524"/>
            <ac:spMk id="2" creationId="{57FBC570-8253-1267-1093-FFC47427C6C2}"/>
          </ac:spMkLst>
        </pc:spChg>
        <pc:spChg chg="del">
          <ac:chgData name="Fei Qi" userId="3a0329be-6602-4f64-938f-1fc3eca2c3af" providerId="ADAL" clId="{B8DF7CFA-5209-4C98-ABD6-3EBBBFB960C5}" dt="2024-02-20T00:24:28.304" v="9170" actId="478"/>
          <ac:spMkLst>
            <pc:docMk/>
            <pc:sldMk cId="2439646291" sldId="524"/>
            <ac:spMk id="5" creationId="{941D029D-1109-DDC9-564E-615305A93AFD}"/>
          </ac:spMkLst>
        </pc:spChg>
        <pc:spChg chg="mod">
          <ac:chgData name="Fei Qi" userId="3a0329be-6602-4f64-938f-1fc3eca2c3af" providerId="ADAL" clId="{B8DF7CFA-5209-4C98-ABD6-3EBBBFB960C5}" dt="2024-02-19T23:07:41.612" v="6832" actId="20577"/>
          <ac:spMkLst>
            <pc:docMk/>
            <pc:sldMk cId="2439646291" sldId="524"/>
            <ac:spMk id="9" creationId="{C2B42EBE-86CE-FD35-ED1E-D0E49BF5FC65}"/>
          </ac:spMkLst>
        </pc:spChg>
      </pc:sldChg>
      <pc:sldChg chg="modSp add mod">
        <pc:chgData name="Fei Qi" userId="3a0329be-6602-4f64-938f-1fc3eca2c3af" providerId="ADAL" clId="{B8DF7CFA-5209-4C98-ABD6-3EBBBFB960C5}" dt="2024-02-19T23:59:16.915" v="8547" actId="20577"/>
        <pc:sldMkLst>
          <pc:docMk/>
          <pc:sldMk cId="1757743940" sldId="525"/>
        </pc:sldMkLst>
        <pc:spChg chg="mod">
          <ac:chgData name="Fei Qi" userId="3a0329be-6602-4f64-938f-1fc3eca2c3af" providerId="ADAL" clId="{B8DF7CFA-5209-4C98-ABD6-3EBBBFB960C5}" dt="2024-02-19T23:39:31.787" v="7165" actId="20577"/>
          <ac:spMkLst>
            <pc:docMk/>
            <pc:sldMk cId="1757743940" sldId="525"/>
            <ac:spMk id="5" creationId="{8C468AB0-30E7-C1E7-E321-980734D6A624}"/>
          </ac:spMkLst>
        </pc:spChg>
        <pc:spChg chg="mod">
          <ac:chgData name="Fei Qi" userId="3a0329be-6602-4f64-938f-1fc3eca2c3af" providerId="ADAL" clId="{B8DF7CFA-5209-4C98-ABD6-3EBBBFB960C5}" dt="2024-02-19T23:59:16.915" v="8547" actId="20577"/>
          <ac:spMkLst>
            <pc:docMk/>
            <pc:sldMk cId="1757743940" sldId="525"/>
            <ac:spMk id="9" creationId="{79FB3925-51B9-7374-7CED-EE30D538FF50}"/>
          </ac:spMkLst>
        </pc:spChg>
      </pc:sldChg>
      <pc:sldChg chg="modSp add mod">
        <pc:chgData name="Fei Qi" userId="3a0329be-6602-4f64-938f-1fc3eca2c3af" providerId="ADAL" clId="{B8DF7CFA-5209-4C98-ABD6-3EBBBFB960C5}" dt="2024-02-19T23:59:05.825" v="8542" actId="20577"/>
        <pc:sldMkLst>
          <pc:docMk/>
          <pc:sldMk cId="1093413427" sldId="526"/>
        </pc:sldMkLst>
        <pc:spChg chg="mod">
          <ac:chgData name="Fei Qi" userId="3a0329be-6602-4f64-938f-1fc3eca2c3af" providerId="ADAL" clId="{B8DF7CFA-5209-4C98-ABD6-3EBBBFB960C5}" dt="2024-02-19T23:59:05.825" v="8542" actId="20577"/>
          <ac:spMkLst>
            <pc:docMk/>
            <pc:sldMk cId="1093413427" sldId="526"/>
            <ac:spMk id="9" creationId="{182CE70A-4A10-F252-2274-A74BF5F9E0F8}"/>
          </ac:spMkLst>
        </pc:spChg>
      </pc:sldChg>
      <pc:sldChg chg="modSp add mod">
        <pc:chgData name="Fei Qi" userId="3a0329be-6602-4f64-938f-1fc3eca2c3af" providerId="ADAL" clId="{B8DF7CFA-5209-4C98-ABD6-3EBBBFB960C5}" dt="2024-02-20T00:04:47.943" v="9101" actId="6549"/>
        <pc:sldMkLst>
          <pc:docMk/>
          <pc:sldMk cId="74746871" sldId="527"/>
        </pc:sldMkLst>
        <pc:spChg chg="mod">
          <ac:chgData name="Fei Qi" userId="3a0329be-6602-4f64-938f-1fc3eca2c3af" providerId="ADAL" clId="{B8DF7CFA-5209-4C98-ABD6-3EBBBFB960C5}" dt="2024-02-19T23:57:20.061" v="8463" actId="20577"/>
          <ac:spMkLst>
            <pc:docMk/>
            <pc:sldMk cId="74746871" sldId="527"/>
            <ac:spMk id="5" creationId="{BF75527C-9267-06BF-232C-5C68B9AF36BA}"/>
          </ac:spMkLst>
        </pc:spChg>
        <pc:spChg chg="mod">
          <ac:chgData name="Fei Qi" userId="3a0329be-6602-4f64-938f-1fc3eca2c3af" providerId="ADAL" clId="{B8DF7CFA-5209-4C98-ABD6-3EBBBFB960C5}" dt="2024-02-20T00:04:47.943" v="9101" actId="6549"/>
          <ac:spMkLst>
            <pc:docMk/>
            <pc:sldMk cId="74746871" sldId="527"/>
            <ac:spMk id="9" creationId="{60AB47C3-B264-E29C-0CEB-AD8A4208B44B}"/>
          </ac:spMkLst>
        </pc:spChg>
      </pc:sldChg>
      <pc:sldChg chg="new del">
        <pc:chgData name="Fei Qi" userId="3a0329be-6602-4f64-938f-1fc3eca2c3af" providerId="ADAL" clId="{B8DF7CFA-5209-4C98-ABD6-3EBBBFB960C5}" dt="2024-02-20T00:24:35.859" v="9172" actId="47"/>
        <pc:sldMkLst>
          <pc:docMk/>
          <pc:sldMk cId="3804961284" sldId="528"/>
        </pc:sldMkLst>
      </pc:sldChg>
    </pc:docChg>
  </pc:docChgLst>
  <pc:docChgLst>
    <pc:chgData name="Fei Qi" userId="3a0329be-6602-4f64-938f-1fc3eca2c3af" providerId="ADAL" clId="{108248E6-047F-4B36-9DE0-5D1955DC707F}"/>
    <pc:docChg chg="undo custSel delSld modSld sldOrd">
      <pc:chgData name="Fei Qi" userId="3a0329be-6602-4f64-938f-1fc3eca2c3af" providerId="ADAL" clId="{108248E6-047F-4B36-9DE0-5D1955DC707F}" dt="2024-02-24T14:17:52.591" v="2406" actId="207"/>
      <pc:docMkLst>
        <pc:docMk/>
      </pc:docMkLst>
      <pc:sldChg chg="modSp mod">
        <pc:chgData name="Fei Qi" userId="3a0329be-6602-4f64-938f-1fc3eca2c3af" providerId="ADAL" clId="{108248E6-047F-4B36-9DE0-5D1955DC707F}" dt="2024-02-24T14:01:47.944" v="1582" actId="108"/>
        <pc:sldMkLst>
          <pc:docMk/>
          <pc:sldMk cId="797940972" sldId="493"/>
        </pc:sldMkLst>
        <pc:spChg chg="mod">
          <ac:chgData name="Fei Qi" userId="3a0329be-6602-4f64-938f-1fc3eca2c3af" providerId="ADAL" clId="{108248E6-047F-4B36-9DE0-5D1955DC707F}" dt="2024-02-24T14:01:47.944" v="1582" actId="108"/>
          <ac:spMkLst>
            <pc:docMk/>
            <pc:sldMk cId="797940972" sldId="493"/>
            <ac:spMk id="9" creationId="{D7FE86E1-1931-E34B-4EF7-7BAE1CE759EC}"/>
          </ac:spMkLst>
        </pc:spChg>
      </pc:sldChg>
      <pc:sldChg chg="modSp mod">
        <pc:chgData name="Fei Qi" userId="3a0329be-6602-4f64-938f-1fc3eca2c3af" providerId="ADAL" clId="{108248E6-047F-4B36-9DE0-5D1955DC707F}" dt="2024-02-24T14:05:34.220" v="1850" actId="20577"/>
        <pc:sldMkLst>
          <pc:docMk/>
          <pc:sldMk cId="1534442089" sldId="505"/>
        </pc:sldMkLst>
        <pc:spChg chg="mod">
          <ac:chgData name="Fei Qi" userId="3a0329be-6602-4f64-938f-1fc3eca2c3af" providerId="ADAL" clId="{108248E6-047F-4B36-9DE0-5D1955DC707F}" dt="2024-02-24T14:05:34.220" v="1850" actId="20577"/>
          <ac:spMkLst>
            <pc:docMk/>
            <pc:sldMk cId="1534442089" sldId="505"/>
            <ac:spMk id="9" creationId="{5D018C63-3930-4ED4-A70F-A8C2CF6D4499}"/>
          </ac:spMkLst>
        </pc:spChg>
      </pc:sldChg>
      <pc:sldChg chg="addSp modSp mod ord">
        <pc:chgData name="Fei Qi" userId="3a0329be-6602-4f64-938f-1fc3eca2c3af" providerId="ADAL" clId="{108248E6-047F-4B36-9DE0-5D1955DC707F}" dt="2024-02-24T14:02:13.144" v="1587" actId="20577"/>
        <pc:sldMkLst>
          <pc:docMk/>
          <pc:sldMk cId="34626854" sldId="506"/>
        </pc:sldMkLst>
        <pc:spChg chg="add mod">
          <ac:chgData name="Fei Qi" userId="3a0329be-6602-4f64-938f-1fc3eca2c3af" providerId="ADAL" clId="{108248E6-047F-4B36-9DE0-5D1955DC707F}" dt="2024-02-24T14:02:09.387" v="1586" actId="1076"/>
          <ac:spMkLst>
            <pc:docMk/>
            <pc:sldMk cId="34626854" sldId="506"/>
            <ac:spMk id="2" creationId="{BD3DEA6B-04F9-5AF7-BEE5-FC04D9B484E2}"/>
          </ac:spMkLst>
        </pc:spChg>
        <pc:spChg chg="mod">
          <ac:chgData name="Fei Qi" userId="3a0329be-6602-4f64-938f-1fc3eca2c3af" providerId="ADAL" clId="{108248E6-047F-4B36-9DE0-5D1955DC707F}" dt="2024-02-24T14:02:13.144" v="1587" actId="20577"/>
          <ac:spMkLst>
            <pc:docMk/>
            <pc:sldMk cId="34626854" sldId="506"/>
            <ac:spMk id="9" creationId="{31A8FC9E-B5AF-9F8E-29F5-2ED69DE5BCA8}"/>
          </ac:spMkLst>
        </pc:spChg>
      </pc:sldChg>
      <pc:sldChg chg="modSp">
        <pc:chgData name="Fei Qi" userId="3a0329be-6602-4f64-938f-1fc3eca2c3af" providerId="ADAL" clId="{108248E6-047F-4B36-9DE0-5D1955DC707F}" dt="2024-02-24T14:06:38.514" v="1918" actId="20577"/>
        <pc:sldMkLst>
          <pc:docMk/>
          <pc:sldMk cId="3447716691" sldId="507"/>
        </pc:sldMkLst>
        <pc:spChg chg="mod">
          <ac:chgData name="Fei Qi" userId="3a0329be-6602-4f64-938f-1fc3eca2c3af" providerId="ADAL" clId="{108248E6-047F-4B36-9DE0-5D1955DC707F}" dt="2024-02-24T14:06:38.514" v="1918" actId="20577"/>
          <ac:spMkLst>
            <pc:docMk/>
            <pc:sldMk cId="3447716691" sldId="507"/>
            <ac:spMk id="9" creationId="{C29D517B-3209-A5E4-96C5-A3231D41B8CC}"/>
          </ac:spMkLst>
        </pc:spChg>
      </pc:sldChg>
      <pc:sldChg chg="addSp modSp mod">
        <pc:chgData name="Fei Qi" userId="3a0329be-6602-4f64-938f-1fc3eca2c3af" providerId="ADAL" clId="{108248E6-047F-4B36-9DE0-5D1955DC707F}" dt="2024-02-24T14:09:06.055" v="1990" actId="1582"/>
        <pc:sldMkLst>
          <pc:docMk/>
          <pc:sldMk cId="4025632985" sldId="508"/>
        </pc:sldMkLst>
        <pc:spChg chg="add mod">
          <ac:chgData name="Fei Qi" userId="3a0329be-6602-4f64-938f-1fc3eca2c3af" providerId="ADAL" clId="{108248E6-047F-4B36-9DE0-5D1955DC707F}" dt="2024-02-24T14:09:06.055" v="1990" actId="1582"/>
          <ac:spMkLst>
            <pc:docMk/>
            <pc:sldMk cId="4025632985" sldId="508"/>
            <ac:spMk id="2" creationId="{BED757A6-CE93-5F80-6B5E-8E4A727B5246}"/>
          </ac:spMkLst>
        </pc:spChg>
        <pc:spChg chg="mod">
          <ac:chgData name="Fei Qi" userId="3a0329be-6602-4f64-938f-1fc3eca2c3af" providerId="ADAL" clId="{108248E6-047F-4B36-9DE0-5D1955DC707F}" dt="2024-02-24T14:08:39.627" v="1981" actId="20577"/>
          <ac:spMkLst>
            <pc:docMk/>
            <pc:sldMk cId="4025632985" sldId="508"/>
            <ac:spMk id="9" creationId="{F43AF33B-9EDD-646D-BC40-4E1D32FAD15E}"/>
          </ac:spMkLst>
        </pc:spChg>
      </pc:sldChg>
      <pc:sldChg chg="modSp">
        <pc:chgData name="Fei Qi" userId="3a0329be-6602-4f64-938f-1fc3eca2c3af" providerId="ADAL" clId="{108248E6-047F-4B36-9DE0-5D1955DC707F}" dt="2024-02-24T14:07:12.217" v="1934" actId="108"/>
        <pc:sldMkLst>
          <pc:docMk/>
          <pc:sldMk cId="2511850470" sldId="509"/>
        </pc:sldMkLst>
        <pc:spChg chg="mod">
          <ac:chgData name="Fei Qi" userId="3a0329be-6602-4f64-938f-1fc3eca2c3af" providerId="ADAL" clId="{108248E6-047F-4B36-9DE0-5D1955DC707F}" dt="2024-02-24T14:07:12.217" v="1934" actId="108"/>
          <ac:spMkLst>
            <pc:docMk/>
            <pc:sldMk cId="2511850470" sldId="509"/>
            <ac:spMk id="9" creationId="{CE9CE016-A98F-1E45-E1AD-1FB85352EA58}"/>
          </ac:spMkLst>
        </pc:spChg>
      </pc:sldChg>
      <pc:sldChg chg="modSp del">
        <pc:chgData name="Fei Qi" userId="3a0329be-6602-4f64-938f-1fc3eca2c3af" providerId="ADAL" clId="{108248E6-047F-4B36-9DE0-5D1955DC707F}" dt="2024-02-24T14:07:31.571" v="1939" actId="47"/>
        <pc:sldMkLst>
          <pc:docMk/>
          <pc:sldMk cId="1510401901" sldId="510"/>
        </pc:sldMkLst>
        <pc:spChg chg="mod">
          <ac:chgData name="Fei Qi" userId="3a0329be-6602-4f64-938f-1fc3eca2c3af" providerId="ADAL" clId="{108248E6-047F-4B36-9DE0-5D1955DC707F}" dt="2024-02-24T14:07:19.254" v="1938" actId="108"/>
          <ac:spMkLst>
            <pc:docMk/>
            <pc:sldMk cId="1510401901" sldId="510"/>
            <ac:spMk id="3" creationId="{C55BA2E9-FFF4-66C9-20DC-7349447CB168}"/>
          </ac:spMkLst>
        </pc:spChg>
        <pc:spChg chg="mod">
          <ac:chgData name="Fei Qi" userId="3a0329be-6602-4f64-938f-1fc3eca2c3af" providerId="ADAL" clId="{108248E6-047F-4B36-9DE0-5D1955DC707F}" dt="2024-02-24T14:07:18.211" v="1937" actId="108"/>
          <ac:spMkLst>
            <pc:docMk/>
            <pc:sldMk cId="1510401901" sldId="510"/>
            <ac:spMk id="9" creationId="{55E6330F-10AE-5834-0651-E8C3C34E16CF}"/>
          </ac:spMkLst>
        </pc:spChg>
      </pc:sldChg>
      <pc:sldChg chg="addSp modSp mod">
        <pc:chgData name="Fei Qi" userId="3a0329be-6602-4f64-938f-1fc3eca2c3af" providerId="ADAL" clId="{108248E6-047F-4B36-9DE0-5D1955DC707F}" dt="2024-02-24T14:09:30.643" v="2022" actId="1035"/>
        <pc:sldMkLst>
          <pc:docMk/>
          <pc:sldMk cId="3736631809" sldId="511"/>
        </pc:sldMkLst>
        <pc:spChg chg="mod">
          <ac:chgData name="Fei Qi" userId="3a0329be-6602-4f64-938f-1fc3eca2c3af" providerId="ADAL" clId="{108248E6-047F-4B36-9DE0-5D1955DC707F}" dt="2024-02-24T14:07:38.466" v="1947" actId="108"/>
          <ac:spMkLst>
            <pc:docMk/>
            <pc:sldMk cId="3736631809" sldId="511"/>
            <ac:spMk id="3" creationId="{D656DD13-27A2-C004-4C43-73DDAC51CB7E}"/>
          </ac:spMkLst>
        </pc:spChg>
        <pc:spChg chg="add mod">
          <ac:chgData name="Fei Qi" userId="3a0329be-6602-4f64-938f-1fc3eca2c3af" providerId="ADAL" clId="{108248E6-047F-4B36-9DE0-5D1955DC707F}" dt="2024-02-24T14:09:30.643" v="2022" actId="1035"/>
          <ac:spMkLst>
            <pc:docMk/>
            <pc:sldMk cId="3736631809" sldId="511"/>
            <ac:spMk id="4" creationId="{B4466A4E-737A-EA7C-36D9-60D276B73851}"/>
          </ac:spMkLst>
        </pc:spChg>
        <pc:spChg chg="mod">
          <ac:chgData name="Fei Qi" userId="3a0329be-6602-4f64-938f-1fc3eca2c3af" providerId="ADAL" clId="{108248E6-047F-4B36-9DE0-5D1955DC707F}" dt="2024-02-24T14:07:37.949" v="1946" actId="108"/>
          <ac:spMkLst>
            <pc:docMk/>
            <pc:sldMk cId="3736631809" sldId="511"/>
            <ac:spMk id="9" creationId="{442E1C92-4039-C3DF-2D1B-E24DA2B61F7B}"/>
          </ac:spMkLst>
        </pc:spChg>
      </pc:sldChg>
      <pc:sldChg chg="modSp">
        <pc:chgData name="Fei Qi" userId="3a0329be-6602-4f64-938f-1fc3eca2c3af" providerId="ADAL" clId="{108248E6-047F-4B36-9DE0-5D1955DC707F}" dt="2024-02-24T14:07:52.700" v="1957" actId="114"/>
        <pc:sldMkLst>
          <pc:docMk/>
          <pc:sldMk cId="2578137033" sldId="512"/>
        </pc:sldMkLst>
        <pc:spChg chg="mod">
          <ac:chgData name="Fei Qi" userId="3a0329be-6602-4f64-938f-1fc3eca2c3af" providerId="ADAL" clId="{108248E6-047F-4B36-9DE0-5D1955DC707F}" dt="2024-02-24T14:07:52.700" v="1957" actId="114"/>
          <ac:spMkLst>
            <pc:docMk/>
            <pc:sldMk cId="2578137033" sldId="512"/>
            <ac:spMk id="9" creationId="{990BFC6A-931B-25AD-348A-90235026A890}"/>
          </ac:spMkLst>
        </pc:spChg>
      </pc:sldChg>
      <pc:sldChg chg="modSp mod">
        <pc:chgData name="Fei Qi" userId="3a0329be-6602-4f64-938f-1fc3eca2c3af" providerId="ADAL" clId="{108248E6-047F-4B36-9DE0-5D1955DC707F}" dt="2024-02-24T14:08:14.701" v="1977" actId="207"/>
        <pc:sldMkLst>
          <pc:docMk/>
          <pc:sldMk cId="42475066" sldId="513"/>
        </pc:sldMkLst>
        <pc:spChg chg="mod">
          <ac:chgData name="Fei Qi" userId="3a0329be-6602-4f64-938f-1fc3eca2c3af" providerId="ADAL" clId="{108248E6-047F-4B36-9DE0-5D1955DC707F}" dt="2024-02-24T14:08:14.701" v="1977" actId="207"/>
          <ac:spMkLst>
            <pc:docMk/>
            <pc:sldMk cId="42475066" sldId="513"/>
            <ac:spMk id="9" creationId="{A1BEF5B1-04BF-58A1-D5BB-A06388012015}"/>
          </ac:spMkLst>
        </pc:spChg>
      </pc:sldChg>
      <pc:sldChg chg="addSp modSp mod">
        <pc:chgData name="Fei Qi" userId="3a0329be-6602-4f64-938f-1fc3eca2c3af" providerId="ADAL" clId="{108248E6-047F-4B36-9DE0-5D1955DC707F}" dt="2024-02-24T14:11:48.008" v="2196" actId="14100"/>
        <pc:sldMkLst>
          <pc:docMk/>
          <pc:sldMk cId="3905915709" sldId="514"/>
        </pc:sldMkLst>
        <pc:spChg chg="add mod">
          <ac:chgData name="Fei Qi" userId="3a0329be-6602-4f64-938f-1fc3eca2c3af" providerId="ADAL" clId="{108248E6-047F-4B36-9DE0-5D1955DC707F}" dt="2024-02-24T14:11:48.008" v="2196" actId="14100"/>
          <ac:spMkLst>
            <pc:docMk/>
            <pc:sldMk cId="3905915709" sldId="514"/>
            <ac:spMk id="3" creationId="{C145EE6B-3798-87F2-A3D3-0964D36DD619}"/>
          </ac:spMkLst>
        </pc:spChg>
        <pc:spChg chg="mod">
          <ac:chgData name="Fei Qi" userId="3a0329be-6602-4f64-938f-1fc3eca2c3af" providerId="ADAL" clId="{108248E6-047F-4B36-9DE0-5D1955DC707F}" dt="2024-02-24T14:11:27.391" v="2192" actId="114"/>
          <ac:spMkLst>
            <pc:docMk/>
            <pc:sldMk cId="3905915709" sldId="514"/>
            <ac:spMk id="9" creationId="{1261E043-D690-517B-CCA1-7F116C606638}"/>
          </ac:spMkLst>
        </pc:spChg>
      </pc:sldChg>
      <pc:sldChg chg="modSp del mod">
        <pc:chgData name="Fei Qi" userId="3a0329be-6602-4f64-938f-1fc3eca2c3af" providerId="ADAL" clId="{108248E6-047F-4B36-9DE0-5D1955DC707F}" dt="2024-02-24T14:12:29.996" v="2213" actId="47"/>
        <pc:sldMkLst>
          <pc:docMk/>
          <pc:sldMk cId="3631889703" sldId="515"/>
        </pc:sldMkLst>
        <pc:spChg chg="mod">
          <ac:chgData name="Fei Qi" userId="3a0329be-6602-4f64-938f-1fc3eca2c3af" providerId="ADAL" clId="{108248E6-047F-4B36-9DE0-5D1955DC707F}" dt="2024-02-24T14:12:09.201" v="2206" actId="108"/>
          <ac:spMkLst>
            <pc:docMk/>
            <pc:sldMk cId="3631889703" sldId="515"/>
            <ac:spMk id="9" creationId="{311E8794-B434-0724-15B0-1C01CF4C682E}"/>
          </ac:spMkLst>
        </pc:spChg>
      </pc:sldChg>
      <pc:sldChg chg="modSp mod">
        <pc:chgData name="Fei Qi" userId="3a0329be-6602-4f64-938f-1fc3eca2c3af" providerId="ADAL" clId="{108248E6-047F-4B36-9DE0-5D1955DC707F}" dt="2024-02-24T14:12:33.312" v="2217" actId="108"/>
        <pc:sldMkLst>
          <pc:docMk/>
          <pc:sldMk cId="797060484" sldId="516"/>
        </pc:sldMkLst>
        <pc:spChg chg="mod">
          <ac:chgData name="Fei Qi" userId="3a0329be-6602-4f64-938f-1fc3eca2c3af" providerId="ADAL" clId="{108248E6-047F-4B36-9DE0-5D1955DC707F}" dt="2024-02-24T14:12:33.312" v="2217" actId="108"/>
          <ac:spMkLst>
            <pc:docMk/>
            <pc:sldMk cId="797060484" sldId="516"/>
            <ac:spMk id="8" creationId="{23845DC3-7A4C-33C2-8E82-6E5B54357ED1}"/>
          </ac:spMkLst>
        </pc:spChg>
        <pc:spChg chg="mod">
          <ac:chgData name="Fei Qi" userId="3a0329be-6602-4f64-938f-1fc3eca2c3af" providerId="ADAL" clId="{108248E6-047F-4B36-9DE0-5D1955DC707F}" dt="2024-02-24T14:12:32.781" v="2216" actId="108"/>
          <ac:spMkLst>
            <pc:docMk/>
            <pc:sldMk cId="797060484" sldId="516"/>
            <ac:spMk id="9" creationId="{43B45548-433D-58A6-9FF9-660911480194}"/>
          </ac:spMkLst>
        </pc:spChg>
      </pc:sldChg>
      <pc:sldChg chg="modSp">
        <pc:chgData name="Fei Qi" userId="3a0329be-6602-4f64-938f-1fc3eca2c3af" providerId="ADAL" clId="{108248E6-047F-4B36-9DE0-5D1955DC707F}" dt="2024-02-24T14:12:43.606" v="2228" actId="108"/>
        <pc:sldMkLst>
          <pc:docMk/>
          <pc:sldMk cId="3973405854" sldId="517"/>
        </pc:sldMkLst>
        <pc:spChg chg="mod">
          <ac:chgData name="Fei Qi" userId="3a0329be-6602-4f64-938f-1fc3eca2c3af" providerId="ADAL" clId="{108248E6-047F-4B36-9DE0-5D1955DC707F}" dt="2024-02-24T14:12:43.606" v="2228" actId="108"/>
          <ac:spMkLst>
            <pc:docMk/>
            <pc:sldMk cId="3973405854" sldId="517"/>
            <ac:spMk id="2" creationId="{8A2E412E-C3E5-FCE2-E535-E2CA5A9768C5}"/>
          </ac:spMkLst>
        </pc:spChg>
        <pc:spChg chg="mod">
          <ac:chgData name="Fei Qi" userId="3a0329be-6602-4f64-938f-1fc3eca2c3af" providerId="ADAL" clId="{108248E6-047F-4B36-9DE0-5D1955DC707F}" dt="2024-02-24T14:12:43.149" v="2227" actId="108"/>
          <ac:spMkLst>
            <pc:docMk/>
            <pc:sldMk cId="3973405854" sldId="517"/>
            <ac:spMk id="9" creationId="{2BA66385-9796-08BA-3D10-AF7C2E8B8CE1}"/>
          </ac:spMkLst>
        </pc:spChg>
      </pc:sldChg>
      <pc:sldChg chg="addSp modSp mod">
        <pc:chgData name="Fei Qi" userId="3a0329be-6602-4f64-938f-1fc3eca2c3af" providerId="ADAL" clId="{108248E6-047F-4B36-9DE0-5D1955DC707F}" dt="2024-02-24T14:13:19.393" v="2249" actId="1037"/>
        <pc:sldMkLst>
          <pc:docMk/>
          <pc:sldMk cId="2804340508" sldId="518"/>
        </pc:sldMkLst>
        <pc:spChg chg="add mod">
          <ac:chgData name="Fei Qi" userId="3a0329be-6602-4f64-938f-1fc3eca2c3af" providerId="ADAL" clId="{108248E6-047F-4B36-9DE0-5D1955DC707F}" dt="2024-02-24T14:13:19.393" v="2249" actId="1037"/>
          <ac:spMkLst>
            <pc:docMk/>
            <pc:sldMk cId="2804340508" sldId="518"/>
            <ac:spMk id="3" creationId="{2E2B7E90-6526-0296-662D-8EC9612E0F3F}"/>
          </ac:spMkLst>
        </pc:spChg>
        <pc:spChg chg="mod">
          <ac:chgData name="Fei Qi" userId="3a0329be-6602-4f64-938f-1fc3eca2c3af" providerId="ADAL" clId="{108248E6-047F-4B36-9DE0-5D1955DC707F}" dt="2024-02-24T14:13:05.444" v="2240" actId="6549"/>
          <ac:spMkLst>
            <pc:docMk/>
            <pc:sldMk cId="2804340508" sldId="518"/>
            <ac:spMk id="8" creationId="{DB69DDC6-3175-1034-D307-953E1A1F7C46}"/>
          </ac:spMkLst>
        </pc:spChg>
        <pc:spChg chg="mod">
          <ac:chgData name="Fei Qi" userId="3a0329be-6602-4f64-938f-1fc3eca2c3af" providerId="ADAL" clId="{108248E6-047F-4B36-9DE0-5D1955DC707F}" dt="2024-02-24T14:12:51.765" v="2237" actId="108"/>
          <ac:spMkLst>
            <pc:docMk/>
            <pc:sldMk cId="2804340508" sldId="518"/>
            <ac:spMk id="9" creationId="{73583453-20E1-46D1-9345-8713DBEDE812}"/>
          </ac:spMkLst>
        </pc:spChg>
      </pc:sldChg>
      <pc:sldChg chg="modSp">
        <pc:chgData name="Fei Qi" userId="3a0329be-6602-4f64-938f-1fc3eca2c3af" providerId="ADAL" clId="{108248E6-047F-4B36-9DE0-5D1955DC707F}" dt="2024-02-24T14:13:40.095" v="2261" actId="114"/>
        <pc:sldMkLst>
          <pc:docMk/>
          <pc:sldMk cId="2197422846" sldId="519"/>
        </pc:sldMkLst>
        <pc:spChg chg="mod">
          <ac:chgData name="Fei Qi" userId="3a0329be-6602-4f64-938f-1fc3eca2c3af" providerId="ADAL" clId="{108248E6-047F-4B36-9DE0-5D1955DC707F}" dt="2024-02-24T14:13:40.095" v="2261" actId="114"/>
          <ac:spMkLst>
            <pc:docMk/>
            <pc:sldMk cId="2197422846" sldId="519"/>
            <ac:spMk id="9" creationId="{6DF5610F-C81F-0FF5-8E2C-D1812AF494D3}"/>
          </ac:spMkLst>
        </pc:spChg>
      </pc:sldChg>
      <pc:sldChg chg="modSp mod">
        <pc:chgData name="Fei Qi" userId="3a0329be-6602-4f64-938f-1fc3eca2c3af" providerId="ADAL" clId="{108248E6-047F-4B36-9DE0-5D1955DC707F}" dt="2024-02-24T14:15:27.788" v="2324" actId="108"/>
        <pc:sldMkLst>
          <pc:docMk/>
          <pc:sldMk cId="542235130" sldId="520"/>
        </pc:sldMkLst>
        <pc:spChg chg="mod">
          <ac:chgData name="Fei Qi" userId="3a0329be-6602-4f64-938f-1fc3eca2c3af" providerId="ADAL" clId="{108248E6-047F-4B36-9DE0-5D1955DC707F}" dt="2024-02-24T14:15:27.788" v="2324" actId="108"/>
          <ac:spMkLst>
            <pc:docMk/>
            <pc:sldMk cId="542235130" sldId="520"/>
            <ac:spMk id="9" creationId="{A2EB422F-6A6D-6872-91F5-8B5D04815A98}"/>
          </ac:spMkLst>
        </pc:spChg>
      </pc:sldChg>
      <pc:sldChg chg="modSp mod">
        <pc:chgData name="Fei Qi" userId="3a0329be-6602-4f64-938f-1fc3eca2c3af" providerId="ADAL" clId="{108248E6-047F-4B36-9DE0-5D1955DC707F}" dt="2024-02-24T14:15:24.329" v="2321" actId="108"/>
        <pc:sldMkLst>
          <pc:docMk/>
          <pc:sldMk cId="4148287736" sldId="521"/>
        </pc:sldMkLst>
        <pc:spChg chg="mod">
          <ac:chgData name="Fei Qi" userId="3a0329be-6602-4f64-938f-1fc3eca2c3af" providerId="ADAL" clId="{108248E6-047F-4B36-9DE0-5D1955DC707F}" dt="2024-02-24T14:15:24.329" v="2321" actId="108"/>
          <ac:spMkLst>
            <pc:docMk/>
            <pc:sldMk cId="4148287736" sldId="521"/>
            <ac:spMk id="9" creationId="{0D2CD3CA-A4B0-35F3-D8B9-6EB7539F7AA3}"/>
          </ac:spMkLst>
        </pc:spChg>
      </pc:sldChg>
      <pc:sldChg chg="addSp modSp mod setBg">
        <pc:chgData name="Fei Qi" userId="3a0329be-6602-4f64-938f-1fc3eca2c3af" providerId="ADAL" clId="{108248E6-047F-4B36-9DE0-5D1955DC707F}" dt="2024-02-24T14:15:21.558" v="2318" actId="108"/>
        <pc:sldMkLst>
          <pc:docMk/>
          <pc:sldMk cId="1831292512" sldId="522"/>
        </pc:sldMkLst>
        <pc:spChg chg="add mod">
          <ac:chgData name="Fei Qi" userId="3a0329be-6602-4f64-938f-1fc3eca2c3af" providerId="ADAL" clId="{108248E6-047F-4B36-9DE0-5D1955DC707F}" dt="2024-02-24T14:15:06.955" v="2310" actId="1038"/>
          <ac:spMkLst>
            <pc:docMk/>
            <pc:sldMk cId="1831292512" sldId="522"/>
            <ac:spMk id="3" creationId="{7E2F5E71-FEC6-27D6-9047-2F19873F4141}"/>
          </ac:spMkLst>
        </pc:spChg>
        <pc:spChg chg="mod">
          <ac:chgData name="Fei Qi" userId="3a0329be-6602-4f64-938f-1fc3eca2c3af" providerId="ADAL" clId="{108248E6-047F-4B36-9DE0-5D1955DC707F}" dt="2024-02-24T14:15:21.558" v="2318" actId="108"/>
          <ac:spMkLst>
            <pc:docMk/>
            <pc:sldMk cId="1831292512" sldId="522"/>
            <ac:spMk id="9" creationId="{F06869EF-09C6-D107-7F09-301893F4CF35}"/>
          </ac:spMkLst>
        </pc:spChg>
      </pc:sldChg>
      <pc:sldChg chg="modSp">
        <pc:chgData name="Fei Qi" userId="3a0329be-6602-4f64-938f-1fc3eca2c3af" providerId="ADAL" clId="{108248E6-047F-4B36-9DE0-5D1955DC707F}" dt="2024-02-24T14:15:42.033" v="2334" actId="108"/>
        <pc:sldMkLst>
          <pc:docMk/>
          <pc:sldMk cId="3950724505" sldId="523"/>
        </pc:sldMkLst>
        <pc:spChg chg="mod">
          <ac:chgData name="Fei Qi" userId="3a0329be-6602-4f64-938f-1fc3eca2c3af" providerId="ADAL" clId="{108248E6-047F-4B36-9DE0-5D1955DC707F}" dt="2024-02-24T14:15:42.033" v="2334" actId="108"/>
          <ac:spMkLst>
            <pc:docMk/>
            <pc:sldMk cId="3950724505" sldId="523"/>
            <ac:spMk id="9" creationId="{DACE1814-BD3F-7EB2-3737-D6C70941ECDE}"/>
          </ac:spMkLst>
        </pc:spChg>
      </pc:sldChg>
      <pc:sldChg chg="addSp modSp mod">
        <pc:chgData name="Fei Qi" userId="3a0329be-6602-4f64-938f-1fc3eca2c3af" providerId="ADAL" clId="{108248E6-047F-4B36-9DE0-5D1955DC707F}" dt="2024-02-24T14:17:33.475" v="2403" actId="1035"/>
        <pc:sldMkLst>
          <pc:docMk/>
          <pc:sldMk cId="2439646291" sldId="524"/>
        </pc:sldMkLst>
        <pc:spChg chg="add mod">
          <ac:chgData name="Fei Qi" userId="3a0329be-6602-4f64-938f-1fc3eca2c3af" providerId="ADAL" clId="{108248E6-047F-4B36-9DE0-5D1955DC707F}" dt="2024-02-24T14:17:33.475" v="2403" actId="1035"/>
          <ac:spMkLst>
            <pc:docMk/>
            <pc:sldMk cId="2439646291" sldId="524"/>
            <ac:spMk id="3" creationId="{6070998B-B804-9A22-71C7-03423D1EC0EB}"/>
          </ac:spMkLst>
        </pc:spChg>
        <pc:spChg chg="mod">
          <ac:chgData name="Fei Qi" userId="3a0329be-6602-4f64-938f-1fc3eca2c3af" providerId="ADAL" clId="{108248E6-047F-4B36-9DE0-5D1955DC707F}" dt="2024-02-24T14:15:33.460" v="2326" actId="108"/>
          <ac:spMkLst>
            <pc:docMk/>
            <pc:sldMk cId="2439646291" sldId="524"/>
            <ac:spMk id="9" creationId="{C2B42EBE-86CE-FD35-ED1E-D0E49BF5FC65}"/>
          </ac:spMkLst>
        </pc:spChg>
      </pc:sldChg>
      <pc:sldChg chg="modSp">
        <pc:chgData name="Fei Qi" userId="3a0329be-6602-4f64-938f-1fc3eca2c3af" providerId="ADAL" clId="{108248E6-047F-4B36-9DE0-5D1955DC707F}" dt="2024-02-24T14:15:47.343" v="2338" actId="108"/>
        <pc:sldMkLst>
          <pc:docMk/>
          <pc:sldMk cId="1757743940" sldId="525"/>
        </pc:sldMkLst>
        <pc:spChg chg="mod">
          <ac:chgData name="Fei Qi" userId="3a0329be-6602-4f64-938f-1fc3eca2c3af" providerId="ADAL" clId="{108248E6-047F-4B36-9DE0-5D1955DC707F}" dt="2024-02-24T14:15:47.343" v="2338" actId="108"/>
          <ac:spMkLst>
            <pc:docMk/>
            <pc:sldMk cId="1757743940" sldId="525"/>
            <ac:spMk id="9" creationId="{79FB3925-51B9-7374-7CED-EE30D538FF50}"/>
          </ac:spMkLst>
        </pc:spChg>
      </pc:sldChg>
      <pc:sldChg chg="modSp">
        <pc:chgData name="Fei Qi" userId="3a0329be-6602-4f64-938f-1fc3eca2c3af" providerId="ADAL" clId="{108248E6-047F-4B36-9DE0-5D1955DC707F}" dt="2024-02-24T14:15:51.949" v="2343" actId="108"/>
        <pc:sldMkLst>
          <pc:docMk/>
          <pc:sldMk cId="1093413427" sldId="526"/>
        </pc:sldMkLst>
        <pc:spChg chg="mod">
          <ac:chgData name="Fei Qi" userId="3a0329be-6602-4f64-938f-1fc3eca2c3af" providerId="ADAL" clId="{108248E6-047F-4B36-9DE0-5D1955DC707F}" dt="2024-02-24T14:15:51.949" v="2343" actId="108"/>
          <ac:spMkLst>
            <pc:docMk/>
            <pc:sldMk cId="1093413427" sldId="526"/>
            <ac:spMk id="9" creationId="{182CE70A-4A10-F252-2274-A74BF5F9E0F8}"/>
          </ac:spMkLst>
        </pc:spChg>
      </pc:sldChg>
      <pc:sldChg chg="modSp">
        <pc:chgData name="Fei Qi" userId="3a0329be-6602-4f64-938f-1fc3eca2c3af" providerId="ADAL" clId="{108248E6-047F-4B36-9DE0-5D1955DC707F}" dt="2024-02-24T14:17:52.591" v="2406" actId="207"/>
        <pc:sldMkLst>
          <pc:docMk/>
          <pc:sldMk cId="74746871" sldId="527"/>
        </pc:sldMkLst>
        <pc:spChg chg="mod">
          <ac:chgData name="Fei Qi" userId="3a0329be-6602-4f64-938f-1fc3eca2c3af" providerId="ADAL" clId="{108248E6-047F-4B36-9DE0-5D1955DC707F}" dt="2024-02-24T14:17:52.591" v="2406" actId="207"/>
          <ac:spMkLst>
            <pc:docMk/>
            <pc:sldMk cId="74746871" sldId="527"/>
            <ac:spMk id="9" creationId="{60AB47C3-B264-E29C-0CEB-AD8A4208B4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6747-B30A-475E-9317-E944B667F70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5440-FD22-42C6-80DD-E85F9E6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14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/>
              <a:t>Website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3108-96CE-A07E-DDDF-CF73794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EF5B1-04BF-58A1-D5BB-A06388012015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30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 we have obtained that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defines a recursion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that can be easily solved: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=⋯=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⋯⋅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⋯⋅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EF5B1-04BF-58A1-D5BB-A06388012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300682"/>
              </a:xfrm>
              <a:prstGeom prst="rect">
                <a:avLst/>
              </a:prstGeom>
              <a:blipFill>
                <a:blip r:embed="rId3"/>
                <a:stretch>
                  <a:fillRect l="-1199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974196B-593D-5858-E7F6-35099988DFAF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2D83-4A42-CEF2-BF4E-07008BC7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61E043-D690-517B-CCA1-7F116C60663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3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Conclusion: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b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Note that the power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 the denominator is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larger than the power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61E043-D690-517B-CCA1-7F116C60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31753"/>
              </a:xfrm>
              <a:prstGeom prst="rect">
                <a:avLst/>
              </a:prstGeom>
              <a:blipFill>
                <a:blip r:embed="rId3"/>
                <a:stretch>
                  <a:fillRect l="-1199" t="-931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63A2F6-0272-CBCE-8B1C-67958CF47B33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5EE6B-3798-87F2-A3D3-0964D36DD619}"/>
              </a:ext>
            </a:extLst>
          </p:cNvPr>
          <p:cNvSpPr/>
          <p:nvPr/>
        </p:nvSpPr>
        <p:spPr>
          <a:xfrm>
            <a:off x="3236271" y="4141176"/>
            <a:ext cx="3234162" cy="69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D6A9A-9120-BC7B-6299-03042934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45548-433D-58A6-9FF9-660911480194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16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+3)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exists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&gt;−3.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limit is zero. So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45548-433D-58A6-9FF9-660911480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161669"/>
              </a:xfrm>
              <a:prstGeom prst="rect">
                <a:avLst/>
              </a:prstGeom>
              <a:blipFill>
                <a:blip r:embed="rId3"/>
                <a:stretch>
                  <a:fillRect l="-1199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845DC3-7A4C-33C2-8E82-6E5B54357ED1}"/>
                  </a:ext>
                </a:extLst>
              </p:cNvPr>
              <p:cNvSpPr txBox="1"/>
              <p:nvPr/>
            </p:nvSpPr>
            <p:spPr>
              <a:xfrm>
                <a:off x="2773958" y="5927315"/>
                <a:ext cx="6480495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&gt;−3. 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845DC3-7A4C-33C2-8E82-6E5B5435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58" y="5927315"/>
                <a:ext cx="6480495" cy="838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BD9B449-9B48-4868-A70A-61920A6EC682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0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B887-0DC7-8C63-0EEC-8B1560DD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A66385-9796-08BA-3D10-AF7C2E8B8CE1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6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−5)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exists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−5&gt;0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&gt;5.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limit is zero. So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A66385-9796-08BA-3D10-AF7C2E8B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69502"/>
              </a:xfrm>
              <a:prstGeom prst="rect">
                <a:avLst/>
              </a:prstGeom>
              <a:blipFill>
                <a:blip r:embed="rId3"/>
                <a:stretch>
                  <a:fillRect l="-1199" t="-980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2E412E-C3E5-FCE2-E535-E2CA5A9768C5}"/>
                  </a:ext>
                </a:extLst>
              </p:cNvPr>
              <p:cNvSpPr txBox="1"/>
              <p:nvPr/>
            </p:nvSpPr>
            <p:spPr>
              <a:xfrm>
                <a:off x="2579613" y="5925917"/>
                <a:ext cx="6480495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&gt;5. 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2E412E-C3E5-FCE2-E535-E2CA5A976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613" y="5925917"/>
                <a:ext cx="6480495" cy="838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FFBEAB8-E94D-314E-1B37-AAABF983BDF2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4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9861-0EF6-6AFD-657E-8576F9CD5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83453-20E1-46D1-9345-8713DBEDE812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6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exists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limit is zero. So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83453-20E1-46D1-9345-8713DBED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69502"/>
              </a:xfrm>
              <a:prstGeom prst="rect">
                <a:avLst/>
              </a:prstGeom>
              <a:blipFill>
                <a:blip r:embed="rId3"/>
                <a:stretch>
                  <a:fillRect l="-1199" t="-980" b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9DDC6-3175-1034-D307-953E1A1F7C46}"/>
                  </a:ext>
                </a:extLst>
              </p:cNvPr>
              <p:cNvSpPr txBox="1"/>
              <p:nvPr/>
            </p:nvSpPr>
            <p:spPr>
              <a:xfrm>
                <a:off x="2622956" y="5927315"/>
                <a:ext cx="6480495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9DDC6-3175-1034-D307-953E1A1F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56" y="5927315"/>
                <a:ext cx="6480495" cy="786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BDA57C8-BCFE-1BFC-F0BB-4A2EF9DBF978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B7E90-6526-0296-662D-8EC9612E0F3F}"/>
              </a:ext>
            </a:extLst>
          </p:cNvPr>
          <p:cNvSpPr/>
          <p:nvPr/>
        </p:nvSpPr>
        <p:spPr>
          <a:xfrm>
            <a:off x="3899007" y="5996353"/>
            <a:ext cx="3913336" cy="69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34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EDCC-0B8A-6172-365A-09F456B1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5610F-C81F-0FF5-8E2C-D1812AF494D3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36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Clearly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exists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and equals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5610F-C81F-0FF5-8E2C-D1812AF49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364545"/>
              </a:xfrm>
              <a:prstGeom prst="rect">
                <a:avLst/>
              </a:prstGeom>
              <a:blipFill>
                <a:blip r:embed="rId3"/>
                <a:stretch>
                  <a:fillRect l="-1199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0F4C02-F7C2-5F70-C925-6041DF82BC6B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42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32D6-9A66-0E13-3A18-FB341005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422F-6A6D-6872-91F5-8B5D04815A9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36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dirty="0"/>
                  <a:t>Laplace Transform: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 6. Evaluate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Clearly when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422F-6A6D-6872-91F5-8B5D04815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364545"/>
              </a:xfrm>
              <a:prstGeom prst="rect">
                <a:avLst/>
              </a:prstGeom>
              <a:blipFill>
                <a:blip r:embed="rId3"/>
                <a:stretch>
                  <a:fillRect l="-1199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8108CE7-16CA-0735-3E6F-14772F0CAABB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2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373F-2712-B5F9-F14E-E12C97FE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CD3CA-A4B0-35F3-D8B9-6EB7539F7AA3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3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dirty="0"/>
                  <a:t>Laplace Transform: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 6. Evaluate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0−1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So we conclude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CD3CA-A4B0-35F3-D8B9-6EB7539F7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30452"/>
              </a:xfrm>
              <a:prstGeom prst="rect">
                <a:avLst/>
              </a:prstGeom>
              <a:blipFill>
                <a:blip r:embed="rId3"/>
                <a:stretch>
                  <a:fillRect l="-1199" t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24415CF-A80B-E62A-3782-11BF1599AB2E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2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3516FCC-E61B-29AD-E801-97AAC2036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869EF-09C6-D107-7F09-301893F4CF35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70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With a similar procedure, we see that 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 we conclude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869EF-09C6-D107-7F09-301893F4C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708405"/>
              </a:xfrm>
              <a:prstGeom prst="rect">
                <a:avLst/>
              </a:prstGeom>
              <a:blipFill>
                <a:blip r:embed="rId4"/>
                <a:stretch>
                  <a:fillRect l="-1199" t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EA12A7-D809-BFA2-E7F4-F9805F5BEC35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2F5E71-FEC6-27D6-9047-2F19873F4141}"/>
              </a:ext>
            </a:extLst>
          </p:cNvPr>
          <p:cNvSpPr/>
          <p:nvPr/>
        </p:nvSpPr>
        <p:spPr>
          <a:xfrm>
            <a:off x="2630680" y="5328690"/>
            <a:ext cx="4304670" cy="76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3129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BDF7D-8FC0-C918-7EE8-FA5D2D6E5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B42EBE-86CE-FD35-ED1E-D0E49BF5FC65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70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With a similar procedure, we see that 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 we conclude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B42EBE-86CE-FD35-ED1E-D0E49BF5F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708405"/>
              </a:xfrm>
              <a:prstGeom prst="rect">
                <a:avLst/>
              </a:prstGeom>
              <a:blipFill>
                <a:blip r:embed="rId3"/>
                <a:stretch>
                  <a:fillRect l="-1199" t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FBC570-8253-1267-1093-FFC47427C6C2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0998B-B804-9A22-71C7-03423D1EC0EB}"/>
              </a:ext>
            </a:extLst>
          </p:cNvPr>
          <p:cNvSpPr/>
          <p:nvPr/>
        </p:nvSpPr>
        <p:spPr>
          <a:xfrm>
            <a:off x="2630680" y="5302314"/>
            <a:ext cx="4304670" cy="76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6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BF71A-A0EE-8825-AA97-A292D580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F406B-3D8E-F4F1-839D-9BFF627C6F7F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Integral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E86E1-1931-E34B-4EF7-7BAE1CE759EC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79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Integral transforms: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function with two real variables. Given a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defined on a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following integral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defines a new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map sending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called an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integral transform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kernel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the integral transform.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an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infinite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interval, the integral defining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improper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might not converge for all real numbers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In this case, the domain of new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the set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such that the integral converges, is not expected to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E86E1-1931-E34B-4EF7-7BAE1CE7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79459"/>
              </a:xfrm>
              <a:prstGeom prst="rect">
                <a:avLst/>
              </a:prstGeom>
              <a:blipFill>
                <a:blip r:embed="rId3"/>
                <a:stretch>
                  <a:fillRect l="-1199" t="-924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79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9333C-7839-EBAF-7B46-C7FAB09B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35950-929E-9CE3-AF35-2D8E01AA3843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Linearity of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CE1814-BD3F-7EB2-3737-D6C70941ECDE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44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For every real numbers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Proof: It follows from the linearity of integrals.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CE1814-BD3F-7EB2-3737-D6C70941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444376"/>
              </a:xfrm>
              <a:prstGeom prst="rect">
                <a:avLst/>
              </a:prstGeom>
              <a:blipFill>
                <a:blip r:embed="rId3"/>
                <a:stretch>
                  <a:fillRect l="-1199" t="-896" b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507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5B3-9784-CA31-52E8-B17B9A839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68AB0-30E7-C1E7-E321-980734D6A624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Hyperbolic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B3925-51B9-7374-7CED-EE30D538FF50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40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from the Euler’s formula, the usual sine and cosine functions may also be expressed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hyperbolic functions are defined similarly: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These functions are widely used in engineering practices.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Laplace transform of hyperbolic functions can be obtained via linearity.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B3925-51B9-7374-7CED-EE30D538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407699"/>
              </a:xfrm>
              <a:prstGeom prst="rect">
                <a:avLst/>
              </a:prstGeom>
              <a:blipFill>
                <a:blip r:embed="rId3"/>
                <a:stretch>
                  <a:fillRect l="-1199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77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478C-6923-22A7-6ABA-51893B39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76B2E5-63C6-15FA-1E7B-A41BC3964564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Hyperbolic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2CE70A-4A10-F252-2274-A74BF5F9E0F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40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from the Euler’s formula, the usual sine and cosine functions may also be expressed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hyperbolic functions are defined similarly: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These functions are widely used in engineering practices.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Laplace transform of hyperbolic functions can be obtained via linearity.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𝑘𝑡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2CE70A-4A10-F252-2274-A74BF5F9E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407699"/>
              </a:xfrm>
              <a:prstGeom prst="rect">
                <a:avLst/>
              </a:prstGeom>
              <a:blipFill>
                <a:blip r:embed="rId3"/>
                <a:stretch>
                  <a:fillRect l="-1199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934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0112-BD02-965A-A990-71DB5259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5527C-9267-06BF-232C-5C68B9AF36BA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Summary of basic formulas for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B47C3-B264-E29C-0CEB-AD8A4208B44B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49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Power functions</a:t>
                </a:r>
                <a:b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&gt;0.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 by linearity, we may obtain the Laplace transform of all polynomial functions, e.g.,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1+5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+3⋅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Exponential functions: for every real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Trigonometric and hyperbolic functions: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B47C3-B264-E29C-0CEB-AD8A4208B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493620"/>
              </a:xfrm>
              <a:prstGeom prst="rect">
                <a:avLst/>
              </a:prstGeom>
              <a:blipFill>
                <a:blip r:embed="rId3"/>
                <a:stretch>
                  <a:fillRect l="-1049" t="-887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47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6FFA0-6919-D8AA-F61B-65E3B04A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385D40-56C4-3A54-0CCC-7921C9C3E88D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A8FC9E-B5AF-9F8E-29F5-2ED69DE5BCA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8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Integral transforms: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Integral transforms appears in many discussions of mathematics, physics, engineering, and computer science.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Fourier transform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𝑖𝑠𝑡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Fourier transform is widely used, including but not limited to,  partial differential equations, computer graphics, machine learning, etc.. (not required in this course)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A8FC9E-B5AF-9F8E-29F5-2ED69DE5B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80210"/>
              </a:xfrm>
              <a:prstGeom prst="rect">
                <a:avLst/>
              </a:prstGeom>
              <a:blipFill>
                <a:blip r:embed="rId3"/>
                <a:stretch>
                  <a:fillRect l="-1199" t="-979" r="-1199" b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3DEA6B-04F9-5AF7-BEE5-FC04D9B484E2}"/>
              </a:ext>
            </a:extLst>
          </p:cNvPr>
          <p:cNvSpPr txBox="1"/>
          <p:nvPr/>
        </p:nvSpPr>
        <p:spPr>
          <a:xfrm>
            <a:off x="7060224" y="430823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0C563-7DAE-69CD-DF0D-98568569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1FFA79-57AC-90F3-30EF-EE3E0890B7CA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018C63-3930-4ED4-A70F-A8C2CF6D4499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422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course, we mainly focuse on the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transform,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0,∞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corresponding integral transform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usually denoted by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 determined by the convergence of the improper integral,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should exist.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018C63-3930-4ED4-A70F-A8C2CF6D4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422831"/>
              </a:xfrm>
              <a:prstGeom prst="rect">
                <a:avLst/>
              </a:prstGeom>
              <a:blipFill>
                <a:blip r:embed="rId3"/>
                <a:stretch>
                  <a:fillRect l="-1199" t="-899" b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44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FF360-AC16-9CE9-7E9F-7C96F4908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F60C11-24A2-9BD6-FC2B-5AAF9813A30A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D517B-3209-A5E4-96C5-A3231D41B8CC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554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depends on the choice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Evaluate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𝑠𝑡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integral converges.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D517B-3209-A5E4-96C5-A3231D41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554580"/>
              </a:xfrm>
              <a:prstGeom prst="rect">
                <a:avLst/>
              </a:prstGeom>
              <a:blipFill>
                <a:blip r:embed="rId3"/>
                <a:stretch>
                  <a:fillRect l="-1199" t="-1070" b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477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9DB00-5432-B1B4-E7F7-2E00A446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59E7C1-FC0F-3176-2C55-EADBCEA524C1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3AF33B-9EDD-646D-BC40-4E1D32FAD15E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394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depends on the choice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Evaluate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𝑠𝑡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=+∞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integral diverges.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also diverges.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Conclusion: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3AF33B-9EDD-646D-BC40-4E1D32FA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394234"/>
              </a:xfrm>
              <a:prstGeom prst="rect">
                <a:avLst/>
              </a:prstGeom>
              <a:blipFill>
                <a:blip r:embed="rId3"/>
                <a:stretch>
                  <a:fillRect l="-1199" t="-904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ED757A6-CE93-5F80-6B5E-8E4A727B5246}"/>
              </a:ext>
            </a:extLst>
          </p:cNvPr>
          <p:cNvSpPr/>
          <p:nvPr/>
        </p:nvSpPr>
        <p:spPr>
          <a:xfrm>
            <a:off x="2373924" y="6276908"/>
            <a:ext cx="2250830" cy="511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AC78A-2029-106E-6AE2-7B864FD9F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9CE016-A98F-1E45-E1AD-1FB85352EA5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103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1⋅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have seen that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converges if and only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this case,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𝑠𝑡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L’Hospital’s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rule.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9CE016-A98F-1E45-E1AD-1FB85352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103385"/>
              </a:xfrm>
              <a:prstGeom prst="rect">
                <a:avLst/>
              </a:prstGeom>
              <a:blipFill>
                <a:blip r:embed="rId3"/>
                <a:stretch>
                  <a:fillRect l="-1199" t="-955" b="-8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41F75A-59C6-9E71-9B39-5B11440F8C06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8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72FFA-9CC9-30BD-B523-DD68ADFE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2E1C92-4039-C3DF-2D1B-E24DA2B61F7B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14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1⋅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0−0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2E1C92-4039-C3DF-2D1B-E24DA2B6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145126"/>
              </a:xfrm>
              <a:prstGeom prst="rect">
                <a:avLst/>
              </a:prstGeom>
              <a:blipFill>
                <a:blip r:embed="rId3"/>
                <a:stretch>
                  <a:fillRect l="-1199" t="-948" b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56DD13-27A2-C004-4C43-73DDAC51CB7E}"/>
                  </a:ext>
                </a:extLst>
              </p:cNvPr>
              <p:cNvSpPr txBox="1"/>
              <p:nvPr/>
            </p:nvSpPr>
            <p:spPr>
              <a:xfrm>
                <a:off x="2185332" y="6071631"/>
                <a:ext cx="4572000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56DD13-27A2-C004-4C43-73DDAC51C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332" y="6071631"/>
                <a:ext cx="4572000" cy="786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EDB6770-2277-7137-DFC3-1ADA8F3661ED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66A4E-737A-EA7C-36D9-60D276B73851}"/>
              </a:ext>
            </a:extLst>
          </p:cNvPr>
          <p:cNvSpPr/>
          <p:nvPr/>
        </p:nvSpPr>
        <p:spPr>
          <a:xfrm>
            <a:off x="3226776" y="6154615"/>
            <a:ext cx="2672861" cy="69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6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5FD0-95B0-3E50-8CB2-CF207F57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0BFC6A-931B-25AD-348A-90235026A890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36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Laplace Transform: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 that the domain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depends on the choice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exists if and only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equals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0BFC6A-931B-25AD-348A-90235026A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364545"/>
              </a:xfrm>
              <a:prstGeom prst="rect">
                <a:avLst/>
              </a:prstGeom>
              <a:blipFill>
                <a:blip r:embed="rId3"/>
                <a:stretch>
                  <a:fillRect l="-1199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11A766-5382-5063-D48F-53B67695109C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 of Laplace transforms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9990</TotalTime>
  <Words>2015</Words>
  <Application>Microsoft Office PowerPoint</Application>
  <PresentationFormat>On-screen Show (4:3)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Introduction to Differential Equations - Lecture 14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 - Lecture 7 </dc:title>
  <dc:creator>Fei Qi</dc:creator>
  <cp:lastModifiedBy>Fei Qi</cp:lastModifiedBy>
  <cp:revision>8</cp:revision>
  <dcterms:created xsi:type="dcterms:W3CDTF">2024-01-31T22:46:15Z</dcterms:created>
  <dcterms:modified xsi:type="dcterms:W3CDTF">2024-02-29T17:45:24Z</dcterms:modified>
</cp:coreProperties>
</file>