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71" r:id="rId12"/>
    <p:sldId id="272" r:id="rId13"/>
    <p:sldId id="270" r:id="rId14"/>
    <p:sldId id="273" r:id="rId15"/>
    <p:sldId id="274" r:id="rId16"/>
    <p:sldId id="275" r:id="rId17"/>
    <p:sldId id="276" r:id="rId18"/>
    <p:sldId id="278" r:id="rId19"/>
    <p:sldId id="266" r:id="rId20"/>
    <p:sldId id="267" r:id="rId21"/>
    <p:sldId id="277" r:id="rId22"/>
    <p:sldId id="268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F78DFC-3ECA-4B25-B376-1C4FA2A4ABAA}" v="66" dt="2024-03-06T21:59:47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i Qi" userId="3a0329be-6602-4f64-938f-1fc3eca2c3af" providerId="ADAL" clId="{1CC27D7B-D4C0-41CF-9583-99FEE2778B4D}"/>
    <pc:docChg chg="undo custSel addSld delSld modSld sldOrd">
      <pc:chgData name="Fei Qi" userId="3a0329be-6602-4f64-938f-1fc3eca2c3af" providerId="ADAL" clId="{1CC27D7B-D4C0-41CF-9583-99FEE2778B4D}" dt="2024-02-26T22:46:51.134" v="9122" actId="2696"/>
      <pc:docMkLst>
        <pc:docMk/>
      </pc:docMkLst>
      <pc:sldChg chg="modSp mod">
        <pc:chgData name="Fei Qi" userId="3a0329be-6602-4f64-938f-1fc3eca2c3af" providerId="ADAL" clId="{1CC27D7B-D4C0-41CF-9583-99FEE2778B4D}" dt="2024-02-26T20:56:39.748" v="5867" actId="20577"/>
        <pc:sldMkLst>
          <pc:docMk/>
          <pc:sldMk cId="2309052037" sldId="256"/>
        </pc:sldMkLst>
        <pc:spChg chg="mod">
          <ac:chgData name="Fei Qi" userId="3a0329be-6602-4f64-938f-1fc3eca2c3af" providerId="ADAL" clId="{1CC27D7B-D4C0-41CF-9583-99FEE2778B4D}" dt="2024-02-26T20:56:39.748" v="5867" actId="20577"/>
          <ac:spMkLst>
            <pc:docMk/>
            <pc:sldMk cId="2309052037" sldId="256"/>
            <ac:spMk id="2" creationId="{5F3CAB6C-16B2-1BC0-8235-64E42CCE77AC}"/>
          </ac:spMkLst>
        </pc:spChg>
      </pc:sldChg>
      <pc:sldChg chg="modSp add mod ord">
        <pc:chgData name="Fei Qi" userId="3a0329be-6602-4f64-938f-1fc3eca2c3af" providerId="ADAL" clId="{1CC27D7B-D4C0-41CF-9583-99FEE2778B4D}" dt="2024-02-26T00:51:23.325" v="4091" actId="14100"/>
        <pc:sldMkLst>
          <pc:docMk/>
          <pc:sldMk cId="424559372" sldId="266"/>
        </pc:sldMkLst>
        <pc:spChg chg="mod">
          <ac:chgData name="Fei Qi" userId="3a0329be-6602-4f64-938f-1fc3eca2c3af" providerId="ADAL" clId="{1CC27D7B-D4C0-41CF-9583-99FEE2778B4D}" dt="2024-02-26T00:51:23.325" v="4091" actId="14100"/>
          <ac:spMkLst>
            <pc:docMk/>
            <pc:sldMk cId="424559372" sldId="266"/>
            <ac:spMk id="3" creationId="{D6FA8512-1831-0D85-33D0-F62BA60A626F}"/>
          </ac:spMkLst>
        </pc:spChg>
        <pc:spChg chg="mod">
          <ac:chgData name="Fei Qi" userId="3a0329be-6602-4f64-938f-1fc3eca2c3af" providerId="ADAL" clId="{1CC27D7B-D4C0-41CF-9583-99FEE2778B4D}" dt="2024-02-26T00:51:16.452" v="4085" actId="20577"/>
          <ac:spMkLst>
            <pc:docMk/>
            <pc:sldMk cId="424559372" sldId="266"/>
            <ac:spMk id="64" creationId="{9F3B8767-9BED-A8AD-420E-4613419C0B45}"/>
          </ac:spMkLst>
        </pc:spChg>
      </pc:sldChg>
      <pc:sldChg chg="del">
        <pc:chgData name="Fei Qi" userId="3a0329be-6602-4f64-938f-1fc3eca2c3af" providerId="ADAL" clId="{1CC27D7B-D4C0-41CF-9583-99FEE2778B4D}" dt="2024-02-26T00:43:00.652" v="3369" actId="2696"/>
        <pc:sldMkLst>
          <pc:docMk/>
          <pc:sldMk cId="3453976395" sldId="266"/>
        </pc:sldMkLst>
      </pc:sldChg>
      <pc:sldChg chg="del">
        <pc:chgData name="Fei Qi" userId="3a0329be-6602-4f64-938f-1fc3eca2c3af" providerId="ADAL" clId="{1CC27D7B-D4C0-41CF-9583-99FEE2778B4D}" dt="2024-02-26T00:43:00.652" v="3369" actId="2696"/>
        <pc:sldMkLst>
          <pc:docMk/>
          <pc:sldMk cId="977839341" sldId="267"/>
        </pc:sldMkLst>
      </pc:sldChg>
      <pc:sldChg chg="delSp modSp add mod ord">
        <pc:chgData name="Fei Qi" userId="3a0329be-6602-4f64-938f-1fc3eca2c3af" providerId="ADAL" clId="{1CC27D7B-D4C0-41CF-9583-99FEE2778B4D}" dt="2024-02-26T00:52:08.791" v="4146" actId="20577"/>
        <pc:sldMkLst>
          <pc:docMk/>
          <pc:sldMk cId="1620814662" sldId="267"/>
        </pc:sldMkLst>
        <pc:spChg chg="del">
          <ac:chgData name="Fei Qi" userId="3a0329be-6602-4f64-938f-1fc3eca2c3af" providerId="ADAL" clId="{1CC27D7B-D4C0-41CF-9583-99FEE2778B4D}" dt="2024-02-26T00:51:42.332" v="4093" actId="478"/>
          <ac:spMkLst>
            <pc:docMk/>
            <pc:sldMk cId="1620814662" sldId="267"/>
            <ac:spMk id="3" creationId="{FD7FFB49-A692-05ED-8C83-2BCC327225FF}"/>
          </ac:spMkLst>
        </pc:spChg>
        <pc:spChg chg="mod">
          <ac:chgData name="Fei Qi" userId="3a0329be-6602-4f64-938f-1fc3eca2c3af" providerId="ADAL" clId="{1CC27D7B-D4C0-41CF-9583-99FEE2778B4D}" dt="2024-02-26T00:52:08.791" v="4146" actId="20577"/>
          <ac:spMkLst>
            <pc:docMk/>
            <pc:sldMk cId="1620814662" sldId="267"/>
            <ac:spMk id="64" creationId="{8B0E62E4-6E15-05B0-D735-1472981B8824}"/>
          </ac:spMkLst>
        </pc:spChg>
      </pc:sldChg>
      <pc:sldChg chg="modSp add mod">
        <pc:chgData name="Fei Qi" userId="3a0329be-6602-4f64-938f-1fc3eca2c3af" providerId="ADAL" clId="{1CC27D7B-D4C0-41CF-9583-99FEE2778B4D}" dt="2024-02-26T00:52:48.221" v="4200" actId="1038"/>
        <pc:sldMkLst>
          <pc:docMk/>
          <pc:sldMk cId="2201572832" sldId="268"/>
        </pc:sldMkLst>
        <pc:spChg chg="mod">
          <ac:chgData name="Fei Qi" userId="3a0329be-6602-4f64-938f-1fc3eca2c3af" providerId="ADAL" clId="{1CC27D7B-D4C0-41CF-9583-99FEE2778B4D}" dt="2024-02-26T00:52:48.221" v="4200" actId="1038"/>
          <ac:spMkLst>
            <pc:docMk/>
            <pc:sldMk cId="2201572832" sldId="268"/>
            <ac:spMk id="3" creationId="{229CB832-1F91-1AD2-95FE-D1C6894B4C84}"/>
          </ac:spMkLst>
        </pc:spChg>
        <pc:spChg chg="mod">
          <ac:chgData name="Fei Qi" userId="3a0329be-6602-4f64-938f-1fc3eca2c3af" providerId="ADAL" clId="{1CC27D7B-D4C0-41CF-9583-99FEE2778B4D}" dt="2024-02-26T00:52:31.130" v="4154" actId="20577"/>
          <ac:spMkLst>
            <pc:docMk/>
            <pc:sldMk cId="2201572832" sldId="268"/>
            <ac:spMk id="64" creationId="{AAAF7330-D348-8341-7E46-759C7F1B948E}"/>
          </ac:spMkLst>
        </pc:spChg>
      </pc:sldChg>
      <pc:sldChg chg="del">
        <pc:chgData name="Fei Qi" userId="3a0329be-6602-4f64-938f-1fc3eca2c3af" providerId="ADAL" clId="{1CC27D7B-D4C0-41CF-9583-99FEE2778B4D}" dt="2024-02-26T00:43:00.652" v="3369" actId="2696"/>
        <pc:sldMkLst>
          <pc:docMk/>
          <pc:sldMk cId="3576104307" sldId="268"/>
        </pc:sldMkLst>
      </pc:sldChg>
      <pc:sldChg chg="del">
        <pc:chgData name="Fei Qi" userId="3a0329be-6602-4f64-938f-1fc3eca2c3af" providerId="ADAL" clId="{1CC27D7B-D4C0-41CF-9583-99FEE2778B4D}" dt="2024-02-26T00:43:00.652" v="3369" actId="2696"/>
        <pc:sldMkLst>
          <pc:docMk/>
          <pc:sldMk cId="1176540958" sldId="269"/>
        </pc:sldMkLst>
      </pc:sldChg>
      <pc:sldChg chg="delSp modSp add mod">
        <pc:chgData name="Fei Qi" userId="3a0329be-6602-4f64-938f-1fc3eca2c3af" providerId="ADAL" clId="{1CC27D7B-D4C0-41CF-9583-99FEE2778B4D}" dt="2024-02-26T00:53:07.631" v="4209" actId="20577"/>
        <pc:sldMkLst>
          <pc:docMk/>
          <pc:sldMk cId="2831245957" sldId="269"/>
        </pc:sldMkLst>
        <pc:spChg chg="del">
          <ac:chgData name="Fei Qi" userId="3a0329be-6602-4f64-938f-1fc3eca2c3af" providerId="ADAL" clId="{1CC27D7B-D4C0-41CF-9583-99FEE2778B4D}" dt="2024-02-26T00:53:02.790" v="4203" actId="478"/>
          <ac:spMkLst>
            <pc:docMk/>
            <pc:sldMk cId="2831245957" sldId="269"/>
            <ac:spMk id="3" creationId="{12BDCC30-91A5-A42E-BA68-CAD0F39AD398}"/>
          </ac:spMkLst>
        </pc:spChg>
        <pc:spChg chg="mod">
          <ac:chgData name="Fei Qi" userId="3a0329be-6602-4f64-938f-1fc3eca2c3af" providerId="ADAL" clId="{1CC27D7B-D4C0-41CF-9583-99FEE2778B4D}" dt="2024-02-26T00:53:07.631" v="4209" actId="20577"/>
          <ac:spMkLst>
            <pc:docMk/>
            <pc:sldMk cId="2831245957" sldId="269"/>
            <ac:spMk id="64" creationId="{71FA9DC2-FA6F-55F5-83C8-E97A56501675}"/>
          </ac:spMkLst>
        </pc:spChg>
      </pc:sldChg>
      <pc:sldChg chg="modSp mod ord">
        <pc:chgData name="Fei Qi" userId="3a0329be-6602-4f64-938f-1fc3eca2c3af" providerId="ADAL" clId="{1CC27D7B-D4C0-41CF-9583-99FEE2778B4D}" dt="2024-02-26T00:23:51.804" v="802" actId="20577"/>
        <pc:sldMkLst>
          <pc:docMk/>
          <pc:sldMk cId="1854671298" sldId="270"/>
        </pc:sldMkLst>
        <pc:spChg chg="mod">
          <ac:chgData name="Fei Qi" userId="3a0329be-6602-4f64-938f-1fc3eca2c3af" providerId="ADAL" clId="{1CC27D7B-D4C0-41CF-9583-99FEE2778B4D}" dt="2024-02-26T00:20:33.506" v="615" actId="1035"/>
          <ac:spMkLst>
            <pc:docMk/>
            <pc:sldMk cId="1854671298" sldId="270"/>
            <ac:spMk id="4" creationId="{2B8B16B2-13AA-00C2-1469-F02D20F29928}"/>
          </ac:spMkLst>
        </pc:spChg>
        <pc:spChg chg="mod">
          <ac:chgData name="Fei Qi" userId="3a0329be-6602-4f64-938f-1fc3eca2c3af" providerId="ADAL" clId="{1CC27D7B-D4C0-41CF-9583-99FEE2778B4D}" dt="2024-02-26T00:23:51.804" v="802" actId="20577"/>
          <ac:spMkLst>
            <pc:docMk/>
            <pc:sldMk cId="1854671298" sldId="270"/>
            <ac:spMk id="64" creationId="{0EB47EE2-8A7C-618F-0C7A-5F943AE9013D}"/>
          </ac:spMkLst>
        </pc:spChg>
      </pc:sldChg>
      <pc:sldChg chg="new del">
        <pc:chgData name="Fei Qi" userId="3a0329be-6602-4f64-938f-1fc3eca2c3af" providerId="ADAL" clId="{1CC27D7B-D4C0-41CF-9583-99FEE2778B4D}" dt="2024-02-26T00:12:32.967" v="1" actId="47"/>
        <pc:sldMkLst>
          <pc:docMk/>
          <pc:sldMk cId="617668845" sldId="271"/>
        </pc:sldMkLst>
      </pc:sldChg>
      <pc:sldChg chg="addSp delSp modSp add mod">
        <pc:chgData name="Fei Qi" userId="3a0329be-6602-4f64-938f-1fc3eca2c3af" providerId="ADAL" clId="{1CC27D7B-D4C0-41CF-9583-99FEE2778B4D}" dt="2024-02-26T00:17:09.203" v="336" actId="20577"/>
        <pc:sldMkLst>
          <pc:docMk/>
          <pc:sldMk cId="1561136185" sldId="271"/>
        </pc:sldMkLst>
        <pc:spChg chg="add">
          <ac:chgData name="Fei Qi" userId="3a0329be-6602-4f64-938f-1fc3eca2c3af" providerId="ADAL" clId="{1CC27D7B-D4C0-41CF-9583-99FEE2778B4D}" dt="2024-02-26T00:13:40.361" v="46"/>
          <ac:spMkLst>
            <pc:docMk/>
            <pc:sldMk cId="1561136185" sldId="271"/>
            <ac:spMk id="2" creationId="{6D22FC8F-19B4-B7DD-18CD-105374A158DD}"/>
          </ac:spMkLst>
        </pc:spChg>
        <pc:spChg chg="del">
          <ac:chgData name="Fei Qi" userId="3a0329be-6602-4f64-938f-1fc3eca2c3af" providerId="ADAL" clId="{1CC27D7B-D4C0-41CF-9583-99FEE2778B4D}" dt="2024-02-26T00:14:02.628" v="64" actId="478"/>
          <ac:spMkLst>
            <pc:docMk/>
            <pc:sldMk cId="1561136185" sldId="271"/>
            <ac:spMk id="4" creationId="{26839218-D593-DF1C-93A9-05428E1D4A07}"/>
          </ac:spMkLst>
        </pc:spChg>
        <pc:spChg chg="mod">
          <ac:chgData name="Fei Qi" userId="3a0329be-6602-4f64-938f-1fc3eca2c3af" providerId="ADAL" clId="{1CC27D7B-D4C0-41CF-9583-99FEE2778B4D}" dt="2024-02-26T00:17:09.203" v="336" actId="20577"/>
          <ac:spMkLst>
            <pc:docMk/>
            <pc:sldMk cId="1561136185" sldId="271"/>
            <ac:spMk id="64" creationId="{E8410C2C-4A4D-A7FB-B07A-7EEF2BA9348E}"/>
          </ac:spMkLst>
        </pc:spChg>
      </pc:sldChg>
      <pc:sldChg chg="add del ord">
        <pc:chgData name="Fei Qi" userId="3a0329be-6602-4f64-938f-1fc3eca2c3af" providerId="ADAL" clId="{1CC27D7B-D4C0-41CF-9583-99FEE2778B4D}" dt="2024-02-26T00:12:41.496" v="6" actId="2890"/>
        <pc:sldMkLst>
          <pc:docMk/>
          <pc:sldMk cId="2604248037" sldId="271"/>
        </pc:sldMkLst>
      </pc:sldChg>
      <pc:sldChg chg="modSp add mod">
        <pc:chgData name="Fei Qi" userId="3a0329be-6602-4f64-938f-1fc3eca2c3af" providerId="ADAL" clId="{1CC27D7B-D4C0-41CF-9583-99FEE2778B4D}" dt="2024-02-26T00:19:49.893" v="481"/>
        <pc:sldMkLst>
          <pc:docMk/>
          <pc:sldMk cId="4282074040" sldId="272"/>
        </pc:sldMkLst>
        <pc:spChg chg="mod">
          <ac:chgData name="Fei Qi" userId="3a0329be-6602-4f64-938f-1fc3eca2c3af" providerId="ADAL" clId="{1CC27D7B-D4C0-41CF-9583-99FEE2778B4D}" dt="2024-02-26T00:19:49.893" v="481"/>
          <ac:spMkLst>
            <pc:docMk/>
            <pc:sldMk cId="4282074040" sldId="272"/>
            <ac:spMk id="64" creationId="{B49B4ACE-E942-901F-414F-7AB1FD108CB7}"/>
          </ac:spMkLst>
        </pc:spChg>
      </pc:sldChg>
      <pc:sldChg chg="delSp modSp add mod">
        <pc:chgData name="Fei Qi" userId="3a0329be-6602-4f64-938f-1fc3eca2c3af" providerId="ADAL" clId="{1CC27D7B-D4C0-41CF-9583-99FEE2778B4D}" dt="2024-02-26T00:28:17.682" v="1711" actId="20577"/>
        <pc:sldMkLst>
          <pc:docMk/>
          <pc:sldMk cId="3195035882" sldId="273"/>
        </pc:sldMkLst>
        <pc:spChg chg="del">
          <ac:chgData name="Fei Qi" userId="3a0329be-6602-4f64-938f-1fc3eca2c3af" providerId="ADAL" clId="{1CC27D7B-D4C0-41CF-9583-99FEE2778B4D}" dt="2024-02-26T00:24:48.104" v="925" actId="478"/>
          <ac:spMkLst>
            <pc:docMk/>
            <pc:sldMk cId="3195035882" sldId="273"/>
            <ac:spMk id="4" creationId="{E98D5A7F-FD83-D6DF-7669-A4A339C27813}"/>
          </ac:spMkLst>
        </pc:spChg>
        <pc:spChg chg="mod">
          <ac:chgData name="Fei Qi" userId="3a0329be-6602-4f64-938f-1fc3eca2c3af" providerId="ADAL" clId="{1CC27D7B-D4C0-41CF-9583-99FEE2778B4D}" dt="2024-02-26T00:24:13.096" v="852" actId="20577"/>
          <ac:spMkLst>
            <pc:docMk/>
            <pc:sldMk cId="3195035882" sldId="273"/>
            <ac:spMk id="5" creationId="{CACC2F2C-EBC8-923D-2CE4-8F8539F7FD8D}"/>
          </ac:spMkLst>
        </pc:spChg>
        <pc:spChg chg="mod">
          <ac:chgData name="Fei Qi" userId="3a0329be-6602-4f64-938f-1fc3eca2c3af" providerId="ADAL" clId="{1CC27D7B-D4C0-41CF-9583-99FEE2778B4D}" dt="2024-02-26T00:28:17.682" v="1711" actId="20577"/>
          <ac:spMkLst>
            <pc:docMk/>
            <pc:sldMk cId="3195035882" sldId="273"/>
            <ac:spMk id="64" creationId="{6F60C638-7128-4A32-0A9C-E76A33A06D05}"/>
          </ac:spMkLst>
        </pc:spChg>
      </pc:sldChg>
      <pc:sldChg chg="modSp add mod">
        <pc:chgData name="Fei Qi" userId="3a0329be-6602-4f64-938f-1fc3eca2c3af" providerId="ADAL" clId="{1CC27D7B-D4C0-41CF-9583-99FEE2778B4D}" dt="2024-02-26T00:34:16.335" v="2521" actId="20577"/>
        <pc:sldMkLst>
          <pc:docMk/>
          <pc:sldMk cId="3056573346" sldId="274"/>
        </pc:sldMkLst>
        <pc:spChg chg="mod">
          <ac:chgData name="Fei Qi" userId="3a0329be-6602-4f64-938f-1fc3eca2c3af" providerId="ADAL" clId="{1CC27D7B-D4C0-41CF-9583-99FEE2778B4D}" dt="2024-02-26T00:34:16.335" v="2521" actId="20577"/>
          <ac:spMkLst>
            <pc:docMk/>
            <pc:sldMk cId="3056573346" sldId="274"/>
            <ac:spMk id="64" creationId="{013F1AD7-5041-4F19-43CE-285DA201D339}"/>
          </ac:spMkLst>
        </pc:spChg>
      </pc:sldChg>
      <pc:sldChg chg="modSp add mod">
        <pc:chgData name="Fei Qi" userId="3a0329be-6602-4f64-938f-1fc3eca2c3af" providerId="ADAL" clId="{1CC27D7B-D4C0-41CF-9583-99FEE2778B4D}" dt="2024-02-26T00:40:46.732" v="3279" actId="20577"/>
        <pc:sldMkLst>
          <pc:docMk/>
          <pc:sldMk cId="4284002897" sldId="275"/>
        </pc:sldMkLst>
        <pc:spChg chg="mod">
          <ac:chgData name="Fei Qi" userId="3a0329be-6602-4f64-938f-1fc3eca2c3af" providerId="ADAL" clId="{1CC27D7B-D4C0-41CF-9583-99FEE2778B4D}" dt="2024-02-26T00:40:46.732" v="3279" actId="20577"/>
          <ac:spMkLst>
            <pc:docMk/>
            <pc:sldMk cId="4284002897" sldId="275"/>
            <ac:spMk id="64" creationId="{855EC676-836C-49EF-DFA5-1235FD3C31E5}"/>
          </ac:spMkLst>
        </pc:spChg>
      </pc:sldChg>
      <pc:sldChg chg="addSp modSp add mod">
        <pc:chgData name="Fei Qi" userId="3a0329be-6602-4f64-938f-1fc3eca2c3af" providerId="ADAL" clId="{1CC27D7B-D4C0-41CF-9583-99FEE2778B4D}" dt="2024-02-26T00:41:57.198" v="3368" actId="1036"/>
        <pc:sldMkLst>
          <pc:docMk/>
          <pc:sldMk cId="3496218654" sldId="276"/>
        </pc:sldMkLst>
        <pc:spChg chg="mod">
          <ac:chgData name="Fei Qi" userId="3a0329be-6602-4f64-938f-1fc3eca2c3af" providerId="ADAL" clId="{1CC27D7B-D4C0-41CF-9583-99FEE2778B4D}" dt="2024-02-26T00:41:20.673" v="3353" actId="20577"/>
          <ac:spMkLst>
            <pc:docMk/>
            <pc:sldMk cId="3496218654" sldId="276"/>
            <ac:spMk id="64" creationId="{F838BB6C-E6CD-8B21-1FA3-31F756EC932E}"/>
          </ac:spMkLst>
        </pc:spChg>
        <pc:picChg chg="add mod">
          <ac:chgData name="Fei Qi" userId="3a0329be-6602-4f64-938f-1fc3eca2c3af" providerId="ADAL" clId="{1CC27D7B-D4C0-41CF-9583-99FEE2778B4D}" dt="2024-02-26T00:41:57.198" v="3368" actId="1036"/>
          <ac:picMkLst>
            <pc:docMk/>
            <pc:sldMk cId="3496218654" sldId="276"/>
            <ac:picMk id="2" creationId="{0A5745B4-42AF-7471-79B1-82D459729584}"/>
          </ac:picMkLst>
        </pc:picChg>
      </pc:sldChg>
      <pc:sldChg chg="delSp modSp add mod">
        <pc:chgData name="Fei Qi" userId="3a0329be-6602-4f64-938f-1fc3eca2c3af" providerId="ADAL" clId="{1CC27D7B-D4C0-41CF-9583-99FEE2778B4D}" dt="2024-02-26T00:46:58.590" v="3779" actId="20577"/>
        <pc:sldMkLst>
          <pc:docMk/>
          <pc:sldMk cId="1232166651" sldId="277"/>
        </pc:sldMkLst>
        <pc:spChg chg="mod">
          <ac:chgData name="Fei Qi" userId="3a0329be-6602-4f64-938f-1fc3eca2c3af" providerId="ADAL" clId="{1CC27D7B-D4C0-41CF-9583-99FEE2778B4D}" dt="2024-02-26T00:46:58.590" v="3779" actId="20577"/>
          <ac:spMkLst>
            <pc:docMk/>
            <pc:sldMk cId="1232166651" sldId="277"/>
            <ac:spMk id="5" creationId="{2DC8DB96-9044-0598-760A-EE5753EA165D}"/>
          </ac:spMkLst>
        </pc:spChg>
        <pc:spChg chg="mod">
          <ac:chgData name="Fei Qi" userId="3a0329be-6602-4f64-938f-1fc3eca2c3af" providerId="ADAL" clId="{1CC27D7B-D4C0-41CF-9583-99FEE2778B4D}" dt="2024-02-26T00:46:53.512" v="3778" actId="20577"/>
          <ac:spMkLst>
            <pc:docMk/>
            <pc:sldMk cId="1232166651" sldId="277"/>
            <ac:spMk id="64" creationId="{9C122EE3-0A31-F9E2-D39C-E08E56136CEF}"/>
          </ac:spMkLst>
        </pc:spChg>
        <pc:picChg chg="del">
          <ac:chgData name="Fei Qi" userId="3a0329be-6602-4f64-938f-1fc3eca2c3af" providerId="ADAL" clId="{1CC27D7B-D4C0-41CF-9583-99FEE2778B4D}" dt="2024-02-26T00:43:40.080" v="3443" actId="478"/>
          <ac:picMkLst>
            <pc:docMk/>
            <pc:sldMk cId="1232166651" sldId="277"/>
            <ac:picMk id="2" creationId="{917A424D-CCE2-8622-5256-CE937E200456}"/>
          </ac:picMkLst>
        </pc:picChg>
      </pc:sldChg>
      <pc:sldChg chg="modSp add mod">
        <pc:chgData name="Fei Qi" userId="3a0329be-6602-4f64-938f-1fc3eca2c3af" providerId="ADAL" clId="{1CC27D7B-D4C0-41CF-9583-99FEE2778B4D}" dt="2024-02-26T00:50:33.931" v="4046" actId="6549"/>
        <pc:sldMkLst>
          <pc:docMk/>
          <pc:sldMk cId="3598189880" sldId="278"/>
        </pc:sldMkLst>
        <pc:spChg chg="mod">
          <ac:chgData name="Fei Qi" userId="3a0329be-6602-4f64-938f-1fc3eca2c3af" providerId="ADAL" clId="{1CC27D7B-D4C0-41CF-9583-99FEE2778B4D}" dt="2024-02-26T00:47:10.095" v="3783" actId="20577"/>
          <ac:spMkLst>
            <pc:docMk/>
            <pc:sldMk cId="3598189880" sldId="278"/>
            <ac:spMk id="5" creationId="{ACA9BEAE-5761-A98F-B303-6BAEC198EC23}"/>
          </ac:spMkLst>
        </pc:spChg>
        <pc:spChg chg="mod">
          <ac:chgData name="Fei Qi" userId="3a0329be-6602-4f64-938f-1fc3eca2c3af" providerId="ADAL" clId="{1CC27D7B-D4C0-41CF-9583-99FEE2778B4D}" dt="2024-02-26T00:50:33.931" v="4046" actId="6549"/>
          <ac:spMkLst>
            <pc:docMk/>
            <pc:sldMk cId="3598189880" sldId="278"/>
            <ac:spMk id="64" creationId="{B93086C0-A880-EECD-50C4-91B724F2F774}"/>
          </ac:spMkLst>
        </pc:spChg>
      </pc:sldChg>
      <pc:sldChg chg="modSp add del mod">
        <pc:chgData name="Fei Qi" userId="3a0329be-6602-4f64-938f-1fc3eca2c3af" providerId="ADAL" clId="{1CC27D7B-D4C0-41CF-9583-99FEE2778B4D}" dt="2024-02-26T22:46:51.134" v="9122" actId="2696"/>
        <pc:sldMkLst>
          <pc:docMk/>
          <pc:sldMk cId="2366366763" sldId="279"/>
        </pc:sldMkLst>
        <pc:spChg chg="mod">
          <ac:chgData name="Fei Qi" userId="3a0329be-6602-4f64-938f-1fc3eca2c3af" providerId="ADAL" clId="{1CC27D7B-D4C0-41CF-9583-99FEE2778B4D}" dt="2024-02-26T01:05:34.063" v="4356" actId="20577"/>
          <ac:spMkLst>
            <pc:docMk/>
            <pc:sldMk cId="2366366763" sldId="279"/>
            <ac:spMk id="5" creationId="{2E9A4EA5-F984-9CF1-CD16-8728E4A4A679}"/>
          </ac:spMkLst>
        </pc:spChg>
        <pc:spChg chg="mod">
          <ac:chgData name="Fei Qi" userId="3a0329be-6602-4f64-938f-1fc3eca2c3af" providerId="ADAL" clId="{1CC27D7B-D4C0-41CF-9583-99FEE2778B4D}" dt="2024-02-26T01:14:17.006" v="5318" actId="20577"/>
          <ac:spMkLst>
            <pc:docMk/>
            <pc:sldMk cId="2366366763" sldId="279"/>
            <ac:spMk id="64" creationId="{5B6348BB-94E5-15D8-2C54-A532846AD5BC}"/>
          </ac:spMkLst>
        </pc:spChg>
      </pc:sldChg>
      <pc:sldChg chg="addSp delSp modSp add del mod">
        <pc:chgData name="Fei Qi" userId="3a0329be-6602-4f64-938f-1fc3eca2c3af" providerId="ADAL" clId="{1CC27D7B-D4C0-41CF-9583-99FEE2778B4D}" dt="2024-02-26T22:46:51.134" v="9122" actId="2696"/>
        <pc:sldMkLst>
          <pc:docMk/>
          <pc:sldMk cId="565939949" sldId="280"/>
        </pc:sldMkLst>
        <pc:spChg chg="add del mod">
          <ac:chgData name="Fei Qi" userId="3a0329be-6602-4f64-938f-1fc3eca2c3af" providerId="ADAL" clId="{1CC27D7B-D4C0-41CF-9583-99FEE2778B4D}" dt="2024-02-26T21:27:46.648" v="7166" actId="478"/>
          <ac:spMkLst>
            <pc:docMk/>
            <pc:sldMk cId="565939949" sldId="280"/>
            <ac:spMk id="3" creationId="{742471B8-2DDA-0CE8-08CB-6D82448E3EEA}"/>
          </ac:spMkLst>
        </pc:spChg>
        <pc:spChg chg="mod">
          <ac:chgData name="Fei Qi" userId="3a0329be-6602-4f64-938f-1fc3eca2c3af" providerId="ADAL" clId="{1CC27D7B-D4C0-41CF-9583-99FEE2778B4D}" dt="2024-02-26T01:11:59.768" v="5116" actId="20577"/>
          <ac:spMkLst>
            <pc:docMk/>
            <pc:sldMk cId="565939949" sldId="280"/>
            <ac:spMk id="5" creationId="{15CD48A1-8D57-07C2-C696-240FBA171203}"/>
          </ac:spMkLst>
        </pc:spChg>
        <pc:spChg chg="add del mod">
          <ac:chgData name="Fei Qi" userId="3a0329be-6602-4f64-938f-1fc3eca2c3af" providerId="ADAL" clId="{1CC27D7B-D4C0-41CF-9583-99FEE2778B4D}" dt="2024-02-26T21:11:42.711" v="6303" actId="478"/>
          <ac:spMkLst>
            <pc:docMk/>
            <pc:sldMk cId="565939949" sldId="280"/>
            <ac:spMk id="6" creationId="{F5CF4130-45C8-3EE8-559F-F9BA293D5B46}"/>
          </ac:spMkLst>
        </pc:spChg>
        <pc:spChg chg="mod">
          <ac:chgData name="Fei Qi" userId="3a0329be-6602-4f64-938f-1fc3eca2c3af" providerId="ADAL" clId="{1CC27D7B-D4C0-41CF-9583-99FEE2778B4D}" dt="2024-02-26T21:29:22.067" v="7428" actId="20577"/>
          <ac:spMkLst>
            <pc:docMk/>
            <pc:sldMk cId="565939949" sldId="280"/>
            <ac:spMk id="64" creationId="{A11458FB-BDE6-E34B-CECB-01D6CDA759E7}"/>
          </ac:spMkLst>
        </pc:spChg>
      </pc:sldChg>
      <pc:sldChg chg="delSp modSp add del mod">
        <pc:chgData name="Fei Qi" userId="3a0329be-6602-4f64-938f-1fc3eca2c3af" providerId="ADAL" clId="{1CC27D7B-D4C0-41CF-9583-99FEE2778B4D}" dt="2024-02-26T22:46:51.134" v="9122" actId="2696"/>
        <pc:sldMkLst>
          <pc:docMk/>
          <pc:sldMk cId="2347730087" sldId="281"/>
        </pc:sldMkLst>
        <pc:spChg chg="mod">
          <ac:chgData name="Fei Qi" userId="3a0329be-6602-4f64-938f-1fc3eca2c3af" providerId="ADAL" clId="{1CC27D7B-D4C0-41CF-9583-99FEE2778B4D}" dt="2024-02-26T21:07:56.738" v="5937" actId="1036"/>
          <ac:spMkLst>
            <pc:docMk/>
            <pc:sldMk cId="2347730087" sldId="281"/>
            <ac:spMk id="3" creationId="{FFFACD8C-A51B-A793-9511-A8EDE396C3A3}"/>
          </ac:spMkLst>
        </pc:spChg>
        <pc:spChg chg="del mod">
          <ac:chgData name="Fei Qi" userId="3a0329be-6602-4f64-938f-1fc3eca2c3af" providerId="ADAL" clId="{1CC27D7B-D4C0-41CF-9583-99FEE2778B4D}" dt="2024-02-26T21:12:07.718" v="6312" actId="21"/>
          <ac:spMkLst>
            <pc:docMk/>
            <pc:sldMk cId="2347730087" sldId="281"/>
            <ac:spMk id="6" creationId="{CECC437F-BF2E-79AB-59A3-535A32E38F5A}"/>
          </ac:spMkLst>
        </pc:spChg>
        <pc:spChg chg="mod">
          <ac:chgData name="Fei Qi" userId="3a0329be-6602-4f64-938f-1fc3eca2c3af" providerId="ADAL" clId="{1CC27D7B-D4C0-41CF-9583-99FEE2778B4D}" dt="2024-02-26T21:15:32.974" v="6403" actId="20577"/>
          <ac:spMkLst>
            <pc:docMk/>
            <pc:sldMk cId="2347730087" sldId="281"/>
            <ac:spMk id="64" creationId="{27BA54DB-D32A-2CF7-3E37-E0A4E6AFC598}"/>
          </ac:spMkLst>
        </pc:spChg>
      </pc:sldChg>
      <pc:sldChg chg="delSp modSp add del mod">
        <pc:chgData name="Fei Qi" userId="3a0329be-6602-4f64-938f-1fc3eca2c3af" providerId="ADAL" clId="{1CC27D7B-D4C0-41CF-9583-99FEE2778B4D}" dt="2024-02-26T22:46:51.134" v="9122" actId="2696"/>
        <pc:sldMkLst>
          <pc:docMk/>
          <pc:sldMk cId="47974517" sldId="282"/>
        </pc:sldMkLst>
        <pc:spChg chg="mod">
          <ac:chgData name="Fei Qi" userId="3a0329be-6602-4f64-938f-1fc3eca2c3af" providerId="ADAL" clId="{1CC27D7B-D4C0-41CF-9583-99FEE2778B4D}" dt="2024-02-26T21:19:56.189" v="6420" actId="1038"/>
          <ac:spMkLst>
            <pc:docMk/>
            <pc:sldMk cId="47974517" sldId="282"/>
            <ac:spMk id="3" creationId="{DEB00B6C-BB01-E75B-6FE2-AAF4AD678D2E}"/>
          </ac:spMkLst>
        </pc:spChg>
        <pc:spChg chg="del mod">
          <ac:chgData name="Fei Qi" userId="3a0329be-6602-4f64-938f-1fc3eca2c3af" providerId="ADAL" clId="{1CC27D7B-D4C0-41CF-9583-99FEE2778B4D}" dt="2024-02-26T21:12:24.719" v="6321" actId="478"/>
          <ac:spMkLst>
            <pc:docMk/>
            <pc:sldMk cId="47974517" sldId="282"/>
            <ac:spMk id="6" creationId="{79BB3D9C-EC71-E38E-521A-8CA48B66BD75}"/>
          </ac:spMkLst>
        </pc:spChg>
        <pc:spChg chg="mod">
          <ac:chgData name="Fei Qi" userId="3a0329be-6602-4f64-938f-1fc3eca2c3af" providerId="ADAL" clId="{1CC27D7B-D4C0-41CF-9583-99FEE2778B4D}" dt="2024-02-26T21:26:15.824" v="7070" actId="20577"/>
          <ac:spMkLst>
            <pc:docMk/>
            <pc:sldMk cId="47974517" sldId="282"/>
            <ac:spMk id="64" creationId="{02CF51B9-E3E2-F80E-8165-D4A3D10576E6}"/>
          </ac:spMkLst>
        </pc:spChg>
      </pc:sldChg>
      <pc:sldChg chg="modSp add del mod">
        <pc:chgData name="Fei Qi" userId="3a0329be-6602-4f64-938f-1fc3eca2c3af" providerId="ADAL" clId="{1CC27D7B-D4C0-41CF-9583-99FEE2778B4D}" dt="2024-02-26T22:46:51.134" v="9122" actId="2696"/>
        <pc:sldMkLst>
          <pc:docMk/>
          <pc:sldMk cId="594111136" sldId="283"/>
        </pc:sldMkLst>
        <pc:spChg chg="mod">
          <ac:chgData name="Fei Qi" userId="3a0329be-6602-4f64-938f-1fc3eca2c3af" providerId="ADAL" clId="{1CC27D7B-D4C0-41CF-9583-99FEE2778B4D}" dt="2024-02-26T21:26:45.720" v="7093" actId="20577"/>
          <ac:spMkLst>
            <pc:docMk/>
            <pc:sldMk cId="594111136" sldId="283"/>
            <ac:spMk id="64" creationId="{4A0D11A4-4BA2-3B68-7D38-6FF338F5651F}"/>
          </ac:spMkLst>
        </pc:spChg>
      </pc:sldChg>
      <pc:sldChg chg="delSp modSp add del mod">
        <pc:chgData name="Fei Qi" userId="3a0329be-6602-4f64-938f-1fc3eca2c3af" providerId="ADAL" clId="{1CC27D7B-D4C0-41CF-9583-99FEE2778B4D}" dt="2024-02-26T22:46:51.134" v="9122" actId="2696"/>
        <pc:sldMkLst>
          <pc:docMk/>
          <pc:sldMk cId="2707956071" sldId="284"/>
        </pc:sldMkLst>
        <pc:spChg chg="del">
          <ac:chgData name="Fei Qi" userId="3a0329be-6602-4f64-938f-1fc3eca2c3af" providerId="ADAL" clId="{1CC27D7B-D4C0-41CF-9583-99FEE2778B4D}" dt="2024-02-26T21:29:39.045" v="7431" actId="478"/>
          <ac:spMkLst>
            <pc:docMk/>
            <pc:sldMk cId="2707956071" sldId="284"/>
            <ac:spMk id="3" creationId="{8D5E9601-4569-8C54-0F32-B9BA768752C8}"/>
          </ac:spMkLst>
        </pc:spChg>
        <pc:spChg chg="mod">
          <ac:chgData name="Fei Qi" userId="3a0329be-6602-4f64-938f-1fc3eca2c3af" providerId="ADAL" clId="{1CC27D7B-D4C0-41CF-9583-99FEE2778B4D}" dt="2024-02-26T21:27:25.054" v="7164" actId="20577"/>
          <ac:spMkLst>
            <pc:docMk/>
            <pc:sldMk cId="2707956071" sldId="284"/>
            <ac:spMk id="5" creationId="{5930CD4E-15CA-8BB2-0C4B-19E234AA5509}"/>
          </ac:spMkLst>
        </pc:spChg>
        <pc:spChg chg="mod">
          <ac:chgData name="Fei Qi" userId="3a0329be-6602-4f64-938f-1fc3eca2c3af" providerId="ADAL" clId="{1CC27D7B-D4C0-41CF-9583-99FEE2778B4D}" dt="2024-02-26T21:34:12.599" v="7916" actId="20577"/>
          <ac:spMkLst>
            <pc:docMk/>
            <pc:sldMk cId="2707956071" sldId="284"/>
            <ac:spMk id="64" creationId="{BD3D7554-0B54-C4FC-57FB-65F5B7962CE1}"/>
          </ac:spMkLst>
        </pc:spChg>
      </pc:sldChg>
      <pc:sldChg chg="modSp add del mod">
        <pc:chgData name="Fei Qi" userId="3a0329be-6602-4f64-938f-1fc3eca2c3af" providerId="ADAL" clId="{1CC27D7B-D4C0-41CF-9583-99FEE2778B4D}" dt="2024-02-26T22:46:51.134" v="9122" actId="2696"/>
        <pc:sldMkLst>
          <pc:docMk/>
          <pc:sldMk cId="1195394457" sldId="285"/>
        </pc:sldMkLst>
        <pc:spChg chg="mod">
          <ac:chgData name="Fei Qi" userId="3a0329be-6602-4f64-938f-1fc3eca2c3af" providerId="ADAL" clId="{1CC27D7B-D4C0-41CF-9583-99FEE2778B4D}" dt="2024-02-26T21:35:32.511" v="8026" actId="20577"/>
          <ac:spMkLst>
            <pc:docMk/>
            <pc:sldMk cId="1195394457" sldId="285"/>
            <ac:spMk id="64" creationId="{AB14B47C-87C1-341A-449C-AF042978113A}"/>
          </ac:spMkLst>
        </pc:spChg>
      </pc:sldChg>
      <pc:sldChg chg="modSp add del mod">
        <pc:chgData name="Fei Qi" userId="3a0329be-6602-4f64-938f-1fc3eca2c3af" providerId="ADAL" clId="{1CC27D7B-D4C0-41CF-9583-99FEE2778B4D}" dt="2024-02-26T22:46:51.134" v="9122" actId="2696"/>
        <pc:sldMkLst>
          <pc:docMk/>
          <pc:sldMk cId="1736705552" sldId="286"/>
        </pc:sldMkLst>
        <pc:spChg chg="mod">
          <ac:chgData name="Fei Qi" userId="3a0329be-6602-4f64-938f-1fc3eca2c3af" providerId="ADAL" clId="{1CC27D7B-D4C0-41CF-9583-99FEE2778B4D}" dt="2024-02-26T21:39:34.221" v="8370" actId="6549"/>
          <ac:spMkLst>
            <pc:docMk/>
            <pc:sldMk cId="1736705552" sldId="286"/>
            <ac:spMk id="64" creationId="{207F0A24-8077-5568-E1AF-AE6A53655533}"/>
          </ac:spMkLst>
        </pc:spChg>
      </pc:sldChg>
      <pc:sldChg chg="modSp add del mod">
        <pc:chgData name="Fei Qi" userId="3a0329be-6602-4f64-938f-1fc3eca2c3af" providerId="ADAL" clId="{1CC27D7B-D4C0-41CF-9583-99FEE2778B4D}" dt="2024-02-26T22:46:51.134" v="9122" actId="2696"/>
        <pc:sldMkLst>
          <pc:docMk/>
          <pc:sldMk cId="892743416" sldId="287"/>
        </pc:sldMkLst>
        <pc:spChg chg="mod">
          <ac:chgData name="Fei Qi" userId="3a0329be-6602-4f64-938f-1fc3eca2c3af" providerId="ADAL" clId="{1CC27D7B-D4C0-41CF-9583-99FEE2778B4D}" dt="2024-02-26T21:41:06.271" v="8433" actId="20577"/>
          <ac:spMkLst>
            <pc:docMk/>
            <pc:sldMk cId="892743416" sldId="287"/>
            <ac:spMk id="64" creationId="{31B37E30-0E49-0D5E-62D2-2E11721C1B36}"/>
          </ac:spMkLst>
        </pc:spChg>
      </pc:sldChg>
      <pc:sldChg chg="modSp add del mod">
        <pc:chgData name="Fei Qi" userId="3a0329be-6602-4f64-938f-1fc3eca2c3af" providerId="ADAL" clId="{1CC27D7B-D4C0-41CF-9583-99FEE2778B4D}" dt="2024-02-26T22:46:51.134" v="9122" actId="2696"/>
        <pc:sldMkLst>
          <pc:docMk/>
          <pc:sldMk cId="470064949" sldId="288"/>
        </pc:sldMkLst>
        <pc:spChg chg="mod">
          <ac:chgData name="Fei Qi" userId="3a0329be-6602-4f64-938f-1fc3eca2c3af" providerId="ADAL" clId="{1CC27D7B-D4C0-41CF-9583-99FEE2778B4D}" dt="2024-02-26T21:49:24.892" v="8849" actId="20577"/>
          <ac:spMkLst>
            <pc:docMk/>
            <pc:sldMk cId="470064949" sldId="288"/>
            <ac:spMk id="64" creationId="{7D6D2B3E-5BF4-BB7F-D4AB-FFA89239C419}"/>
          </ac:spMkLst>
        </pc:spChg>
      </pc:sldChg>
      <pc:sldChg chg="add del">
        <pc:chgData name="Fei Qi" userId="3a0329be-6602-4f64-938f-1fc3eca2c3af" providerId="ADAL" clId="{1CC27D7B-D4C0-41CF-9583-99FEE2778B4D}" dt="2024-02-26T22:46:51.134" v="9122" actId="2696"/>
        <pc:sldMkLst>
          <pc:docMk/>
          <pc:sldMk cId="3945234913" sldId="289"/>
        </pc:sldMkLst>
      </pc:sldChg>
      <pc:sldChg chg="modSp add del mod">
        <pc:chgData name="Fei Qi" userId="3a0329be-6602-4f64-938f-1fc3eca2c3af" providerId="ADAL" clId="{1CC27D7B-D4C0-41CF-9583-99FEE2778B4D}" dt="2024-02-26T22:46:51.134" v="9122" actId="2696"/>
        <pc:sldMkLst>
          <pc:docMk/>
          <pc:sldMk cId="3884971857" sldId="290"/>
        </pc:sldMkLst>
        <pc:spChg chg="mod">
          <ac:chgData name="Fei Qi" userId="3a0329be-6602-4f64-938f-1fc3eca2c3af" providerId="ADAL" clId="{1CC27D7B-D4C0-41CF-9583-99FEE2778B4D}" dt="2024-02-26T22:44:35.895" v="9004" actId="20577"/>
          <ac:spMkLst>
            <pc:docMk/>
            <pc:sldMk cId="3884971857" sldId="290"/>
            <ac:spMk id="64" creationId="{BAD69E0F-1B6C-1622-0A3B-1E7E235DBFD2}"/>
          </ac:spMkLst>
        </pc:spChg>
      </pc:sldChg>
      <pc:sldChg chg="modSp add del mod">
        <pc:chgData name="Fei Qi" userId="3a0329be-6602-4f64-938f-1fc3eca2c3af" providerId="ADAL" clId="{1CC27D7B-D4C0-41CF-9583-99FEE2778B4D}" dt="2024-02-26T22:46:51.134" v="9122" actId="2696"/>
        <pc:sldMkLst>
          <pc:docMk/>
          <pc:sldMk cId="29470784" sldId="291"/>
        </pc:sldMkLst>
        <pc:spChg chg="mod">
          <ac:chgData name="Fei Qi" userId="3a0329be-6602-4f64-938f-1fc3eca2c3af" providerId="ADAL" clId="{1CC27D7B-D4C0-41CF-9583-99FEE2778B4D}" dt="2024-02-26T22:46:31.642" v="9121" actId="20577"/>
          <ac:spMkLst>
            <pc:docMk/>
            <pc:sldMk cId="29470784" sldId="291"/>
            <ac:spMk id="64" creationId="{9D64AB95-9500-57F1-1B64-00F8067B5D48}"/>
          </ac:spMkLst>
        </pc:spChg>
      </pc:sldChg>
      <pc:sldChg chg="add del">
        <pc:chgData name="Fei Qi" userId="3a0329be-6602-4f64-938f-1fc3eca2c3af" providerId="ADAL" clId="{1CC27D7B-D4C0-41CF-9583-99FEE2778B4D}" dt="2024-02-26T22:44:45.059" v="9006" actId="2696"/>
        <pc:sldMkLst>
          <pc:docMk/>
          <pc:sldMk cId="2985161043" sldId="291"/>
        </pc:sldMkLst>
      </pc:sldChg>
    </pc:docChg>
  </pc:docChgLst>
  <pc:docChgLst>
    <pc:chgData name="Fei Qi" userId="3a0329be-6602-4f64-938f-1fc3eca2c3af" providerId="ADAL" clId="{695EB7DB-6225-4758-A7E4-718FB10A00D9}"/>
    <pc:docChg chg="modSld">
      <pc:chgData name="Fei Qi" userId="3a0329be-6602-4f64-938f-1fc3eca2c3af" providerId="ADAL" clId="{695EB7DB-6225-4758-A7E4-718FB10A00D9}" dt="2024-03-05T14:21:41.566" v="221" actId="108"/>
      <pc:docMkLst>
        <pc:docMk/>
      </pc:docMkLst>
      <pc:sldChg chg="modSp">
        <pc:chgData name="Fei Qi" userId="3a0329be-6602-4f64-938f-1fc3eca2c3af" providerId="ADAL" clId="{695EB7DB-6225-4758-A7E4-718FB10A00D9}" dt="2024-03-05T14:16:55.441" v="5" actId="108"/>
        <pc:sldMkLst>
          <pc:docMk/>
          <pc:sldMk cId="3045078852" sldId="257"/>
        </pc:sldMkLst>
        <pc:spChg chg="mod">
          <ac:chgData name="Fei Qi" userId="3a0329be-6602-4f64-938f-1fc3eca2c3af" providerId="ADAL" clId="{695EB7DB-6225-4758-A7E4-718FB10A00D9}" dt="2024-03-05T14:16:55.441" v="5" actId="108"/>
          <ac:spMkLst>
            <pc:docMk/>
            <pc:sldMk cId="3045078852" sldId="257"/>
            <ac:spMk id="64" creationId="{BEB8C916-FEED-4125-A4F2-C02E5352CD63}"/>
          </ac:spMkLst>
        </pc:spChg>
      </pc:sldChg>
      <pc:sldChg chg="modSp">
        <pc:chgData name="Fei Qi" userId="3a0329be-6602-4f64-938f-1fc3eca2c3af" providerId="ADAL" clId="{695EB7DB-6225-4758-A7E4-718FB10A00D9}" dt="2024-03-05T14:17:05.081" v="17" actId="108"/>
        <pc:sldMkLst>
          <pc:docMk/>
          <pc:sldMk cId="2223018673" sldId="258"/>
        </pc:sldMkLst>
        <pc:spChg chg="mod">
          <ac:chgData name="Fei Qi" userId="3a0329be-6602-4f64-938f-1fc3eca2c3af" providerId="ADAL" clId="{695EB7DB-6225-4758-A7E4-718FB10A00D9}" dt="2024-03-05T14:17:05.081" v="17" actId="108"/>
          <ac:spMkLst>
            <pc:docMk/>
            <pc:sldMk cId="2223018673" sldId="258"/>
            <ac:spMk id="64" creationId="{BECC5C1A-5BDD-68BE-80EA-FA64F49A0526}"/>
          </ac:spMkLst>
        </pc:spChg>
      </pc:sldChg>
      <pc:sldChg chg="modSp">
        <pc:chgData name="Fei Qi" userId="3a0329be-6602-4f64-938f-1fc3eca2c3af" providerId="ADAL" clId="{695EB7DB-6225-4758-A7E4-718FB10A00D9}" dt="2024-03-05T14:17:28.428" v="37" actId="108"/>
        <pc:sldMkLst>
          <pc:docMk/>
          <pc:sldMk cId="67975974" sldId="259"/>
        </pc:sldMkLst>
        <pc:spChg chg="mod">
          <ac:chgData name="Fei Qi" userId="3a0329be-6602-4f64-938f-1fc3eca2c3af" providerId="ADAL" clId="{695EB7DB-6225-4758-A7E4-718FB10A00D9}" dt="2024-03-05T14:17:28.428" v="37" actId="108"/>
          <ac:spMkLst>
            <pc:docMk/>
            <pc:sldMk cId="67975974" sldId="259"/>
            <ac:spMk id="64" creationId="{131629E9-140E-FACD-2453-555EB1F85A4C}"/>
          </ac:spMkLst>
        </pc:spChg>
      </pc:sldChg>
      <pc:sldChg chg="modSp">
        <pc:chgData name="Fei Qi" userId="3a0329be-6602-4f64-938f-1fc3eca2c3af" providerId="ADAL" clId="{695EB7DB-6225-4758-A7E4-718FB10A00D9}" dt="2024-03-05T14:18:14.833" v="65" actId="6549"/>
        <pc:sldMkLst>
          <pc:docMk/>
          <pc:sldMk cId="1329184086" sldId="260"/>
        </pc:sldMkLst>
        <pc:spChg chg="mod">
          <ac:chgData name="Fei Qi" userId="3a0329be-6602-4f64-938f-1fc3eca2c3af" providerId="ADAL" clId="{695EB7DB-6225-4758-A7E4-718FB10A00D9}" dt="2024-03-05T14:18:14.833" v="65" actId="6549"/>
          <ac:spMkLst>
            <pc:docMk/>
            <pc:sldMk cId="1329184086" sldId="260"/>
            <ac:spMk id="64" creationId="{89435621-9E39-7E5D-F59B-DF40D153737D}"/>
          </ac:spMkLst>
        </pc:spChg>
      </pc:sldChg>
      <pc:sldChg chg="modSp">
        <pc:chgData name="Fei Qi" userId="3a0329be-6602-4f64-938f-1fc3eca2c3af" providerId="ADAL" clId="{695EB7DB-6225-4758-A7E4-718FB10A00D9}" dt="2024-03-05T14:18:30.761" v="78" actId="108"/>
        <pc:sldMkLst>
          <pc:docMk/>
          <pc:sldMk cId="2625666977" sldId="261"/>
        </pc:sldMkLst>
        <pc:spChg chg="mod">
          <ac:chgData name="Fei Qi" userId="3a0329be-6602-4f64-938f-1fc3eca2c3af" providerId="ADAL" clId="{695EB7DB-6225-4758-A7E4-718FB10A00D9}" dt="2024-03-05T14:18:30.761" v="78" actId="108"/>
          <ac:spMkLst>
            <pc:docMk/>
            <pc:sldMk cId="2625666977" sldId="261"/>
            <ac:spMk id="64" creationId="{A2A7B68E-ED7E-5CF6-5F04-19A9954756B0}"/>
          </ac:spMkLst>
        </pc:spChg>
      </pc:sldChg>
      <pc:sldChg chg="modSp">
        <pc:chgData name="Fei Qi" userId="3a0329be-6602-4f64-938f-1fc3eca2c3af" providerId="ADAL" clId="{695EB7DB-6225-4758-A7E4-718FB10A00D9}" dt="2024-03-05T14:18:39.363" v="89" actId="108"/>
        <pc:sldMkLst>
          <pc:docMk/>
          <pc:sldMk cId="986668897" sldId="262"/>
        </pc:sldMkLst>
        <pc:spChg chg="mod">
          <ac:chgData name="Fei Qi" userId="3a0329be-6602-4f64-938f-1fc3eca2c3af" providerId="ADAL" clId="{695EB7DB-6225-4758-A7E4-718FB10A00D9}" dt="2024-03-05T14:18:39.363" v="89" actId="108"/>
          <ac:spMkLst>
            <pc:docMk/>
            <pc:sldMk cId="986668897" sldId="262"/>
            <ac:spMk id="64" creationId="{0E512EFD-82B1-8F28-5CA8-55F84C730E4A}"/>
          </ac:spMkLst>
        </pc:spChg>
      </pc:sldChg>
      <pc:sldChg chg="modSp">
        <pc:chgData name="Fei Qi" userId="3a0329be-6602-4f64-938f-1fc3eca2c3af" providerId="ADAL" clId="{695EB7DB-6225-4758-A7E4-718FB10A00D9}" dt="2024-03-05T14:19:32.410" v="125" actId="108"/>
        <pc:sldMkLst>
          <pc:docMk/>
          <pc:sldMk cId="592397590" sldId="263"/>
        </pc:sldMkLst>
        <pc:spChg chg="mod">
          <ac:chgData name="Fei Qi" userId="3a0329be-6602-4f64-938f-1fc3eca2c3af" providerId="ADAL" clId="{695EB7DB-6225-4758-A7E4-718FB10A00D9}" dt="2024-03-05T14:19:32.410" v="125" actId="108"/>
          <ac:spMkLst>
            <pc:docMk/>
            <pc:sldMk cId="592397590" sldId="263"/>
            <ac:spMk id="64" creationId="{2C47E224-1F77-5E7F-B48A-7D96C20D539B}"/>
          </ac:spMkLst>
        </pc:spChg>
      </pc:sldChg>
      <pc:sldChg chg="modSp">
        <pc:chgData name="Fei Qi" userId="3a0329be-6602-4f64-938f-1fc3eca2c3af" providerId="ADAL" clId="{695EB7DB-6225-4758-A7E4-718FB10A00D9}" dt="2024-03-05T14:19:01.653" v="104" actId="207"/>
        <pc:sldMkLst>
          <pc:docMk/>
          <pc:sldMk cId="966583584" sldId="264"/>
        </pc:sldMkLst>
        <pc:spChg chg="mod">
          <ac:chgData name="Fei Qi" userId="3a0329be-6602-4f64-938f-1fc3eca2c3af" providerId="ADAL" clId="{695EB7DB-6225-4758-A7E4-718FB10A00D9}" dt="2024-03-05T14:19:01.653" v="104" actId="207"/>
          <ac:spMkLst>
            <pc:docMk/>
            <pc:sldMk cId="966583584" sldId="264"/>
            <ac:spMk id="64" creationId="{55563E5E-BBEB-B82B-E5F4-635EE2203070}"/>
          </ac:spMkLst>
        </pc:spChg>
      </pc:sldChg>
      <pc:sldChg chg="modSp mod">
        <pc:chgData name="Fei Qi" userId="3a0329be-6602-4f64-938f-1fc3eca2c3af" providerId="ADAL" clId="{695EB7DB-6225-4758-A7E4-718FB10A00D9}" dt="2024-03-05T14:19:21.956" v="118" actId="207"/>
        <pc:sldMkLst>
          <pc:docMk/>
          <pc:sldMk cId="3481077406" sldId="265"/>
        </pc:sldMkLst>
        <pc:spChg chg="mod">
          <ac:chgData name="Fei Qi" userId="3a0329be-6602-4f64-938f-1fc3eca2c3af" providerId="ADAL" clId="{695EB7DB-6225-4758-A7E4-718FB10A00D9}" dt="2024-03-05T14:19:21.956" v="118" actId="207"/>
          <ac:spMkLst>
            <pc:docMk/>
            <pc:sldMk cId="3481077406" sldId="265"/>
            <ac:spMk id="64" creationId="{D97186D4-5C22-E401-089D-A14BBB6BFBFC}"/>
          </ac:spMkLst>
        </pc:spChg>
      </pc:sldChg>
      <pc:sldChg chg="modSp">
        <pc:chgData name="Fei Qi" userId="3a0329be-6602-4f64-938f-1fc3eca2c3af" providerId="ADAL" clId="{695EB7DB-6225-4758-A7E4-718FB10A00D9}" dt="2024-03-05T14:20:46.999" v="193" actId="207"/>
        <pc:sldMkLst>
          <pc:docMk/>
          <pc:sldMk cId="424559372" sldId="266"/>
        </pc:sldMkLst>
        <pc:spChg chg="mod">
          <ac:chgData name="Fei Qi" userId="3a0329be-6602-4f64-938f-1fc3eca2c3af" providerId="ADAL" clId="{695EB7DB-6225-4758-A7E4-718FB10A00D9}" dt="2024-03-05T14:20:38.991" v="191" actId="108"/>
          <ac:spMkLst>
            <pc:docMk/>
            <pc:sldMk cId="424559372" sldId="266"/>
            <ac:spMk id="3" creationId="{D6FA8512-1831-0D85-33D0-F62BA60A626F}"/>
          </ac:spMkLst>
        </pc:spChg>
        <pc:spChg chg="mod">
          <ac:chgData name="Fei Qi" userId="3a0329be-6602-4f64-938f-1fc3eca2c3af" providerId="ADAL" clId="{695EB7DB-6225-4758-A7E4-718FB10A00D9}" dt="2024-03-05T14:20:46.999" v="193" actId="207"/>
          <ac:spMkLst>
            <pc:docMk/>
            <pc:sldMk cId="424559372" sldId="266"/>
            <ac:spMk id="64" creationId="{9F3B8767-9BED-A8AD-420E-4613419C0B45}"/>
          </ac:spMkLst>
        </pc:spChg>
      </pc:sldChg>
      <pc:sldChg chg="modSp">
        <pc:chgData name="Fei Qi" userId="3a0329be-6602-4f64-938f-1fc3eca2c3af" providerId="ADAL" clId="{695EB7DB-6225-4758-A7E4-718FB10A00D9}" dt="2024-03-05T14:20:59.735" v="199" actId="108"/>
        <pc:sldMkLst>
          <pc:docMk/>
          <pc:sldMk cId="1620814662" sldId="267"/>
        </pc:sldMkLst>
        <pc:spChg chg="mod">
          <ac:chgData name="Fei Qi" userId="3a0329be-6602-4f64-938f-1fc3eca2c3af" providerId="ADAL" clId="{695EB7DB-6225-4758-A7E4-718FB10A00D9}" dt="2024-03-05T14:20:59.735" v="199" actId="108"/>
          <ac:spMkLst>
            <pc:docMk/>
            <pc:sldMk cId="1620814662" sldId="267"/>
            <ac:spMk id="64" creationId="{8B0E62E4-6E15-05B0-D735-1472981B8824}"/>
          </ac:spMkLst>
        </pc:spChg>
      </pc:sldChg>
      <pc:sldChg chg="modSp">
        <pc:chgData name="Fei Qi" userId="3a0329be-6602-4f64-938f-1fc3eca2c3af" providerId="ADAL" clId="{695EB7DB-6225-4758-A7E4-718FB10A00D9}" dt="2024-03-05T14:21:31.490" v="215" actId="255"/>
        <pc:sldMkLst>
          <pc:docMk/>
          <pc:sldMk cId="2201572832" sldId="268"/>
        </pc:sldMkLst>
        <pc:spChg chg="mod">
          <ac:chgData name="Fei Qi" userId="3a0329be-6602-4f64-938f-1fc3eca2c3af" providerId="ADAL" clId="{695EB7DB-6225-4758-A7E4-718FB10A00D9}" dt="2024-03-05T14:21:04.436" v="205" actId="108"/>
          <ac:spMkLst>
            <pc:docMk/>
            <pc:sldMk cId="2201572832" sldId="268"/>
            <ac:spMk id="3" creationId="{229CB832-1F91-1AD2-95FE-D1C6894B4C84}"/>
          </ac:spMkLst>
        </pc:spChg>
        <pc:spChg chg="mod">
          <ac:chgData name="Fei Qi" userId="3a0329be-6602-4f64-938f-1fc3eca2c3af" providerId="ADAL" clId="{695EB7DB-6225-4758-A7E4-718FB10A00D9}" dt="2024-03-05T14:21:31.490" v="215" actId="255"/>
          <ac:spMkLst>
            <pc:docMk/>
            <pc:sldMk cId="2201572832" sldId="268"/>
            <ac:spMk id="64" creationId="{AAAF7330-D348-8341-7E46-759C7F1B948E}"/>
          </ac:spMkLst>
        </pc:spChg>
      </pc:sldChg>
      <pc:sldChg chg="modSp">
        <pc:chgData name="Fei Qi" userId="3a0329be-6602-4f64-938f-1fc3eca2c3af" providerId="ADAL" clId="{695EB7DB-6225-4758-A7E4-718FB10A00D9}" dt="2024-03-05T14:21:41.566" v="221" actId="108"/>
        <pc:sldMkLst>
          <pc:docMk/>
          <pc:sldMk cId="2831245957" sldId="269"/>
        </pc:sldMkLst>
        <pc:spChg chg="mod">
          <ac:chgData name="Fei Qi" userId="3a0329be-6602-4f64-938f-1fc3eca2c3af" providerId="ADAL" clId="{695EB7DB-6225-4758-A7E4-718FB10A00D9}" dt="2024-03-05T14:21:41.566" v="221" actId="108"/>
          <ac:spMkLst>
            <pc:docMk/>
            <pc:sldMk cId="2831245957" sldId="269"/>
            <ac:spMk id="64" creationId="{71FA9DC2-FA6F-55F5-83C8-E97A56501675}"/>
          </ac:spMkLst>
        </pc:spChg>
      </pc:sldChg>
      <pc:sldChg chg="modSp">
        <pc:chgData name="Fei Qi" userId="3a0329be-6602-4f64-938f-1fc3eca2c3af" providerId="ADAL" clId="{695EB7DB-6225-4758-A7E4-718FB10A00D9}" dt="2024-03-05T14:19:57.031" v="155" actId="108"/>
        <pc:sldMkLst>
          <pc:docMk/>
          <pc:sldMk cId="1854671298" sldId="270"/>
        </pc:sldMkLst>
        <pc:spChg chg="mod">
          <ac:chgData name="Fei Qi" userId="3a0329be-6602-4f64-938f-1fc3eca2c3af" providerId="ADAL" clId="{695EB7DB-6225-4758-A7E4-718FB10A00D9}" dt="2024-03-05T14:19:53.681" v="150" actId="108"/>
          <ac:spMkLst>
            <pc:docMk/>
            <pc:sldMk cId="1854671298" sldId="270"/>
            <ac:spMk id="4" creationId="{2B8B16B2-13AA-00C2-1469-F02D20F29928}"/>
          </ac:spMkLst>
        </pc:spChg>
        <pc:spChg chg="mod">
          <ac:chgData name="Fei Qi" userId="3a0329be-6602-4f64-938f-1fc3eca2c3af" providerId="ADAL" clId="{695EB7DB-6225-4758-A7E4-718FB10A00D9}" dt="2024-03-05T14:19:57.031" v="155" actId="108"/>
          <ac:spMkLst>
            <pc:docMk/>
            <pc:sldMk cId="1854671298" sldId="270"/>
            <ac:spMk id="64" creationId="{0EB47EE2-8A7C-618F-0C7A-5F943AE9013D}"/>
          </ac:spMkLst>
        </pc:spChg>
      </pc:sldChg>
      <pc:sldChg chg="modSp">
        <pc:chgData name="Fei Qi" userId="3a0329be-6602-4f64-938f-1fc3eca2c3af" providerId="ADAL" clId="{695EB7DB-6225-4758-A7E4-718FB10A00D9}" dt="2024-03-05T14:19:42.131" v="136" actId="108"/>
        <pc:sldMkLst>
          <pc:docMk/>
          <pc:sldMk cId="1561136185" sldId="271"/>
        </pc:sldMkLst>
        <pc:spChg chg="mod">
          <ac:chgData name="Fei Qi" userId="3a0329be-6602-4f64-938f-1fc3eca2c3af" providerId="ADAL" clId="{695EB7DB-6225-4758-A7E4-718FB10A00D9}" dt="2024-03-05T14:19:42.131" v="136" actId="108"/>
          <ac:spMkLst>
            <pc:docMk/>
            <pc:sldMk cId="1561136185" sldId="271"/>
            <ac:spMk id="64" creationId="{E8410C2C-4A4D-A7FB-B07A-7EEF2BA9348E}"/>
          </ac:spMkLst>
        </pc:spChg>
      </pc:sldChg>
      <pc:sldChg chg="modSp">
        <pc:chgData name="Fei Qi" userId="3a0329be-6602-4f64-938f-1fc3eca2c3af" providerId="ADAL" clId="{695EB7DB-6225-4758-A7E4-718FB10A00D9}" dt="2024-03-05T14:19:49.540" v="145" actId="108"/>
        <pc:sldMkLst>
          <pc:docMk/>
          <pc:sldMk cId="4282074040" sldId="272"/>
        </pc:sldMkLst>
        <pc:spChg chg="mod">
          <ac:chgData name="Fei Qi" userId="3a0329be-6602-4f64-938f-1fc3eca2c3af" providerId="ADAL" clId="{695EB7DB-6225-4758-A7E4-718FB10A00D9}" dt="2024-03-05T14:19:49.540" v="145" actId="108"/>
          <ac:spMkLst>
            <pc:docMk/>
            <pc:sldMk cId="4282074040" sldId="272"/>
            <ac:spMk id="64" creationId="{B49B4ACE-E942-901F-414F-7AB1FD108CB7}"/>
          </ac:spMkLst>
        </pc:spChg>
      </pc:sldChg>
      <pc:sldChg chg="modSp">
        <pc:chgData name="Fei Qi" userId="3a0329be-6602-4f64-938f-1fc3eca2c3af" providerId="ADAL" clId="{695EB7DB-6225-4758-A7E4-718FB10A00D9}" dt="2024-03-05T14:20:01.143" v="159" actId="108"/>
        <pc:sldMkLst>
          <pc:docMk/>
          <pc:sldMk cId="3195035882" sldId="273"/>
        </pc:sldMkLst>
        <pc:spChg chg="mod">
          <ac:chgData name="Fei Qi" userId="3a0329be-6602-4f64-938f-1fc3eca2c3af" providerId="ADAL" clId="{695EB7DB-6225-4758-A7E4-718FB10A00D9}" dt="2024-03-05T14:20:01.143" v="159" actId="108"/>
          <ac:spMkLst>
            <pc:docMk/>
            <pc:sldMk cId="3195035882" sldId="273"/>
            <ac:spMk id="64" creationId="{6F60C638-7128-4A32-0A9C-E76A33A06D05}"/>
          </ac:spMkLst>
        </pc:spChg>
      </pc:sldChg>
      <pc:sldChg chg="modSp">
        <pc:chgData name="Fei Qi" userId="3a0329be-6602-4f64-938f-1fc3eca2c3af" providerId="ADAL" clId="{695EB7DB-6225-4758-A7E4-718FB10A00D9}" dt="2024-03-05T14:20:11.680" v="166" actId="108"/>
        <pc:sldMkLst>
          <pc:docMk/>
          <pc:sldMk cId="3056573346" sldId="274"/>
        </pc:sldMkLst>
        <pc:spChg chg="mod">
          <ac:chgData name="Fei Qi" userId="3a0329be-6602-4f64-938f-1fc3eca2c3af" providerId="ADAL" clId="{695EB7DB-6225-4758-A7E4-718FB10A00D9}" dt="2024-03-05T14:20:11.680" v="166" actId="108"/>
          <ac:spMkLst>
            <pc:docMk/>
            <pc:sldMk cId="3056573346" sldId="274"/>
            <ac:spMk id="64" creationId="{013F1AD7-5041-4F19-43CE-285DA201D339}"/>
          </ac:spMkLst>
        </pc:spChg>
      </pc:sldChg>
      <pc:sldChg chg="modSp">
        <pc:chgData name="Fei Qi" userId="3a0329be-6602-4f64-938f-1fc3eca2c3af" providerId="ADAL" clId="{695EB7DB-6225-4758-A7E4-718FB10A00D9}" dt="2024-03-05T14:20:18.624" v="174" actId="108"/>
        <pc:sldMkLst>
          <pc:docMk/>
          <pc:sldMk cId="4284002897" sldId="275"/>
        </pc:sldMkLst>
        <pc:spChg chg="mod">
          <ac:chgData name="Fei Qi" userId="3a0329be-6602-4f64-938f-1fc3eca2c3af" providerId="ADAL" clId="{695EB7DB-6225-4758-A7E4-718FB10A00D9}" dt="2024-03-05T14:20:18.624" v="174" actId="108"/>
          <ac:spMkLst>
            <pc:docMk/>
            <pc:sldMk cId="4284002897" sldId="275"/>
            <ac:spMk id="64" creationId="{855EC676-836C-49EF-DFA5-1235FD3C31E5}"/>
          </ac:spMkLst>
        </pc:spChg>
      </pc:sldChg>
      <pc:sldChg chg="modSp">
        <pc:chgData name="Fei Qi" userId="3a0329be-6602-4f64-938f-1fc3eca2c3af" providerId="ADAL" clId="{695EB7DB-6225-4758-A7E4-718FB10A00D9}" dt="2024-03-05T14:20:22.337" v="176" actId="108"/>
        <pc:sldMkLst>
          <pc:docMk/>
          <pc:sldMk cId="3496218654" sldId="276"/>
        </pc:sldMkLst>
        <pc:spChg chg="mod">
          <ac:chgData name="Fei Qi" userId="3a0329be-6602-4f64-938f-1fc3eca2c3af" providerId="ADAL" clId="{695EB7DB-6225-4758-A7E4-718FB10A00D9}" dt="2024-03-05T14:20:22.337" v="176" actId="108"/>
          <ac:spMkLst>
            <pc:docMk/>
            <pc:sldMk cId="3496218654" sldId="276"/>
            <ac:spMk id="64" creationId="{F838BB6C-E6CD-8B21-1FA3-31F756EC932E}"/>
          </ac:spMkLst>
        </pc:spChg>
      </pc:sldChg>
      <pc:sldChg chg="modSp">
        <pc:chgData name="Fei Qi" userId="3a0329be-6602-4f64-938f-1fc3eca2c3af" providerId="ADAL" clId="{695EB7DB-6225-4758-A7E4-718FB10A00D9}" dt="2024-03-05T14:21:03.136" v="204" actId="108"/>
        <pc:sldMkLst>
          <pc:docMk/>
          <pc:sldMk cId="1232166651" sldId="277"/>
        </pc:sldMkLst>
        <pc:spChg chg="mod">
          <ac:chgData name="Fei Qi" userId="3a0329be-6602-4f64-938f-1fc3eca2c3af" providerId="ADAL" clId="{695EB7DB-6225-4758-A7E4-718FB10A00D9}" dt="2024-03-05T14:21:03.136" v="204" actId="108"/>
          <ac:spMkLst>
            <pc:docMk/>
            <pc:sldMk cId="1232166651" sldId="277"/>
            <ac:spMk id="64" creationId="{9C122EE3-0A31-F9E2-D39C-E08E56136CEF}"/>
          </ac:spMkLst>
        </pc:spChg>
      </pc:sldChg>
      <pc:sldChg chg="modSp">
        <pc:chgData name="Fei Qi" userId="3a0329be-6602-4f64-938f-1fc3eca2c3af" providerId="ADAL" clId="{695EB7DB-6225-4758-A7E4-718FB10A00D9}" dt="2024-03-05T14:20:30.870" v="184" actId="108"/>
        <pc:sldMkLst>
          <pc:docMk/>
          <pc:sldMk cId="3598189880" sldId="278"/>
        </pc:sldMkLst>
        <pc:spChg chg="mod">
          <ac:chgData name="Fei Qi" userId="3a0329be-6602-4f64-938f-1fc3eca2c3af" providerId="ADAL" clId="{695EB7DB-6225-4758-A7E4-718FB10A00D9}" dt="2024-03-05T14:20:30.870" v="184" actId="108"/>
          <ac:spMkLst>
            <pc:docMk/>
            <pc:sldMk cId="3598189880" sldId="278"/>
            <ac:spMk id="64" creationId="{B93086C0-A880-EECD-50C4-91B724F2F774}"/>
          </ac:spMkLst>
        </pc:spChg>
      </pc:sldChg>
    </pc:docChg>
  </pc:docChgLst>
  <pc:docChgLst>
    <pc:chgData name="Fei Qi" userId="3a0329be-6602-4f64-938f-1fc3eca2c3af" providerId="ADAL" clId="{C8F78DFC-3ECA-4B25-B376-1C4FA2A4ABAA}"/>
    <pc:docChg chg="modSld">
      <pc:chgData name="Fei Qi" userId="3a0329be-6602-4f64-938f-1fc3eca2c3af" providerId="ADAL" clId="{C8F78DFC-3ECA-4B25-B376-1C4FA2A4ABAA}" dt="2024-03-06T21:59:47.438" v="65" actId="207"/>
      <pc:docMkLst>
        <pc:docMk/>
      </pc:docMkLst>
      <pc:sldChg chg="modSp">
        <pc:chgData name="Fei Qi" userId="3a0329be-6602-4f64-938f-1fc3eca2c3af" providerId="ADAL" clId="{C8F78DFC-3ECA-4B25-B376-1C4FA2A4ABAA}" dt="2024-03-06T21:59:47.438" v="65" actId="207"/>
        <pc:sldMkLst>
          <pc:docMk/>
          <pc:sldMk cId="592397590" sldId="263"/>
        </pc:sldMkLst>
        <pc:spChg chg="mod">
          <ac:chgData name="Fei Qi" userId="3a0329be-6602-4f64-938f-1fc3eca2c3af" providerId="ADAL" clId="{C8F78DFC-3ECA-4B25-B376-1C4FA2A4ABAA}" dt="2024-03-06T21:59:47.438" v="65" actId="207"/>
          <ac:spMkLst>
            <pc:docMk/>
            <pc:sldMk cId="592397590" sldId="263"/>
            <ac:spMk id="64" creationId="{2C47E224-1F77-5E7F-B48A-7D96C20D539B}"/>
          </ac:spMkLst>
        </pc:spChg>
      </pc:sldChg>
      <pc:sldChg chg="modSp">
        <pc:chgData name="Fei Qi" userId="3a0329be-6602-4f64-938f-1fc3eca2c3af" providerId="ADAL" clId="{C8F78DFC-3ECA-4B25-B376-1C4FA2A4ABAA}" dt="2024-03-06T21:59:00.005" v="37" actId="108"/>
        <pc:sldMkLst>
          <pc:docMk/>
          <pc:sldMk cId="1854671298" sldId="270"/>
        </pc:sldMkLst>
        <pc:spChg chg="mod">
          <ac:chgData name="Fei Qi" userId="3a0329be-6602-4f64-938f-1fc3eca2c3af" providerId="ADAL" clId="{C8F78DFC-3ECA-4B25-B376-1C4FA2A4ABAA}" dt="2024-03-06T21:58:54" v="30" actId="108"/>
          <ac:spMkLst>
            <pc:docMk/>
            <pc:sldMk cId="1854671298" sldId="270"/>
            <ac:spMk id="4" creationId="{2B8B16B2-13AA-00C2-1469-F02D20F29928}"/>
          </ac:spMkLst>
        </pc:spChg>
        <pc:spChg chg="mod">
          <ac:chgData name="Fei Qi" userId="3a0329be-6602-4f64-938f-1fc3eca2c3af" providerId="ADAL" clId="{C8F78DFC-3ECA-4B25-B376-1C4FA2A4ABAA}" dt="2024-03-06T21:59:00.005" v="37" actId="108"/>
          <ac:spMkLst>
            <pc:docMk/>
            <pc:sldMk cId="1854671298" sldId="270"/>
            <ac:spMk id="64" creationId="{0EB47EE2-8A7C-618F-0C7A-5F943AE9013D}"/>
          </ac:spMkLst>
        </pc:spChg>
      </pc:sldChg>
      <pc:sldChg chg="modSp">
        <pc:chgData name="Fei Qi" userId="3a0329be-6602-4f64-938f-1fc3eca2c3af" providerId="ADAL" clId="{C8F78DFC-3ECA-4B25-B376-1C4FA2A4ABAA}" dt="2024-03-06T21:59:27.342" v="58" actId="108"/>
        <pc:sldMkLst>
          <pc:docMk/>
          <pc:sldMk cId="1561136185" sldId="271"/>
        </pc:sldMkLst>
        <pc:spChg chg="mod">
          <ac:chgData name="Fei Qi" userId="3a0329be-6602-4f64-938f-1fc3eca2c3af" providerId="ADAL" clId="{C8F78DFC-3ECA-4B25-B376-1C4FA2A4ABAA}" dt="2024-03-06T21:59:27.342" v="58" actId="108"/>
          <ac:spMkLst>
            <pc:docMk/>
            <pc:sldMk cId="1561136185" sldId="271"/>
            <ac:spMk id="64" creationId="{E8410C2C-4A4D-A7FB-B07A-7EEF2BA9348E}"/>
          </ac:spMkLst>
        </pc:spChg>
      </pc:sldChg>
      <pc:sldChg chg="modSp">
        <pc:chgData name="Fei Qi" userId="3a0329be-6602-4f64-938f-1fc3eca2c3af" providerId="ADAL" clId="{C8F78DFC-3ECA-4B25-B376-1C4FA2A4ABAA}" dt="2024-03-06T21:59:19.405" v="48" actId="108"/>
        <pc:sldMkLst>
          <pc:docMk/>
          <pc:sldMk cId="4282074040" sldId="272"/>
        </pc:sldMkLst>
        <pc:spChg chg="mod">
          <ac:chgData name="Fei Qi" userId="3a0329be-6602-4f64-938f-1fc3eca2c3af" providerId="ADAL" clId="{C8F78DFC-3ECA-4B25-B376-1C4FA2A4ABAA}" dt="2024-03-06T21:59:19.405" v="48" actId="108"/>
          <ac:spMkLst>
            <pc:docMk/>
            <pc:sldMk cId="4282074040" sldId="272"/>
            <ac:spMk id="64" creationId="{B49B4ACE-E942-901F-414F-7AB1FD108CB7}"/>
          </ac:spMkLst>
        </pc:spChg>
      </pc:sldChg>
      <pc:sldChg chg="modSp">
        <pc:chgData name="Fei Qi" userId="3a0329be-6602-4f64-938f-1fc3eca2c3af" providerId="ADAL" clId="{C8F78DFC-3ECA-4B25-B376-1C4FA2A4ABAA}" dt="2024-03-06T21:59:03.932" v="40" actId="108"/>
        <pc:sldMkLst>
          <pc:docMk/>
          <pc:sldMk cId="3195035882" sldId="273"/>
        </pc:sldMkLst>
        <pc:spChg chg="mod">
          <ac:chgData name="Fei Qi" userId="3a0329be-6602-4f64-938f-1fc3eca2c3af" providerId="ADAL" clId="{C8F78DFC-3ECA-4B25-B376-1C4FA2A4ABAA}" dt="2024-03-06T21:59:03.932" v="40" actId="108"/>
          <ac:spMkLst>
            <pc:docMk/>
            <pc:sldMk cId="3195035882" sldId="273"/>
            <ac:spMk id="64" creationId="{6F60C638-7128-4A32-0A9C-E76A33A06D05}"/>
          </ac:spMkLst>
        </pc:spChg>
      </pc:sldChg>
      <pc:sldChg chg="modSp">
        <pc:chgData name="Fei Qi" userId="3a0329be-6602-4f64-938f-1fc3eca2c3af" providerId="ADAL" clId="{C8F78DFC-3ECA-4B25-B376-1C4FA2A4ABAA}" dt="2024-03-06T21:58:49.920" v="28" actId="108"/>
        <pc:sldMkLst>
          <pc:docMk/>
          <pc:sldMk cId="3056573346" sldId="274"/>
        </pc:sldMkLst>
        <pc:spChg chg="mod">
          <ac:chgData name="Fei Qi" userId="3a0329be-6602-4f64-938f-1fc3eca2c3af" providerId="ADAL" clId="{C8F78DFC-3ECA-4B25-B376-1C4FA2A4ABAA}" dt="2024-03-06T21:58:49.920" v="28" actId="108"/>
          <ac:spMkLst>
            <pc:docMk/>
            <pc:sldMk cId="3056573346" sldId="274"/>
            <ac:spMk id="64" creationId="{013F1AD7-5041-4F19-43CE-285DA201D339}"/>
          </ac:spMkLst>
        </pc:spChg>
      </pc:sldChg>
      <pc:sldChg chg="modSp">
        <pc:chgData name="Fei Qi" userId="3a0329be-6602-4f64-938f-1fc3eca2c3af" providerId="ADAL" clId="{C8F78DFC-3ECA-4B25-B376-1C4FA2A4ABAA}" dt="2024-03-06T21:58:19.005" v="19" actId="108"/>
        <pc:sldMkLst>
          <pc:docMk/>
          <pc:sldMk cId="4284002897" sldId="275"/>
        </pc:sldMkLst>
        <pc:spChg chg="mod">
          <ac:chgData name="Fei Qi" userId="3a0329be-6602-4f64-938f-1fc3eca2c3af" providerId="ADAL" clId="{C8F78DFC-3ECA-4B25-B376-1C4FA2A4ABAA}" dt="2024-03-06T21:58:19.005" v="19" actId="108"/>
          <ac:spMkLst>
            <pc:docMk/>
            <pc:sldMk cId="4284002897" sldId="275"/>
            <ac:spMk id="64" creationId="{855EC676-836C-49EF-DFA5-1235FD3C31E5}"/>
          </ac:spMkLst>
        </pc:spChg>
      </pc:sldChg>
      <pc:sldChg chg="modSp">
        <pc:chgData name="Fei Qi" userId="3a0329be-6602-4f64-938f-1fc3eca2c3af" providerId="ADAL" clId="{C8F78DFC-3ECA-4B25-B376-1C4FA2A4ABAA}" dt="2024-03-06T21:58:12.059" v="11" actId="108"/>
        <pc:sldMkLst>
          <pc:docMk/>
          <pc:sldMk cId="3496218654" sldId="276"/>
        </pc:sldMkLst>
        <pc:spChg chg="mod">
          <ac:chgData name="Fei Qi" userId="3a0329be-6602-4f64-938f-1fc3eca2c3af" providerId="ADAL" clId="{C8F78DFC-3ECA-4B25-B376-1C4FA2A4ABAA}" dt="2024-03-06T21:58:12.059" v="11" actId="108"/>
          <ac:spMkLst>
            <pc:docMk/>
            <pc:sldMk cId="3496218654" sldId="276"/>
            <ac:spMk id="64" creationId="{F838BB6C-E6CD-8B21-1FA3-31F756EC932E}"/>
          </ac:spMkLst>
        </pc:spChg>
      </pc:sldChg>
      <pc:sldChg chg="modSp">
        <pc:chgData name="Fei Qi" userId="3a0329be-6602-4f64-938f-1fc3eca2c3af" providerId="ADAL" clId="{C8F78DFC-3ECA-4B25-B376-1C4FA2A4ABAA}" dt="2024-03-06T21:58:08.617" v="9" actId="108"/>
        <pc:sldMkLst>
          <pc:docMk/>
          <pc:sldMk cId="3598189880" sldId="278"/>
        </pc:sldMkLst>
        <pc:spChg chg="mod">
          <ac:chgData name="Fei Qi" userId="3a0329be-6602-4f64-938f-1fc3eca2c3af" providerId="ADAL" clId="{C8F78DFC-3ECA-4B25-B376-1C4FA2A4ABAA}" dt="2024-03-06T21:58:08.617" v="9" actId="108"/>
          <ac:spMkLst>
            <pc:docMk/>
            <pc:sldMk cId="3598189880" sldId="278"/>
            <ac:spMk id="64" creationId="{B93086C0-A880-EECD-50C4-91B724F2F7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9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3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5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4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0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4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3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6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eiqimath.github.io/" TargetMode="External"/><Relationship Id="rId2" Type="http://schemas.openxmlformats.org/officeDocument/2006/relationships/hyperlink" Target="mailto:fei.qi@d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AB6C-16B2-1BC0-8235-64E42CCE7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Differential Equations – Lecture 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B358D-B487-5100-71AB-310CCA9AE3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Fei Qi</a:t>
            </a:r>
          </a:p>
          <a:p>
            <a:r>
              <a:rPr lang="en-US" dirty="0">
                <a:hlinkClick r:id="rId2"/>
              </a:rPr>
              <a:t>fei.qi@du.edu</a:t>
            </a:r>
            <a:endParaRPr lang="en-US" dirty="0"/>
          </a:p>
          <a:p>
            <a:r>
              <a:rPr lang="en-US" dirty="0">
                <a:hlinkClick r:id="rId3"/>
              </a:rPr>
              <a:t>https://feiqimath.github.io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52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DE4C4-0D1D-2159-D678-2E1A0DEFB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C47E224-1F77-5E7F-B48A-7D96C20D539B}"/>
                  </a:ext>
                </a:extLst>
              </p:cNvPr>
              <p:cNvSpPr/>
              <p:nvPr/>
            </p:nvSpPr>
            <p:spPr>
              <a:xfrm>
                <a:off x="822960" y="1282911"/>
                <a:ext cx="7813964" cy="5347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following formulas of inverse Laplace should be memorized.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 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 a real number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real numbers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&gt;0,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den>
                      </m:f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cosh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den>
                      </m:f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sinh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𝑘𝑡</m:t>
                          </m:r>
                        </m:e>
                      </m:func>
                    </m:oMath>
                  </m:oMathPara>
                </a14:m>
                <a:b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C47E224-1F77-5E7F-B48A-7D96C20D5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7813964" cy="5347426"/>
              </a:xfrm>
              <a:prstGeom prst="rect">
                <a:avLst/>
              </a:prstGeom>
              <a:blipFill>
                <a:blip r:embed="rId2"/>
                <a:stretch>
                  <a:fillRect l="-1170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F12F646-B2A1-FD11-68D3-61740F2F98F9}"/>
              </a:ext>
            </a:extLst>
          </p:cNvPr>
          <p:cNvSpPr txBox="1"/>
          <p:nvPr/>
        </p:nvSpPr>
        <p:spPr>
          <a:xfrm>
            <a:off x="259079" y="568961"/>
            <a:ext cx="7808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Important formulas of inverse Laplace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92397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44859-5FCF-4F1D-C39B-024EBDD94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8410C2C-4A4D-A7FB-B07A-7EEF2BA9348E}"/>
                  </a:ext>
                </a:extLst>
              </p:cNvPr>
              <p:cNvSpPr/>
              <p:nvPr/>
            </p:nvSpPr>
            <p:spPr>
              <a:xfrm>
                <a:off x="822960" y="1282911"/>
                <a:ext cx="7813964" cy="53346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Theorem: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continuous 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[0, ∞)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of exponential order, and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piecewise continuous 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[0, ∞)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equality holds for sufficiently large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It follows from integration by parts.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of exponential order, for sufficiently large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𝑠𝑡</m:t>
                            </m:r>
                          </m:sup>
                        </m:sSup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Thus,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8410C2C-4A4D-A7FB-B07A-7EEF2BA93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7813964" cy="5334602"/>
              </a:xfrm>
              <a:prstGeom prst="rect">
                <a:avLst/>
              </a:prstGeom>
              <a:blipFill>
                <a:blip r:embed="rId2"/>
                <a:stretch>
                  <a:fillRect l="-1170" t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960F411-B7A0-91DF-18D3-372EEF4AAB4B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Laplace Transform of derivatives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6113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247EC-8984-1609-AD81-A5ED256B5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49B4ACE-E942-901F-414F-7AB1FD108CB7}"/>
                  </a:ext>
                </a:extLst>
              </p:cNvPr>
              <p:cNvSpPr/>
              <p:nvPr/>
            </p:nvSpPr>
            <p:spPr>
              <a:xfrm>
                <a:off x="822960" y="1282911"/>
                <a:ext cx="7813964" cy="5219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Theorem: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continuous 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[0, ∞)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of exponential order, and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piecewise continuous 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[0, ∞)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for sufficiently large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′(0).</m:t>
                      </m:r>
                    </m:oMath>
                  </m:oMathPara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It follows from integration by parts.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𝑠𝐹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(0)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′(0).</m:t>
                      </m:r>
                    </m:oMath>
                  </m:oMathPara>
                </a14:m>
                <a:b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49B4ACE-E942-901F-414F-7AB1FD108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7813964" cy="5219186"/>
              </a:xfrm>
              <a:prstGeom prst="rect">
                <a:avLst/>
              </a:prstGeom>
              <a:blipFill>
                <a:blip r:embed="rId2"/>
                <a:stretch>
                  <a:fillRect l="-1170" t="-933" r="-546" b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61B4FF-FA5F-362A-45ED-C620DD745460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Laplace Transform of derivatives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82074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2FE8F-C8A4-0ED1-1A73-93644E3C0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EB47EE2-8A7C-618F-0C7A-5F943AE9013D}"/>
                  </a:ext>
                </a:extLst>
              </p:cNvPr>
              <p:cNvSpPr/>
              <p:nvPr/>
            </p:nvSpPr>
            <p:spPr>
              <a:xfrm>
                <a:off x="822960" y="1282911"/>
                <a:ext cx="7813964" cy="5368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Theorem: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continuous 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[0, ∞)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are of exponential order, and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piecewise continuous 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[0, ∞)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with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sufficiently large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From integration by parts</a:t>
                </a:r>
                <a:b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conclusion then follows from induction. </a:t>
                </a: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EB47EE2-8A7C-618F-0C7A-5F943AE90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7813964" cy="5368073"/>
              </a:xfrm>
              <a:prstGeom prst="rect">
                <a:avLst/>
              </a:prstGeom>
              <a:blipFill>
                <a:blip r:embed="rId2"/>
                <a:stretch>
                  <a:fillRect l="-1170" t="-568" r="-312" b="-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AE6EBA5-63B1-1F79-F3D6-BC650180E95F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Laplace Transform of derivatives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B16B2-13AA-00C2-1469-F02D20F29928}"/>
                  </a:ext>
                </a:extLst>
              </p:cNvPr>
              <p:cNvSpPr txBox="1"/>
              <p:nvPr/>
            </p:nvSpPr>
            <p:spPr>
              <a:xfrm>
                <a:off x="501160" y="2489978"/>
                <a:ext cx="8423031" cy="515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−⋯−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B16B2-13AA-00C2-1469-F02D20F29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60" y="2489978"/>
                <a:ext cx="8423031" cy="5153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671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27F92-58CB-BD82-2DBA-125655821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F60C638-7128-4A32-0A9C-E76A33A06D05}"/>
                  </a:ext>
                </a:extLst>
              </p:cNvPr>
              <p:cNvSpPr/>
              <p:nvPr/>
            </p:nvSpPr>
            <p:spPr>
              <a:xfrm>
                <a:off x="822960" y="1282911"/>
                <a:ext cx="7813964" cy="4599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learned how to obtain the general solution of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b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auxiliary equation and the method of undetermined coefficients. When initial conditions are given, we need to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process. The process is not always convenient.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Laplace transform provides an alternative way and gives a direct solution of an IVP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F60C638-7128-4A32-0A9C-E76A33A06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7813964" cy="4599336"/>
              </a:xfrm>
              <a:prstGeom prst="rect">
                <a:avLst/>
              </a:prstGeom>
              <a:blipFill>
                <a:blip r:embed="rId2"/>
                <a:stretch>
                  <a:fillRect l="-1170" t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ACC2F2C-EBC8-923D-2CE4-8F8539F7FD8D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Laplace transform of a linear ODE.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95035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2CFD4-770A-F336-ABD6-467865874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13F1AD7-5041-4F19-43CE-285DA201D339}"/>
                  </a:ext>
                </a:extLst>
              </p:cNvPr>
              <p:cNvSpPr/>
              <p:nvPr/>
            </p:nvSpPr>
            <p:spPr>
              <a:xfrm>
                <a:off x="822960" y="1282911"/>
                <a:ext cx="7813964" cy="5426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IVP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Laplace transform both sides.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for the 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i-th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derivative, we have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−⋯−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−⋯−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 except for the first term, all other terms are known.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the Laplace transform of the left-hand-side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−⋯−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−⋯−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the right-hand-side is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13F1AD7-5041-4F19-43CE-285DA201D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7813964" cy="5426807"/>
              </a:xfrm>
              <a:prstGeom prst="rect">
                <a:avLst/>
              </a:prstGeom>
              <a:blipFill>
                <a:blip r:embed="rId2"/>
                <a:stretch>
                  <a:fillRect l="-1170" t="-898" b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5AFECA1-0FF7-845C-4FBB-134A640E90C8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Laplace transform of a linear ODE.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56573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38A75-5EE0-8FD4-594F-A60D81C10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55EC676-836C-49EF-DFA5-1235FD3C31E5}"/>
                  </a:ext>
                </a:extLst>
              </p:cNvPr>
              <p:cNvSpPr/>
              <p:nvPr/>
            </p:nvSpPr>
            <p:spPr>
              <a:xfrm>
                <a:off x="822960" y="1282911"/>
                <a:ext cx="7813964" cy="53536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IVP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the Laplace transform on a differential equation ends up with algebraic equation</a:t>
                </a:r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−⋯−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−⋯−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which we may solve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explicitly. Indeed,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decided by the initial condition. After getting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perform inverse Laplace transform to obtain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solves the IVP. </a:t>
                </a: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55EC676-836C-49EF-DFA5-1235FD3C3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7813964" cy="5353645"/>
              </a:xfrm>
              <a:prstGeom prst="rect">
                <a:avLst/>
              </a:prstGeom>
              <a:blipFill>
                <a:blip r:embed="rId2"/>
                <a:stretch>
                  <a:fillRect l="-1170" t="-910" b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228B3EF-9C68-4465-779F-ACBC59D61C64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Laplace transform of a linear ODE.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84002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0E18A-947F-5510-694A-980DF92B7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838BB6C-E6CD-8B21-1FA3-31F756EC932E}"/>
                  </a:ext>
                </a:extLst>
              </p:cNvPr>
              <p:cNvSpPr/>
              <p:nvPr/>
            </p:nvSpPr>
            <p:spPr>
              <a:xfrm>
                <a:off x="822960" y="1282911"/>
                <a:ext cx="7813964" cy="16196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IVP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process of solving the IVP may be summarized as follows</a:t>
                </a: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838BB6C-E6CD-8B21-1FA3-31F756EC9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7813964" cy="1619674"/>
              </a:xfrm>
              <a:prstGeom prst="rect">
                <a:avLst/>
              </a:prstGeom>
              <a:blipFill>
                <a:blip r:embed="rId2"/>
                <a:stretch>
                  <a:fillRect l="-1170" t="-3008" r="-702" b="-7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EED67D2-28B0-8373-ADA6-0F8CEA3D0697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Laplace transform of a linear ODE.</a:t>
            </a:r>
            <a:endParaRPr lang="zh-CN" alt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5745B4-42AF-7471-79B1-82D459729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04" y="3084150"/>
            <a:ext cx="7509618" cy="30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18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B6855-4305-865B-3025-165BB5664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93086C0-A880-EECD-50C4-91B724F2F774}"/>
                  </a:ext>
                </a:extLst>
              </p:cNvPr>
              <p:cNvSpPr/>
              <p:nvPr/>
            </p:nvSpPr>
            <p:spPr>
              <a:xfrm>
                <a:off x="822960" y="1282911"/>
                <a:ext cx="7813964" cy="5474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the IVP </a:t>
                </a:r>
                <a:br>
                  <a:rPr lang="en-US" altLang="zh-CN" sz="24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Laplace transform both sides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−3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𝑠𝑌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⋅1−5+3⋅1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−1)(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+9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−1)(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−2)(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+4)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93086C0-A880-EECD-50C4-91B724F2F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7813964" cy="5474640"/>
              </a:xfrm>
              <a:prstGeom prst="rect">
                <a:avLst/>
              </a:prstGeom>
              <a:blipFill>
                <a:blip r:embed="rId2"/>
                <a:stretch>
                  <a:fillRect l="-1170" t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CA9BEAE-5761-A98F-B303-6BAEC198EC23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Example 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98189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FD69F-F818-4F3D-457D-B60B8D778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F3B8767-9BED-A8AD-420E-4613419C0B45}"/>
                  </a:ext>
                </a:extLst>
              </p:cNvPr>
              <p:cNvSpPr/>
              <p:nvPr/>
            </p:nvSpPr>
            <p:spPr>
              <a:xfrm>
                <a:off x="822960" y="1282911"/>
                <a:ext cx="7813964" cy="5517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evaluate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will need to break the fraction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+9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−1)(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−2)(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apply the cover-up method to conclude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+6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+9</m:t>
                                  </m:r>
                                </m:num>
                                <m:den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(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−2)(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+4)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US" altLang="zh-CN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+6⋅1+9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(1−2)(1+4)</m:t>
                          </m:r>
                        </m:den>
                      </m:f>
                      <m:r>
                        <a:rPr lang="en-US" altLang="zh-CN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</m:t>
                          </m:r>
                        </m:den>
                      </m:f>
                      <m:r>
                        <a:rPr lang="en-US" altLang="zh-CN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+6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+9</m:t>
                                  </m:r>
                                </m:num>
                                <m:den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(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−1)(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+4)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sub>
                      </m:sSub>
                      <m:r>
                        <a:rPr lang="en-US" altLang="zh-CN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</m:t>
                          </m:r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⋅2</m:t>
                          </m:r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+9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−1)(</m:t>
                          </m:r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+4)</m:t>
                          </m:r>
                        </m:den>
                      </m:f>
                      <m:r>
                        <a:rPr lang="en-US" altLang="zh-CN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+6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+9</m:t>
                                  </m:r>
                                </m:num>
                                <m:den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(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−1)(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2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=−4</m:t>
                          </m:r>
                        </m:sub>
                      </m:sSub>
                      <m:r>
                        <a:rPr lang="en-US" altLang="zh-CN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+6⋅</m:t>
                          </m:r>
                          <m:d>
                            <m:dPr>
                              <m:ctrlPr>
                                <a:rPr lang="en-US" altLang="zh-CN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</m:d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+9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(−4−1)(−4−2)</m:t>
                          </m:r>
                        </m:den>
                      </m:f>
                      <m:r>
                        <a:rPr lang="en-US" altLang="zh-CN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F3B8767-9BED-A8AD-420E-4613419C0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7813964" cy="5517921"/>
              </a:xfrm>
              <a:prstGeom prst="rect">
                <a:avLst/>
              </a:prstGeom>
              <a:blipFill>
                <a:blip r:embed="rId2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BD47B54-FBB2-9646-9E00-7D07935F2DDB}"/>
              </a:ext>
            </a:extLst>
          </p:cNvPr>
          <p:cNvSpPr txBox="1"/>
          <p:nvPr/>
        </p:nvSpPr>
        <p:spPr>
          <a:xfrm>
            <a:off x="259079" y="568961"/>
            <a:ext cx="7808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Partial Fractions – Linear factors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FA8512-1831-0D85-33D0-F62BA60A626F}"/>
                  </a:ext>
                </a:extLst>
              </p:cNvPr>
              <p:cNvSpPr txBox="1"/>
              <p:nvPr/>
            </p:nvSpPr>
            <p:spPr>
              <a:xfrm>
                <a:off x="2347546" y="1399422"/>
                <a:ext cx="5363308" cy="926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+6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+9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−1)(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−2)(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FA8512-1831-0D85-33D0-F62BA60A6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546" y="1399422"/>
                <a:ext cx="5363308" cy="926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5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6691C3-5D4A-4017-FE55-E4EA11582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807" y="4449750"/>
            <a:ext cx="2980594" cy="2408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EB8C916-FEED-4125-A4F2-C02E5352CD63}"/>
                  </a:ext>
                </a:extLst>
              </p:cNvPr>
              <p:cNvSpPr/>
              <p:nvPr/>
            </p:nvSpPr>
            <p:spPr>
              <a:xfrm>
                <a:off x="822960" y="1282911"/>
                <a:ext cx="7813964" cy="4893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Recall: A function is piecewise continuous 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[0, ∞)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if in any subinterval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function is continuous everywhere except at finitely many numbers. The discontinuities are either removable or jump.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Definition: A function is said to be of</a:t>
                </a:r>
                <a:b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exponential order, if there exists </a:t>
                </a:r>
                <a:b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such </a:t>
                </a:r>
                <a:b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other words,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)|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does not grow </a:t>
                </a:r>
                <a:b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faster than a constant multiple of </a:t>
                </a:r>
                <a:b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simple exponential function. </a:t>
                </a: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EB8C916-FEED-4125-A4F2-C02E5352CD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7813964" cy="4893647"/>
              </a:xfrm>
              <a:prstGeom prst="rect">
                <a:avLst/>
              </a:prstGeom>
              <a:blipFill>
                <a:blip r:embed="rId3"/>
                <a:stretch>
                  <a:fillRect l="-1170" t="-996" r="-1872" b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D69010-CC1E-4931-8BC7-A939C54F0B90}"/>
                  </a:ext>
                </a:extLst>
              </p:cNvPr>
              <p:cNvSpPr txBox="1"/>
              <p:nvPr/>
            </p:nvSpPr>
            <p:spPr>
              <a:xfrm>
                <a:off x="259079" y="568961"/>
                <a:ext cx="7808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When does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exist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D69010-CC1E-4931-8BC7-A939C54F0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" y="568961"/>
                <a:ext cx="7808595" cy="584775"/>
              </a:xfrm>
              <a:prstGeom prst="rect">
                <a:avLst/>
              </a:prstGeom>
              <a:blipFill>
                <a:blip r:embed="rId4"/>
                <a:stretch>
                  <a:fillRect l="-195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B1E00AD-AFE0-320F-6EBA-E6A4EECE2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193" y="2655474"/>
            <a:ext cx="3299584" cy="207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78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B3DD2-87CA-B167-B8EF-234D5F302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B0E62E4-6E15-05B0-D735-1472981B8824}"/>
                  </a:ext>
                </a:extLst>
              </p:cNvPr>
              <p:cNvSpPr/>
              <p:nvPr/>
            </p:nvSpPr>
            <p:spPr>
              <a:xfrm>
                <a:off x="822960" y="1282911"/>
                <a:ext cx="7813964" cy="4641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the IVP </a:t>
                </a:r>
                <a:br>
                  <a:rPr lang="en-US" altLang="zh-CN" sz="24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the solution of the IVP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+6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+9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−1)(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−2)(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+4)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25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30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B0E62E4-6E15-05B0-D735-1472981B8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7813964" cy="4641079"/>
              </a:xfrm>
              <a:prstGeom prst="rect">
                <a:avLst/>
              </a:prstGeom>
              <a:blipFill>
                <a:blip r:embed="rId2"/>
                <a:stretch>
                  <a:fillRect l="-1170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A7F2582-92C1-B7F5-CB19-4C5B2F444C40}"/>
              </a:ext>
            </a:extLst>
          </p:cNvPr>
          <p:cNvSpPr txBox="1"/>
          <p:nvPr/>
        </p:nvSpPr>
        <p:spPr>
          <a:xfrm>
            <a:off x="259079" y="568961"/>
            <a:ext cx="7808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Partial Fractions – Linear factors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20814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F5EF2-3913-6BA5-03E6-7BE8285CA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C122EE3-0A31-F9E2-D39C-E08E56136CEF}"/>
                  </a:ext>
                </a:extLst>
              </p:cNvPr>
              <p:cNvSpPr/>
              <p:nvPr/>
            </p:nvSpPr>
            <p:spPr>
              <a:xfrm>
                <a:off x="822960" y="1282911"/>
                <a:ext cx="7813964" cy="4477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the IVP </a:t>
                </a:r>
                <a:br>
                  <a:rPr lang="en-US" altLang="zh-CN" sz="24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=13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=6.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Laplace transform both sides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=13⋅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</m:den>
                      </m:f>
                    </m:oMath>
                    <m:oMath xmlns:m="http://schemas.openxmlformats.org/officeDocument/2006/math"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−6=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26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26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+4)(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+3)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+50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+4)(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+3)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C122EE3-0A31-F9E2-D39C-E08E56136C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7813964" cy="4477636"/>
              </a:xfrm>
              <a:prstGeom prst="rect">
                <a:avLst/>
              </a:prstGeom>
              <a:blipFill>
                <a:blip r:embed="rId2"/>
                <a:stretch>
                  <a:fillRect l="-1170" t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DC8DB96-9044-0598-760A-EE5753EA165D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Example 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32166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70AF7-FD1C-5263-E1FD-20D42F434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AAF7330-D348-8341-7E46-759C7F1B948E}"/>
                  </a:ext>
                </a:extLst>
              </p:cNvPr>
              <p:cNvSpPr/>
              <p:nvPr/>
            </p:nvSpPr>
            <p:spPr>
              <a:xfrm>
                <a:off x="822960" y="1282911"/>
                <a:ext cx="7813964" cy="54384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find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will need to break the fraction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+50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+3)(</m:t>
                          </m:r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+4)</m:t>
                          </m:r>
                        </m:den>
                      </m:f>
                      <m:r>
                        <a:rPr lang="en-US" altLang="zh-CN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altLang="zh-CN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𝐵𝑠</m:t>
                          </m:r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b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may use the cover-up method to decide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  <m:sSup>
                                    <m:sSupPr>
                                      <m:ctrlPr>
                                        <a:rPr lang="en-US" altLang="zh-CN" sz="2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+50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+4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=−3</m:t>
                          </m:r>
                        </m:sub>
                      </m:sSub>
                      <m:r>
                        <a:rPr lang="en-US" altLang="zh-CN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6⋅</m:t>
                          </m:r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+50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</m:den>
                      </m:f>
                      <m:r>
                        <a:rPr lang="en-US" altLang="zh-CN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104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altLang="zh-CN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</m:t>
                      </m:r>
                    </m:oMath>
                  </m:oMathPara>
                </a14:m>
                <a:endParaRPr lang="en-US" altLang="zh-CN" sz="22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we decide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directly from subtraction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𝐵𝑠</m:t>
                          </m:r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</m:den>
                      </m:f>
                      <m:r>
                        <a:rPr lang="en-US" altLang="zh-CN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+50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+3)(</m:t>
                          </m:r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+4)</m:t>
                          </m:r>
                        </m:den>
                      </m:f>
                      <m:r>
                        <a:rPr lang="en-US" altLang="zh-CN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altLang="zh-CN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+50−8</m:t>
                          </m:r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−32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+18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</m:e>
                          </m:d>
                        </m:den>
                      </m:f>
                      <m:r>
                        <a:rPr lang="en-US" altLang="zh-CN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−2(</m:t>
                          </m:r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</m:den>
                      </m:f>
                      <m:r>
                        <a:rPr lang="en-US" altLang="zh-CN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</m:den>
                      </m:f>
                      <m:r>
                        <a:rPr lang="en-US" altLang="zh-CN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=−2, </m:t>
                      </m:r>
                      <m:r>
                        <a:rPr lang="en-US" altLang="zh-CN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=6. </m:t>
                      </m:r>
                    </m:oMath>
                  </m:oMathPara>
                </a14:m>
                <a:endParaRPr lang="en-US" altLang="zh-CN" sz="22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AAF7330-D348-8341-7E46-759C7F1B9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7813964" cy="5438476"/>
              </a:xfrm>
              <a:prstGeom prst="rect">
                <a:avLst/>
              </a:prstGeom>
              <a:blipFill>
                <a:blip r:embed="rId2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C09867B-CE03-12EA-6049-D4B1C902BB99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Partial Fractions – Linear and quadratic factors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9CB832-1F91-1AD2-95FE-D1C6894B4C84}"/>
                  </a:ext>
                </a:extLst>
              </p:cNvPr>
              <p:cNvSpPr txBox="1"/>
              <p:nvPr/>
            </p:nvSpPr>
            <p:spPr>
              <a:xfrm>
                <a:off x="2127738" y="1399422"/>
                <a:ext cx="4572000" cy="926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+50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+3)(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9CB832-1F91-1AD2-95FE-D1C6894B4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738" y="1399422"/>
                <a:ext cx="4572000" cy="926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572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5A1FE-66FB-D8C7-B7A5-686E6E79D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1FA9DC2-FA6F-55F5-83C8-E97A56501675}"/>
                  </a:ext>
                </a:extLst>
              </p:cNvPr>
              <p:cNvSpPr/>
              <p:nvPr/>
            </p:nvSpPr>
            <p:spPr>
              <a:xfrm>
                <a:off x="822960" y="1282911"/>
                <a:ext cx="7813964" cy="5205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the IVP </a:t>
                </a:r>
                <a:br>
                  <a:rPr lang="en-US" altLang="zh-CN" sz="24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=13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=6.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+50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+3)(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+4)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+6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+6⋅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1FA9DC2-FA6F-55F5-83C8-E97A56501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7813964" cy="5205528"/>
              </a:xfrm>
              <a:prstGeom prst="rect">
                <a:avLst/>
              </a:prstGeom>
              <a:blipFill>
                <a:blip r:embed="rId2"/>
                <a:stretch>
                  <a:fillRect l="-1170" t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98148EA-CF02-53D9-4060-36663181C6CB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Partial Fractions – Linear and quadratic factors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3124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A003E-09F6-C4FA-72D5-F149593EA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ECC5C1A-5BDD-68BE-80EA-FA64F49A052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7813964" cy="53967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Definition: A function is said to be of exponential order, if there exists constants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such that </a:t>
                </a:r>
                <a:b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other words,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)|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does not grow faster than a constant multiple of a simple exponential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Polynomial functions, simple exponential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cosine and sine functions are of exponential order.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of exponential order, since for every possible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br>
                  <a:rPr lang="en-US" altLang="zh-CN" sz="24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𝑐𝑡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→∞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grows faster than any multiple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ECC5C1A-5BDD-68BE-80EA-FA64F49A05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7813964" cy="5396734"/>
              </a:xfrm>
              <a:prstGeom prst="rect">
                <a:avLst/>
              </a:prstGeom>
              <a:blipFill>
                <a:blip r:embed="rId2"/>
                <a:stretch>
                  <a:fillRect l="-1170" t="-903" r="-1794" b="-2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D68B40-3EBC-4BF8-142A-9C81116E3B5A}"/>
                  </a:ext>
                </a:extLst>
              </p:cNvPr>
              <p:cNvSpPr txBox="1"/>
              <p:nvPr/>
            </p:nvSpPr>
            <p:spPr>
              <a:xfrm>
                <a:off x="259079" y="568961"/>
                <a:ext cx="7808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When does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exist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D68B40-3EBC-4BF8-142A-9C81116E3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" y="568961"/>
                <a:ext cx="7808595" cy="584775"/>
              </a:xfrm>
              <a:prstGeom prst="rect">
                <a:avLst/>
              </a:prstGeom>
              <a:blipFill>
                <a:blip r:embed="rId3"/>
                <a:stretch>
                  <a:fillRect l="-195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01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9308E-F6F3-33D2-38D8-5E882299A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31629E9-140E-FACD-2453-555EB1F85A4C}"/>
                  </a:ext>
                </a:extLst>
              </p:cNvPr>
              <p:cNvSpPr/>
              <p:nvPr/>
            </p:nvSpPr>
            <p:spPr>
              <a:xfrm>
                <a:off x="822960" y="1282911"/>
                <a:ext cx="7813964" cy="5413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Theorem: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piecewise continuous 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[0, ∞)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of exponential order, then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exists 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Since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of exponential order, there exists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&gt;0,</m:t>
                    </m:r>
                  </m:oMath>
                </a14:m>
                <a:br>
                  <a:rPr lang="en-US" altLang="zh-CN" sz="24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such that whenever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Using the number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rewrite </a:t>
                </a:r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piecewise continuous,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exists.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use the inequality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show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𝑐𝑡</m:t>
                              </m:r>
                            </m:sup>
                          </m:sSup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Right-hand-side is precisely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exists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In other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converges absolutely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31629E9-140E-FACD-2453-555EB1F85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7813964" cy="5413085"/>
              </a:xfrm>
              <a:prstGeom prst="rect">
                <a:avLst/>
              </a:prstGeom>
              <a:blipFill>
                <a:blip r:embed="rId2"/>
                <a:stretch>
                  <a:fillRect l="-1170" t="-901" r="-858" b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3D0818-11B0-F1A2-B1C1-EF7FC4EDEA4D}"/>
                  </a:ext>
                </a:extLst>
              </p:cNvPr>
              <p:cNvSpPr txBox="1"/>
              <p:nvPr/>
            </p:nvSpPr>
            <p:spPr>
              <a:xfrm>
                <a:off x="259079" y="568961"/>
                <a:ext cx="7808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When does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exist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3D0818-11B0-F1A2-B1C1-EF7FC4EDE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" y="568961"/>
                <a:ext cx="7808595" cy="584775"/>
              </a:xfrm>
              <a:prstGeom prst="rect">
                <a:avLst/>
              </a:prstGeom>
              <a:blipFill>
                <a:blip r:embed="rId3"/>
                <a:stretch>
                  <a:fillRect l="-195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7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0DF30-352F-80BD-823E-8B57DF2D1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9435621-9E39-7E5D-F59B-DF40D153737D}"/>
                  </a:ext>
                </a:extLst>
              </p:cNvPr>
              <p:cNvSpPr/>
              <p:nvPr/>
            </p:nvSpPr>
            <p:spPr>
              <a:xfrm>
                <a:off x="822960" y="1282911"/>
                <a:ext cx="7813964" cy="44759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Theorem: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piecewise continuous 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[0, ∞)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of exponential order, then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exists 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Remark: These two conditions are sufficient but not necessary. In other words,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exists does not mean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should satisfy these two conditions.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Examples: 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piecewise continuous. The 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of exponential order. But it is not difficult to see that both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</m:e>
                        </m:func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exist.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9435621-9E39-7E5D-F59B-DF40D15373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7813964" cy="4475969"/>
              </a:xfrm>
              <a:prstGeom prst="rect">
                <a:avLst/>
              </a:prstGeom>
              <a:blipFill>
                <a:blip r:embed="rId2"/>
                <a:stretch>
                  <a:fillRect l="-1170" t="-1088" r="-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AE2160-F16E-EBD1-5742-B03BEA13914A}"/>
                  </a:ext>
                </a:extLst>
              </p:cNvPr>
              <p:cNvSpPr txBox="1"/>
              <p:nvPr/>
            </p:nvSpPr>
            <p:spPr>
              <a:xfrm>
                <a:off x="259079" y="568961"/>
                <a:ext cx="7808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When does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exist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AE2160-F16E-EBD1-5742-B03BEA139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" y="568961"/>
                <a:ext cx="7808595" cy="584775"/>
              </a:xfrm>
              <a:prstGeom prst="rect">
                <a:avLst/>
              </a:prstGeom>
              <a:blipFill>
                <a:blip r:embed="rId3"/>
                <a:stretch>
                  <a:fillRect l="-195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18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CB353-E483-EA26-4060-CDC194F09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2A7B68E-ED7E-5CF6-5F04-19A9954756B0}"/>
                  </a:ext>
                </a:extLst>
              </p:cNvPr>
              <p:cNvSpPr/>
              <p:nvPr/>
            </p:nvSpPr>
            <p:spPr>
              <a:xfrm>
                <a:off x="822960" y="1282911"/>
                <a:ext cx="7813964" cy="4756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Theorem: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piecewise continuous 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[0, ∞)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of exponential order, then the function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Take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in the previous proof. Since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piecewise continuous 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[0,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bounded. By adjusting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may assume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[0, ∞)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𝑐𝑡</m:t>
                              </m:r>
                            </m:sup>
                          </m:sSup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→0,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→∞.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conclusion then follows from the squeeze theorem. </a:t>
                </a: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2A7B68E-ED7E-5CF6-5F04-19A995475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7813964" cy="4756687"/>
              </a:xfrm>
              <a:prstGeom prst="rect">
                <a:avLst/>
              </a:prstGeom>
              <a:blipFill>
                <a:blip r:embed="rId2"/>
                <a:stretch>
                  <a:fillRect l="-1170" t="-1024" r="-1950" b="-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6E212B-4787-B07D-F22C-A657B4C3F6A5}"/>
                  </a:ext>
                </a:extLst>
              </p:cNvPr>
              <p:cNvSpPr txBox="1"/>
              <p:nvPr/>
            </p:nvSpPr>
            <p:spPr>
              <a:xfrm>
                <a:off x="259079" y="568961"/>
                <a:ext cx="7808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ea typeface="Cambria Math" panose="02040503050406030204" pitchFamily="18" charset="0"/>
                  </a:rPr>
                  <a:t>Long term behavior of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6E212B-4787-B07D-F22C-A657B4C3F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" y="568961"/>
                <a:ext cx="7808595" cy="584775"/>
              </a:xfrm>
              <a:prstGeom prst="rect">
                <a:avLst/>
              </a:prstGeom>
              <a:blipFill>
                <a:blip r:embed="rId3"/>
                <a:stretch>
                  <a:fillRect l="-195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66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F26C0-2ED1-E6FA-67C4-F5607104D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E512EFD-82B1-8F28-5CA8-55F84C730E4A}"/>
                  </a:ext>
                </a:extLst>
              </p:cNvPr>
              <p:cNvSpPr/>
              <p:nvPr/>
            </p:nvSpPr>
            <p:spPr>
              <a:xfrm>
                <a:off x="822960" y="1282911"/>
                <a:ext cx="7813964" cy="5461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the Laplace transform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would say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inverse Laplace transform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write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=1.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E512EFD-82B1-8F28-5CA8-55F84C730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7813964" cy="5461175"/>
              </a:xfrm>
              <a:prstGeom prst="rect">
                <a:avLst/>
              </a:prstGeom>
              <a:blipFill>
                <a:blip r:embed="rId2"/>
                <a:stretch>
                  <a:fillRect l="-1170" t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A3D6071-5051-2196-E823-C83538D48593}"/>
              </a:ext>
            </a:extLst>
          </p:cNvPr>
          <p:cNvSpPr txBox="1"/>
          <p:nvPr/>
        </p:nvSpPr>
        <p:spPr>
          <a:xfrm>
            <a:off x="259079" y="568961"/>
            <a:ext cx="7808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Inverse Laplace transform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8666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41923-369E-2B4C-7800-E5332314E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5563E5E-BBEB-B82B-E5F4-635EE2203070}"/>
                  </a:ext>
                </a:extLst>
              </p:cNvPr>
              <p:cNvSpPr/>
              <p:nvPr/>
            </p:nvSpPr>
            <p:spPr>
              <a:xfrm>
                <a:off x="822960" y="1282911"/>
                <a:ext cx="7813964" cy="49305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the Laplace transform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would say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inverse Laplace transform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write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Laplace transform is linear, its inverse is also linear, i.e., for every real numbers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functions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4!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4!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+7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ra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5563E5E-BBEB-B82B-E5F4-635EE22030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7813964" cy="4930517"/>
              </a:xfrm>
              <a:prstGeom prst="rect">
                <a:avLst/>
              </a:prstGeom>
              <a:blipFill>
                <a:blip r:embed="rId2"/>
                <a:stretch>
                  <a:fillRect l="-1170" t="-989" r="-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7BDB13E-9E03-23FD-1D4D-029EB0ECBFAF}"/>
              </a:ext>
            </a:extLst>
          </p:cNvPr>
          <p:cNvSpPr txBox="1"/>
          <p:nvPr/>
        </p:nvSpPr>
        <p:spPr>
          <a:xfrm>
            <a:off x="259079" y="568961"/>
            <a:ext cx="7808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Linearity of inverse Laplace transform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66583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CF3E2-F716-80DF-FC9B-8014D45F4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97186D4-5C22-E401-089D-A14BBB6BFBFC}"/>
                  </a:ext>
                </a:extLst>
              </p:cNvPr>
              <p:cNvSpPr/>
              <p:nvPr/>
            </p:nvSpPr>
            <p:spPr>
              <a:xfrm>
                <a:off x="822960" y="1282911"/>
                <a:ext cx="7813964" cy="5194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the Laplace transform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would say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inverse Laplace transform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write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Laplace transform is linear, its inverse is also linear, i.e., for every real numbers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functions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+6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+6⋅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97186D4-5C22-E401-089D-A14BBB6BF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7813964" cy="5194499"/>
              </a:xfrm>
              <a:prstGeom prst="rect">
                <a:avLst/>
              </a:prstGeom>
              <a:blipFill>
                <a:blip r:embed="rId2"/>
                <a:stretch>
                  <a:fillRect l="-1170" t="-938" r="-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C368386-4BFB-5B17-F031-458B7F6AD263}"/>
              </a:ext>
            </a:extLst>
          </p:cNvPr>
          <p:cNvSpPr txBox="1"/>
          <p:nvPr/>
        </p:nvSpPr>
        <p:spPr>
          <a:xfrm>
            <a:off x="259079" y="568961"/>
            <a:ext cx="7808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Linearity of inverse Laplace transform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8107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380</TotalTime>
  <Words>2283</Words>
  <Application>Microsoft Office PowerPoint</Application>
  <PresentationFormat>On-screen Show (4:3)</PresentationFormat>
  <Paragraphs>158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Office Theme</vt:lpstr>
      <vt:lpstr>Introduction to Differential Equations – Lecture 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Denver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Differential Equations</dc:title>
  <dc:creator>Fei Qi</dc:creator>
  <cp:lastModifiedBy>Fei Qi</cp:lastModifiedBy>
  <cp:revision>2</cp:revision>
  <dcterms:created xsi:type="dcterms:W3CDTF">2024-02-24T14:44:29Z</dcterms:created>
  <dcterms:modified xsi:type="dcterms:W3CDTF">2024-03-27T14:00:03Z</dcterms:modified>
</cp:coreProperties>
</file>