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9" r:id="rId3"/>
    <p:sldId id="280" r:id="rId4"/>
    <p:sldId id="281" r:id="rId5"/>
    <p:sldId id="282" r:id="rId6"/>
    <p:sldId id="283" r:id="rId7"/>
    <p:sldId id="302" r:id="rId8"/>
    <p:sldId id="284" r:id="rId9"/>
    <p:sldId id="285" r:id="rId10"/>
    <p:sldId id="286" r:id="rId11"/>
    <p:sldId id="287" r:id="rId12"/>
    <p:sldId id="288" r:id="rId13"/>
    <p:sldId id="290" r:id="rId14"/>
    <p:sldId id="291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C7C90D5-0607-4877-BE20-D514DE6B8091}" v="2" dt="2024-03-13T22:13:58.2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782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i Qi" userId="3a0329be-6602-4f64-938f-1fc3eca2c3af" providerId="ADAL" clId="{CA234D98-D415-4D21-A413-EB06D4C1E55E}"/>
    <pc:docChg chg="modSld">
      <pc:chgData name="Fei Qi" userId="3a0329be-6602-4f64-938f-1fc3eca2c3af" providerId="ADAL" clId="{CA234D98-D415-4D21-A413-EB06D4C1E55E}" dt="2024-03-06T20:44:13.156" v="3" actId="108"/>
      <pc:docMkLst>
        <pc:docMk/>
      </pc:docMkLst>
      <pc:sldChg chg="modSp">
        <pc:chgData name="Fei Qi" userId="3a0329be-6602-4f64-938f-1fc3eca2c3af" providerId="ADAL" clId="{CA234D98-D415-4D21-A413-EB06D4C1E55E}" dt="2024-03-06T20:44:13.156" v="3" actId="108"/>
        <pc:sldMkLst>
          <pc:docMk/>
          <pc:sldMk cId="2366366763" sldId="279"/>
        </pc:sldMkLst>
        <pc:spChg chg="mod">
          <ac:chgData name="Fei Qi" userId="3a0329be-6602-4f64-938f-1fc3eca2c3af" providerId="ADAL" clId="{CA234D98-D415-4D21-A413-EB06D4C1E55E}" dt="2024-03-06T20:44:13.156" v="3" actId="108"/>
          <ac:spMkLst>
            <pc:docMk/>
            <pc:sldMk cId="2366366763" sldId="279"/>
            <ac:spMk id="64" creationId="{5B6348BB-94E5-15D8-2C54-A532846AD5BC}"/>
          </ac:spMkLst>
        </pc:spChg>
      </pc:sldChg>
    </pc:docChg>
  </pc:docChgLst>
  <pc:docChgLst>
    <pc:chgData name="Fei Qi" userId="3a0329be-6602-4f64-938f-1fc3eca2c3af" providerId="ADAL" clId="{861EEE6B-9D55-4A64-837A-9337684F744E}"/>
    <pc:docChg chg="custSel addSld delSld modSld">
      <pc:chgData name="Fei Qi" userId="3a0329be-6602-4f64-938f-1fc3eca2c3af" providerId="ADAL" clId="{861EEE6B-9D55-4A64-837A-9337684F744E}" dt="2024-03-05T14:27:29.835" v="827" actId="6549"/>
      <pc:docMkLst>
        <pc:docMk/>
      </pc:docMkLst>
      <pc:sldChg chg="modSp">
        <pc:chgData name="Fei Qi" userId="3a0329be-6602-4f64-938f-1fc3eca2c3af" providerId="ADAL" clId="{861EEE6B-9D55-4A64-837A-9337684F744E}" dt="2024-03-05T14:22:20.540" v="365" actId="108"/>
        <pc:sldMkLst>
          <pc:docMk/>
          <pc:sldMk cId="2366366763" sldId="279"/>
        </pc:sldMkLst>
        <pc:spChg chg="mod">
          <ac:chgData name="Fei Qi" userId="3a0329be-6602-4f64-938f-1fc3eca2c3af" providerId="ADAL" clId="{861EEE6B-9D55-4A64-837A-9337684F744E}" dt="2024-03-05T14:22:20.540" v="365" actId="108"/>
          <ac:spMkLst>
            <pc:docMk/>
            <pc:sldMk cId="2366366763" sldId="279"/>
            <ac:spMk id="64" creationId="{5B6348BB-94E5-15D8-2C54-A532846AD5BC}"/>
          </ac:spMkLst>
        </pc:spChg>
      </pc:sldChg>
      <pc:sldChg chg="modSp">
        <pc:chgData name="Fei Qi" userId="3a0329be-6602-4f64-938f-1fc3eca2c3af" providerId="ADAL" clId="{861EEE6B-9D55-4A64-837A-9337684F744E}" dt="2024-03-05T14:22:29.848" v="377" actId="108"/>
        <pc:sldMkLst>
          <pc:docMk/>
          <pc:sldMk cId="565939949" sldId="280"/>
        </pc:sldMkLst>
        <pc:spChg chg="mod">
          <ac:chgData name="Fei Qi" userId="3a0329be-6602-4f64-938f-1fc3eca2c3af" providerId="ADAL" clId="{861EEE6B-9D55-4A64-837A-9337684F744E}" dt="2024-03-05T14:22:29.848" v="377" actId="108"/>
          <ac:spMkLst>
            <pc:docMk/>
            <pc:sldMk cId="565939949" sldId="280"/>
            <ac:spMk id="64" creationId="{A11458FB-BDE6-E34B-CECB-01D6CDA759E7}"/>
          </ac:spMkLst>
        </pc:spChg>
      </pc:sldChg>
      <pc:sldChg chg="modSp mod">
        <pc:chgData name="Fei Qi" userId="3a0329be-6602-4f64-938f-1fc3eca2c3af" providerId="ADAL" clId="{861EEE6B-9D55-4A64-837A-9337684F744E}" dt="2024-03-05T14:25:23.222" v="454" actId="207"/>
        <pc:sldMkLst>
          <pc:docMk/>
          <pc:sldMk cId="2347730087" sldId="281"/>
        </pc:sldMkLst>
        <pc:spChg chg="mod">
          <ac:chgData name="Fei Qi" userId="3a0329be-6602-4f64-938f-1fc3eca2c3af" providerId="ADAL" clId="{861EEE6B-9D55-4A64-837A-9337684F744E}" dt="2024-03-05T14:25:23.222" v="454" actId="207"/>
          <ac:spMkLst>
            <pc:docMk/>
            <pc:sldMk cId="2347730087" sldId="281"/>
            <ac:spMk id="3" creationId="{FFFACD8C-A51B-A793-9511-A8EDE396C3A3}"/>
          </ac:spMkLst>
        </pc:spChg>
        <pc:spChg chg="mod">
          <ac:chgData name="Fei Qi" userId="3a0329be-6602-4f64-938f-1fc3eca2c3af" providerId="ADAL" clId="{861EEE6B-9D55-4A64-837A-9337684F744E}" dt="2024-03-05T14:22:40.941" v="384" actId="207"/>
          <ac:spMkLst>
            <pc:docMk/>
            <pc:sldMk cId="2347730087" sldId="281"/>
            <ac:spMk id="64" creationId="{27BA54DB-D32A-2CF7-3E37-E0A4E6AFC598}"/>
          </ac:spMkLst>
        </pc:spChg>
      </pc:sldChg>
      <pc:sldChg chg="modSp mod">
        <pc:chgData name="Fei Qi" userId="3a0329be-6602-4f64-938f-1fc3eca2c3af" providerId="ADAL" clId="{861EEE6B-9D55-4A64-837A-9337684F744E}" dt="2024-03-05T14:25:18.553" v="453" actId="207"/>
        <pc:sldMkLst>
          <pc:docMk/>
          <pc:sldMk cId="47974517" sldId="282"/>
        </pc:sldMkLst>
        <pc:spChg chg="mod">
          <ac:chgData name="Fei Qi" userId="3a0329be-6602-4f64-938f-1fc3eca2c3af" providerId="ADAL" clId="{861EEE6B-9D55-4A64-837A-9337684F744E}" dt="2024-03-05T14:25:18.553" v="453" actId="207"/>
          <ac:spMkLst>
            <pc:docMk/>
            <pc:sldMk cId="47974517" sldId="282"/>
            <ac:spMk id="3" creationId="{DEB00B6C-BB01-E75B-6FE2-AAF4AD678D2E}"/>
          </ac:spMkLst>
        </pc:spChg>
        <pc:spChg chg="mod">
          <ac:chgData name="Fei Qi" userId="3a0329be-6602-4f64-938f-1fc3eca2c3af" providerId="ADAL" clId="{861EEE6B-9D55-4A64-837A-9337684F744E}" dt="2024-03-05T14:22:46.475" v="389" actId="108"/>
          <ac:spMkLst>
            <pc:docMk/>
            <pc:sldMk cId="47974517" sldId="282"/>
            <ac:spMk id="64" creationId="{02CF51B9-E3E2-F80E-8165-D4A3D10576E6}"/>
          </ac:spMkLst>
        </pc:spChg>
      </pc:sldChg>
      <pc:sldChg chg="modSp mod">
        <pc:chgData name="Fei Qi" userId="3a0329be-6602-4f64-938f-1fc3eca2c3af" providerId="ADAL" clId="{861EEE6B-9D55-4A64-837A-9337684F744E}" dt="2024-03-05T14:22:49.829" v="391" actId="108"/>
        <pc:sldMkLst>
          <pc:docMk/>
          <pc:sldMk cId="594111136" sldId="283"/>
        </pc:sldMkLst>
        <pc:spChg chg="mod">
          <ac:chgData name="Fei Qi" userId="3a0329be-6602-4f64-938f-1fc3eca2c3af" providerId="ADAL" clId="{861EEE6B-9D55-4A64-837A-9337684F744E}" dt="2024-03-05T14:22:49.829" v="391" actId="108"/>
          <ac:spMkLst>
            <pc:docMk/>
            <pc:sldMk cId="594111136" sldId="283"/>
            <ac:spMk id="64" creationId="{4A0D11A4-4BA2-3B68-7D38-6FF338F5651F}"/>
          </ac:spMkLst>
        </pc:spChg>
      </pc:sldChg>
      <pc:sldChg chg="modSp">
        <pc:chgData name="Fei Qi" userId="3a0329be-6602-4f64-938f-1fc3eca2c3af" providerId="ADAL" clId="{861EEE6B-9D55-4A64-837A-9337684F744E}" dt="2024-03-05T14:23:42.900" v="411" actId="108"/>
        <pc:sldMkLst>
          <pc:docMk/>
          <pc:sldMk cId="2707956071" sldId="284"/>
        </pc:sldMkLst>
        <pc:spChg chg="mod">
          <ac:chgData name="Fei Qi" userId="3a0329be-6602-4f64-938f-1fc3eca2c3af" providerId="ADAL" clId="{861EEE6B-9D55-4A64-837A-9337684F744E}" dt="2024-03-05T14:23:42.900" v="411" actId="108"/>
          <ac:spMkLst>
            <pc:docMk/>
            <pc:sldMk cId="2707956071" sldId="284"/>
            <ac:spMk id="64" creationId="{BD3D7554-0B54-C4FC-57FB-65F5B7962CE1}"/>
          </ac:spMkLst>
        </pc:spChg>
      </pc:sldChg>
      <pc:sldChg chg="modSp mod">
        <pc:chgData name="Fei Qi" userId="3a0329be-6602-4f64-938f-1fc3eca2c3af" providerId="ADAL" clId="{861EEE6B-9D55-4A64-837A-9337684F744E}" dt="2024-03-05T14:27:05.236" v="715" actId="20577"/>
        <pc:sldMkLst>
          <pc:docMk/>
          <pc:sldMk cId="1195394457" sldId="285"/>
        </pc:sldMkLst>
        <pc:spChg chg="mod">
          <ac:chgData name="Fei Qi" userId="3a0329be-6602-4f64-938f-1fc3eca2c3af" providerId="ADAL" clId="{861EEE6B-9D55-4A64-837A-9337684F744E}" dt="2024-03-05T14:27:05.236" v="715" actId="20577"/>
          <ac:spMkLst>
            <pc:docMk/>
            <pc:sldMk cId="1195394457" sldId="285"/>
            <ac:spMk id="64" creationId="{AB14B47C-87C1-341A-449C-AF042978113A}"/>
          </ac:spMkLst>
        </pc:spChg>
      </pc:sldChg>
      <pc:sldChg chg="modSp">
        <pc:chgData name="Fei Qi" userId="3a0329be-6602-4f64-938f-1fc3eca2c3af" providerId="ADAL" clId="{861EEE6B-9D55-4A64-837A-9337684F744E}" dt="2024-03-05T14:25:42.152" v="456" actId="20577"/>
        <pc:sldMkLst>
          <pc:docMk/>
          <pc:sldMk cId="1736705552" sldId="286"/>
        </pc:sldMkLst>
        <pc:spChg chg="mod">
          <ac:chgData name="Fei Qi" userId="3a0329be-6602-4f64-938f-1fc3eca2c3af" providerId="ADAL" clId="{861EEE6B-9D55-4A64-837A-9337684F744E}" dt="2024-03-05T14:25:42.152" v="456" actId="20577"/>
          <ac:spMkLst>
            <pc:docMk/>
            <pc:sldMk cId="1736705552" sldId="286"/>
            <ac:spMk id="64" creationId="{207F0A24-8077-5568-E1AF-AE6A53655533}"/>
          </ac:spMkLst>
        </pc:spChg>
      </pc:sldChg>
      <pc:sldChg chg="modSp">
        <pc:chgData name="Fei Qi" userId="3a0329be-6602-4f64-938f-1fc3eca2c3af" providerId="ADAL" clId="{861EEE6B-9D55-4A64-837A-9337684F744E}" dt="2024-03-05T14:25:44.813" v="457" actId="20577"/>
        <pc:sldMkLst>
          <pc:docMk/>
          <pc:sldMk cId="892743416" sldId="287"/>
        </pc:sldMkLst>
        <pc:spChg chg="mod">
          <ac:chgData name="Fei Qi" userId="3a0329be-6602-4f64-938f-1fc3eca2c3af" providerId="ADAL" clId="{861EEE6B-9D55-4A64-837A-9337684F744E}" dt="2024-03-05T14:25:44.813" v="457" actId="20577"/>
          <ac:spMkLst>
            <pc:docMk/>
            <pc:sldMk cId="892743416" sldId="287"/>
            <ac:spMk id="64" creationId="{31B37E30-0E49-0D5E-62D2-2E11721C1B36}"/>
          </ac:spMkLst>
        </pc:spChg>
      </pc:sldChg>
      <pc:sldChg chg="modSp">
        <pc:chgData name="Fei Qi" userId="3a0329be-6602-4f64-938f-1fc3eca2c3af" providerId="ADAL" clId="{861EEE6B-9D55-4A64-837A-9337684F744E}" dt="2024-03-05T14:24:11.117" v="440" actId="108"/>
        <pc:sldMkLst>
          <pc:docMk/>
          <pc:sldMk cId="470064949" sldId="288"/>
        </pc:sldMkLst>
        <pc:spChg chg="mod">
          <ac:chgData name="Fei Qi" userId="3a0329be-6602-4f64-938f-1fc3eca2c3af" providerId="ADAL" clId="{861EEE6B-9D55-4A64-837A-9337684F744E}" dt="2024-03-05T14:24:11.117" v="440" actId="108"/>
          <ac:spMkLst>
            <pc:docMk/>
            <pc:sldMk cId="470064949" sldId="288"/>
            <ac:spMk id="64" creationId="{7D6D2B3E-5BF4-BB7F-D4AB-FFA89239C419}"/>
          </ac:spMkLst>
        </pc:spChg>
      </pc:sldChg>
      <pc:sldChg chg="del">
        <pc:chgData name="Fei Qi" userId="3a0329be-6602-4f64-938f-1fc3eca2c3af" providerId="ADAL" clId="{861EEE6B-9D55-4A64-837A-9337684F744E}" dt="2024-02-29T17:43:39.560" v="360" actId="47"/>
        <pc:sldMkLst>
          <pc:docMk/>
          <pc:sldMk cId="3945234913" sldId="289"/>
        </pc:sldMkLst>
      </pc:sldChg>
      <pc:sldChg chg="modSp">
        <pc:chgData name="Fei Qi" userId="3a0329be-6602-4f64-938f-1fc3eca2c3af" providerId="ADAL" clId="{861EEE6B-9D55-4A64-837A-9337684F744E}" dt="2024-03-05T14:24:16.146" v="445" actId="108"/>
        <pc:sldMkLst>
          <pc:docMk/>
          <pc:sldMk cId="3884971857" sldId="290"/>
        </pc:sldMkLst>
        <pc:spChg chg="mod">
          <ac:chgData name="Fei Qi" userId="3a0329be-6602-4f64-938f-1fc3eca2c3af" providerId="ADAL" clId="{861EEE6B-9D55-4A64-837A-9337684F744E}" dt="2024-03-05T14:24:16.146" v="445" actId="108"/>
          <ac:spMkLst>
            <pc:docMk/>
            <pc:sldMk cId="3884971857" sldId="290"/>
            <ac:spMk id="64" creationId="{BAD69E0F-1B6C-1622-0A3B-1E7E235DBFD2}"/>
          </ac:spMkLst>
        </pc:spChg>
      </pc:sldChg>
      <pc:sldChg chg="modSp mod">
        <pc:chgData name="Fei Qi" userId="3a0329be-6602-4f64-938f-1fc3eca2c3af" providerId="ADAL" clId="{861EEE6B-9D55-4A64-837A-9337684F744E}" dt="2024-03-05T14:27:29.835" v="827" actId="6549"/>
        <pc:sldMkLst>
          <pc:docMk/>
          <pc:sldMk cId="29470784" sldId="291"/>
        </pc:sldMkLst>
        <pc:spChg chg="mod">
          <ac:chgData name="Fei Qi" userId="3a0329be-6602-4f64-938f-1fc3eca2c3af" providerId="ADAL" clId="{861EEE6B-9D55-4A64-837A-9337684F744E}" dt="2024-03-05T14:27:29.835" v="827" actId="6549"/>
          <ac:spMkLst>
            <pc:docMk/>
            <pc:sldMk cId="29470784" sldId="291"/>
            <ac:spMk id="64" creationId="{9D64AB95-9500-57F1-1B64-00F8067B5D48}"/>
          </ac:spMkLst>
        </pc:spChg>
      </pc:sldChg>
      <pc:sldChg chg="del">
        <pc:chgData name="Fei Qi" userId="3a0329be-6602-4f64-938f-1fc3eca2c3af" providerId="ADAL" clId="{861EEE6B-9D55-4A64-837A-9337684F744E}" dt="2024-03-05T14:24:38.327" v="452" actId="47"/>
        <pc:sldMkLst>
          <pc:docMk/>
          <pc:sldMk cId="3037264613" sldId="292"/>
        </pc:sldMkLst>
      </pc:sldChg>
      <pc:sldChg chg="modSp del">
        <pc:chgData name="Fei Qi" userId="3a0329be-6602-4f64-938f-1fc3eca2c3af" providerId="ADAL" clId="{861EEE6B-9D55-4A64-837A-9337684F744E}" dt="2024-03-05T14:24:38.327" v="452" actId="47"/>
        <pc:sldMkLst>
          <pc:docMk/>
          <pc:sldMk cId="3445312045" sldId="293"/>
        </pc:sldMkLst>
        <pc:spChg chg="mod">
          <ac:chgData name="Fei Qi" userId="3a0329be-6602-4f64-938f-1fc3eca2c3af" providerId="ADAL" clId="{861EEE6B-9D55-4A64-837A-9337684F744E}" dt="2024-03-05T14:24:22.764" v="451" actId="108"/>
          <ac:spMkLst>
            <pc:docMk/>
            <pc:sldMk cId="3445312045" sldId="293"/>
            <ac:spMk id="64" creationId="{D206A6D1-853A-2D11-BFE8-BAE746FF3B75}"/>
          </ac:spMkLst>
        </pc:spChg>
      </pc:sldChg>
      <pc:sldChg chg="del">
        <pc:chgData name="Fei Qi" userId="3a0329be-6602-4f64-938f-1fc3eca2c3af" providerId="ADAL" clId="{861EEE6B-9D55-4A64-837A-9337684F744E}" dt="2024-03-05T14:24:38.327" v="452" actId="47"/>
        <pc:sldMkLst>
          <pc:docMk/>
          <pc:sldMk cId="2606915879" sldId="294"/>
        </pc:sldMkLst>
      </pc:sldChg>
      <pc:sldChg chg="del">
        <pc:chgData name="Fei Qi" userId="3a0329be-6602-4f64-938f-1fc3eca2c3af" providerId="ADAL" clId="{861EEE6B-9D55-4A64-837A-9337684F744E}" dt="2024-03-05T14:24:38.327" v="452" actId="47"/>
        <pc:sldMkLst>
          <pc:docMk/>
          <pc:sldMk cId="1816979913" sldId="295"/>
        </pc:sldMkLst>
      </pc:sldChg>
      <pc:sldChg chg="del">
        <pc:chgData name="Fei Qi" userId="3a0329be-6602-4f64-938f-1fc3eca2c3af" providerId="ADAL" clId="{861EEE6B-9D55-4A64-837A-9337684F744E}" dt="2024-03-05T14:24:38.327" v="452" actId="47"/>
        <pc:sldMkLst>
          <pc:docMk/>
          <pc:sldMk cId="28079066" sldId="296"/>
        </pc:sldMkLst>
      </pc:sldChg>
      <pc:sldChg chg="del">
        <pc:chgData name="Fei Qi" userId="3a0329be-6602-4f64-938f-1fc3eca2c3af" providerId="ADAL" clId="{861EEE6B-9D55-4A64-837A-9337684F744E}" dt="2024-03-05T14:24:38.327" v="452" actId="47"/>
        <pc:sldMkLst>
          <pc:docMk/>
          <pc:sldMk cId="1901358668" sldId="297"/>
        </pc:sldMkLst>
      </pc:sldChg>
      <pc:sldChg chg="del">
        <pc:chgData name="Fei Qi" userId="3a0329be-6602-4f64-938f-1fc3eca2c3af" providerId="ADAL" clId="{861EEE6B-9D55-4A64-837A-9337684F744E}" dt="2024-03-05T14:24:38.327" v="452" actId="47"/>
        <pc:sldMkLst>
          <pc:docMk/>
          <pc:sldMk cId="694189572" sldId="298"/>
        </pc:sldMkLst>
      </pc:sldChg>
      <pc:sldChg chg="del">
        <pc:chgData name="Fei Qi" userId="3a0329be-6602-4f64-938f-1fc3eca2c3af" providerId="ADAL" clId="{861EEE6B-9D55-4A64-837A-9337684F744E}" dt="2024-03-05T14:24:38.327" v="452" actId="47"/>
        <pc:sldMkLst>
          <pc:docMk/>
          <pc:sldMk cId="717786058" sldId="299"/>
        </pc:sldMkLst>
      </pc:sldChg>
      <pc:sldChg chg="del">
        <pc:chgData name="Fei Qi" userId="3a0329be-6602-4f64-938f-1fc3eca2c3af" providerId="ADAL" clId="{861EEE6B-9D55-4A64-837A-9337684F744E}" dt="2024-03-05T14:24:38.327" v="452" actId="47"/>
        <pc:sldMkLst>
          <pc:docMk/>
          <pc:sldMk cId="2763613537" sldId="300"/>
        </pc:sldMkLst>
      </pc:sldChg>
      <pc:sldChg chg="del">
        <pc:chgData name="Fei Qi" userId="3a0329be-6602-4f64-938f-1fc3eca2c3af" providerId="ADAL" clId="{861EEE6B-9D55-4A64-837A-9337684F744E}" dt="2024-03-05T14:24:38.327" v="452" actId="47"/>
        <pc:sldMkLst>
          <pc:docMk/>
          <pc:sldMk cId="3773024355" sldId="301"/>
        </pc:sldMkLst>
      </pc:sldChg>
      <pc:sldChg chg="delSp modSp add mod">
        <pc:chgData name="Fei Qi" userId="3a0329be-6602-4f64-938f-1fc3eca2c3af" providerId="ADAL" clId="{861EEE6B-9D55-4A64-837A-9337684F744E}" dt="2024-03-05T14:23:23.922" v="403" actId="207"/>
        <pc:sldMkLst>
          <pc:docMk/>
          <pc:sldMk cId="866717025" sldId="302"/>
        </pc:sldMkLst>
        <pc:spChg chg="del">
          <ac:chgData name="Fei Qi" userId="3a0329be-6602-4f64-938f-1fc3eca2c3af" providerId="ADAL" clId="{861EEE6B-9D55-4A64-837A-9337684F744E}" dt="2024-02-29T14:49:14.402" v="24" actId="478"/>
          <ac:spMkLst>
            <pc:docMk/>
            <pc:sldMk cId="866717025" sldId="302"/>
            <ac:spMk id="3" creationId="{AD12975A-1D24-4A80-B699-2C49C44869E3}"/>
          </ac:spMkLst>
        </pc:spChg>
        <pc:spChg chg="mod">
          <ac:chgData name="Fei Qi" userId="3a0329be-6602-4f64-938f-1fc3eca2c3af" providerId="ADAL" clId="{861EEE6B-9D55-4A64-837A-9337684F744E}" dt="2024-02-29T17:42:27.571" v="337" actId="20577"/>
          <ac:spMkLst>
            <pc:docMk/>
            <pc:sldMk cId="866717025" sldId="302"/>
            <ac:spMk id="5" creationId="{984BE05A-22B9-4301-732B-DAB602AA93A5}"/>
          </ac:spMkLst>
        </pc:spChg>
        <pc:spChg chg="mod">
          <ac:chgData name="Fei Qi" userId="3a0329be-6602-4f64-938f-1fc3eca2c3af" providerId="ADAL" clId="{861EEE6B-9D55-4A64-837A-9337684F744E}" dt="2024-03-05T14:23:23.922" v="403" actId="207"/>
          <ac:spMkLst>
            <pc:docMk/>
            <pc:sldMk cId="866717025" sldId="302"/>
            <ac:spMk id="64" creationId="{288B5B4C-898B-4FB6-2CCF-ECDAC6AD482B}"/>
          </ac:spMkLst>
        </pc:spChg>
      </pc:sldChg>
    </pc:docChg>
  </pc:docChgLst>
  <pc:docChgLst>
    <pc:chgData name="Fei Qi" userId="3a0329be-6602-4f64-938f-1fc3eca2c3af" providerId="ADAL" clId="{922486B1-66F3-45A3-B69B-74C73923E0E5}"/>
    <pc:docChg chg="undo custSel addSld delSld modSld sldOrd">
      <pc:chgData name="Fei Qi" userId="3a0329be-6602-4f64-938f-1fc3eca2c3af" providerId="ADAL" clId="{922486B1-66F3-45A3-B69B-74C73923E0E5}" dt="2024-02-27T02:32:59.312" v="4227" actId="20577"/>
      <pc:docMkLst>
        <pc:docMk/>
      </pc:docMkLst>
      <pc:sldChg chg="modSp mod">
        <pc:chgData name="Fei Qi" userId="3a0329be-6602-4f64-938f-1fc3eca2c3af" providerId="ADAL" clId="{922486B1-66F3-45A3-B69B-74C73923E0E5}" dt="2024-02-26T22:47:15.808" v="20" actId="20577"/>
        <pc:sldMkLst>
          <pc:docMk/>
          <pc:sldMk cId="2309052037" sldId="256"/>
        </pc:sldMkLst>
        <pc:spChg chg="mod">
          <ac:chgData name="Fei Qi" userId="3a0329be-6602-4f64-938f-1fc3eca2c3af" providerId="ADAL" clId="{922486B1-66F3-45A3-B69B-74C73923E0E5}" dt="2024-02-26T22:47:15.808" v="20" actId="20577"/>
          <ac:spMkLst>
            <pc:docMk/>
            <pc:sldMk cId="2309052037" sldId="256"/>
            <ac:spMk id="2" creationId="{5F3CAB6C-16B2-1BC0-8235-64E42CCE77AC}"/>
          </ac:spMkLst>
        </pc:spChg>
      </pc:sldChg>
      <pc:sldChg chg="del">
        <pc:chgData name="Fei Qi" userId="3a0329be-6602-4f64-938f-1fc3eca2c3af" providerId="ADAL" clId="{922486B1-66F3-45A3-B69B-74C73923E0E5}" dt="2024-02-26T22:46:58.194" v="0" actId="47"/>
        <pc:sldMkLst>
          <pc:docMk/>
          <pc:sldMk cId="3045078852" sldId="257"/>
        </pc:sldMkLst>
      </pc:sldChg>
      <pc:sldChg chg="del">
        <pc:chgData name="Fei Qi" userId="3a0329be-6602-4f64-938f-1fc3eca2c3af" providerId="ADAL" clId="{922486B1-66F3-45A3-B69B-74C73923E0E5}" dt="2024-02-26T22:46:58.194" v="0" actId="47"/>
        <pc:sldMkLst>
          <pc:docMk/>
          <pc:sldMk cId="2223018673" sldId="258"/>
        </pc:sldMkLst>
      </pc:sldChg>
      <pc:sldChg chg="del">
        <pc:chgData name="Fei Qi" userId="3a0329be-6602-4f64-938f-1fc3eca2c3af" providerId="ADAL" clId="{922486B1-66F3-45A3-B69B-74C73923E0E5}" dt="2024-02-26T22:46:58.194" v="0" actId="47"/>
        <pc:sldMkLst>
          <pc:docMk/>
          <pc:sldMk cId="67975974" sldId="259"/>
        </pc:sldMkLst>
      </pc:sldChg>
      <pc:sldChg chg="del">
        <pc:chgData name="Fei Qi" userId="3a0329be-6602-4f64-938f-1fc3eca2c3af" providerId="ADAL" clId="{922486B1-66F3-45A3-B69B-74C73923E0E5}" dt="2024-02-26T22:46:58.194" v="0" actId="47"/>
        <pc:sldMkLst>
          <pc:docMk/>
          <pc:sldMk cId="1329184086" sldId="260"/>
        </pc:sldMkLst>
      </pc:sldChg>
      <pc:sldChg chg="del">
        <pc:chgData name="Fei Qi" userId="3a0329be-6602-4f64-938f-1fc3eca2c3af" providerId="ADAL" clId="{922486B1-66F3-45A3-B69B-74C73923E0E5}" dt="2024-02-26T22:46:58.194" v="0" actId="47"/>
        <pc:sldMkLst>
          <pc:docMk/>
          <pc:sldMk cId="2625666977" sldId="261"/>
        </pc:sldMkLst>
      </pc:sldChg>
      <pc:sldChg chg="del">
        <pc:chgData name="Fei Qi" userId="3a0329be-6602-4f64-938f-1fc3eca2c3af" providerId="ADAL" clId="{922486B1-66F3-45A3-B69B-74C73923E0E5}" dt="2024-02-26T22:46:58.194" v="0" actId="47"/>
        <pc:sldMkLst>
          <pc:docMk/>
          <pc:sldMk cId="986668897" sldId="262"/>
        </pc:sldMkLst>
      </pc:sldChg>
      <pc:sldChg chg="del">
        <pc:chgData name="Fei Qi" userId="3a0329be-6602-4f64-938f-1fc3eca2c3af" providerId="ADAL" clId="{922486B1-66F3-45A3-B69B-74C73923E0E5}" dt="2024-02-26T22:46:58.194" v="0" actId="47"/>
        <pc:sldMkLst>
          <pc:docMk/>
          <pc:sldMk cId="592397590" sldId="263"/>
        </pc:sldMkLst>
      </pc:sldChg>
      <pc:sldChg chg="del">
        <pc:chgData name="Fei Qi" userId="3a0329be-6602-4f64-938f-1fc3eca2c3af" providerId="ADAL" clId="{922486B1-66F3-45A3-B69B-74C73923E0E5}" dt="2024-02-26T22:46:58.194" v="0" actId="47"/>
        <pc:sldMkLst>
          <pc:docMk/>
          <pc:sldMk cId="966583584" sldId="264"/>
        </pc:sldMkLst>
      </pc:sldChg>
      <pc:sldChg chg="del">
        <pc:chgData name="Fei Qi" userId="3a0329be-6602-4f64-938f-1fc3eca2c3af" providerId="ADAL" clId="{922486B1-66F3-45A3-B69B-74C73923E0E5}" dt="2024-02-26T22:46:58.194" v="0" actId="47"/>
        <pc:sldMkLst>
          <pc:docMk/>
          <pc:sldMk cId="3481077406" sldId="265"/>
        </pc:sldMkLst>
      </pc:sldChg>
      <pc:sldChg chg="del">
        <pc:chgData name="Fei Qi" userId="3a0329be-6602-4f64-938f-1fc3eca2c3af" providerId="ADAL" clId="{922486B1-66F3-45A3-B69B-74C73923E0E5}" dt="2024-02-26T22:46:58.194" v="0" actId="47"/>
        <pc:sldMkLst>
          <pc:docMk/>
          <pc:sldMk cId="424559372" sldId="266"/>
        </pc:sldMkLst>
      </pc:sldChg>
      <pc:sldChg chg="del">
        <pc:chgData name="Fei Qi" userId="3a0329be-6602-4f64-938f-1fc3eca2c3af" providerId="ADAL" clId="{922486B1-66F3-45A3-B69B-74C73923E0E5}" dt="2024-02-26T22:46:58.194" v="0" actId="47"/>
        <pc:sldMkLst>
          <pc:docMk/>
          <pc:sldMk cId="1620814662" sldId="267"/>
        </pc:sldMkLst>
      </pc:sldChg>
      <pc:sldChg chg="del">
        <pc:chgData name="Fei Qi" userId="3a0329be-6602-4f64-938f-1fc3eca2c3af" providerId="ADAL" clId="{922486B1-66F3-45A3-B69B-74C73923E0E5}" dt="2024-02-26T22:46:58.194" v="0" actId="47"/>
        <pc:sldMkLst>
          <pc:docMk/>
          <pc:sldMk cId="2201572832" sldId="268"/>
        </pc:sldMkLst>
      </pc:sldChg>
      <pc:sldChg chg="del">
        <pc:chgData name="Fei Qi" userId="3a0329be-6602-4f64-938f-1fc3eca2c3af" providerId="ADAL" clId="{922486B1-66F3-45A3-B69B-74C73923E0E5}" dt="2024-02-26T22:46:58.194" v="0" actId="47"/>
        <pc:sldMkLst>
          <pc:docMk/>
          <pc:sldMk cId="2831245957" sldId="269"/>
        </pc:sldMkLst>
      </pc:sldChg>
      <pc:sldChg chg="del">
        <pc:chgData name="Fei Qi" userId="3a0329be-6602-4f64-938f-1fc3eca2c3af" providerId="ADAL" clId="{922486B1-66F3-45A3-B69B-74C73923E0E5}" dt="2024-02-26T22:46:58.194" v="0" actId="47"/>
        <pc:sldMkLst>
          <pc:docMk/>
          <pc:sldMk cId="1854671298" sldId="270"/>
        </pc:sldMkLst>
      </pc:sldChg>
      <pc:sldChg chg="del">
        <pc:chgData name="Fei Qi" userId="3a0329be-6602-4f64-938f-1fc3eca2c3af" providerId="ADAL" clId="{922486B1-66F3-45A3-B69B-74C73923E0E5}" dt="2024-02-26T22:46:58.194" v="0" actId="47"/>
        <pc:sldMkLst>
          <pc:docMk/>
          <pc:sldMk cId="1561136185" sldId="271"/>
        </pc:sldMkLst>
      </pc:sldChg>
      <pc:sldChg chg="del">
        <pc:chgData name="Fei Qi" userId="3a0329be-6602-4f64-938f-1fc3eca2c3af" providerId="ADAL" clId="{922486B1-66F3-45A3-B69B-74C73923E0E5}" dt="2024-02-26T22:46:58.194" v="0" actId="47"/>
        <pc:sldMkLst>
          <pc:docMk/>
          <pc:sldMk cId="4282074040" sldId="272"/>
        </pc:sldMkLst>
      </pc:sldChg>
      <pc:sldChg chg="del">
        <pc:chgData name="Fei Qi" userId="3a0329be-6602-4f64-938f-1fc3eca2c3af" providerId="ADAL" clId="{922486B1-66F3-45A3-B69B-74C73923E0E5}" dt="2024-02-26T22:46:58.194" v="0" actId="47"/>
        <pc:sldMkLst>
          <pc:docMk/>
          <pc:sldMk cId="3195035882" sldId="273"/>
        </pc:sldMkLst>
      </pc:sldChg>
      <pc:sldChg chg="del">
        <pc:chgData name="Fei Qi" userId="3a0329be-6602-4f64-938f-1fc3eca2c3af" providerId="ADAL" clId="{922486B1-66F3-45A3-B69B-74C73923E0E5}" dt="2024-02-26T22:46:58.194" v="0" actId="47"/>
        <pc:sldMkLst>
          <pc:docMk/>
          <pc:sldMk cId="3056573346" sldId="274"/>
        </pc:sldMkLst>
      </pc:sldChg>
      <pc:sldChg chg="del">
        <pc:chgData name="Fei Qi" userId="3a0329be-6602-4f64-938f-1fc3eca2c3af" providerId="ADAL" clId="{922486B1-66F3-45A3-B69B-74C73923E0E5}" dt="2024-02-26T22:46:58.194" v="0" actId="47"/>
        <pc:sldMkLst>
          <pc:docMk/>
          <pc:sldMk cId="4284002897" sldId="275"/>
        </pc:sldMkLst>
      </pc:sldChg>
      <pc:sldChg chg="del">
        <pc:chgData name="Fei Qi" userId="3a0329be-6602-4f64-938f-1fc3eca2c3af" providerId="ADAL" clId="{922486B1-66F3-45A3-B69B-74C73923E0E5}" dt="2024-02-26T22:46:58.194" v="0" actId="47"/>
        <pc:sldMkLst>
          <pc:docMk/>
          <pc:sldMk cId="3496218654" sldId="276"/>
        </pc:sldMkLst>
      </pc:sldChg>
      <pc:sldChg chg="del">
        <pc:chgData name="Fei Qi" userId="3a0329be-6602-4f64-938f-1fc3eca2c3af" providerId="ADAL" clId="{922486B1-66F3-45A3-B69B-74C73923E0E5}" dt="2024-02-26T22:46:58.194" v="0" actId="47"/>
        <pc:sldMkLst>
          <pc:docMk/>
          <pc:sldMk cId="1232166651" sldId="277"/>
        </pc:sldMkLst>
      </pc:sldChg>
      <pc:sldChg chg="del">
        <pc:chgData name="Fei Qi" userId="3a0329be-6602-4f64-938f-1fc3eca2c3af" providerId="ADAL" clId="{922486B1-66F3-45A3-B69B-74C73923E0E5}" dt="2024-02-26T22:46:58.194" v="0" actId="47"/>
        <pc:sldMkLst>
          <pc:docMk/>
          <pc:sldMk cId="3598189880" sldId="278"/>
        </pc:sldMkLst>
      </pc:sldChg>
      <pc:sldChg chg="add">
        <pc:chgData name="Fei Qi" userId="3a0329be-6602-4f64-938f-1fc3eca2c3af" providerId="ADAL" clId="{922486B1-66F3-45A3-B69B-74C73923E0E5}" dt="2024-02-26T22:46:59.975" v="1"/>
        <pc:sldMkLst>
          <pc:docMk/>
          <pc:sldMk cId="2366366763" sldId="279"/>
        </pc:sldMkLst>
      </pc:sldChg>
      <pc:sldChg chg="add">
        <pc:chgData name="Fei Qi" userId="3a0329be-6602-4f64-938f-1fc3eca2c3af" providerId="ADAL" clId="{922486B1-66F3-45A3-B69B-74C73923E0E5}" dt="2024-02-26T22:46:59.975" v="1"/>
        <pc:sldMkLst>
          <pc:docMk/>
          <pc:sldMk cId="565939949" sldId="280"/>
        </pc:sldMkLst>
      </pc:sldChg>
      <pc:sldChg chg="add">
        <pc:chgData name="Fei Qi" userId="3a0329be-6602-4f64-938f-1fc3eca2c3af" providerId="ADAL" clId="{922486B1-66F3-45A3-B69B-74C73923E0E5}" dt="2024-02-26T22:46:59.975" v="1"/>
        <pc:sldMkLst>
          <pc:docMk/>
          <pc:sldMk cId="2347730087" sldId="281"/>
        </pc:sldMkLst>
      </pc:sldChg>
      <pc:sldChg chg="add">
        <pc:chgData name="Fei Qi" userId="3a0329be-6602-4f64-938f-1fc3eca2c3af" providerId="ADAL" clId="{922486B1-66F3-45A3-B69B-74C73923E0E5}" dt="2024-02-26T22:46:59.975" v="1"/>
        <pc:sldMkLst>
          <pc:docMk/>
          <pc:sldMk cId="47974517" sldId="282"/>
        </pc:sldMkLst>
      </pc:sldChg>
      <pc:sldChg chg="add">
        <pc:chgData name="Fei Qi" userId="3a0329be-6602-4f64-938f-1fc3eca2c3af" providerId="ADAL" clId="{922486B1-66F3-45A3-B69B-74C73923E0E5}" dt="2024-02-26T22:46:59.975" v="1"/>
        <pc:sldMkLst>
          <pc:docMk/>
          <pc:sldMk cId="594111136" sldId="283"/>
        </pc:sldMkLst>
      </pc:sldChg>
      <pc:sldChg chg="add">
        <pc:chgData name="Fei Qi" userId="3a0329be-6602-4f64-938f-1fc3eca2c3af" providerId="ADAL" clId="{922486B1-66F3-45A3-B69B-74C73923E0E5}" dt="2024-02-26T22:46:59.975" v="1"/>
        <pc:sldMkLst>
          <pc:docMk/>
          <pc:sldMk cId="2707956071" sldId="284"/>
        </pc:sldMkLst>
      </pc:sldChg>
      <pc:sldChg chg="add">
        <pc:chgData name="Fei Qi" userId="3a0329be-6602-4f64-938f-1fc3eca2c3af" providerId="ADAL" clId="{922486B1-66F3-45A3-B69B-74C73923E0E5}" dt="2024-02-26T22:46:59.975" v="1"/>
        <pc:sldMkLst>
          <pc:docMk/>
          <pc:sldMk cId="1195394457" sldId="285"/>
        </pc:sldMkLst>
      </pc:sldChg>
      <pc:sldChg chg="add">
        <pc:chgData name="Fei Qi" userId="3a0329be-6602-4f64-938f-1fc3eca2c3af" providerId="ADAL" clId="{922486B1-66F3-45A3-B69B-74C73923E0E5}" dt="2024-02-26T22:46:59.975" v="1"/>
        <pc:sldMkLst>
          <pc:docMk/>
          <pc:sldMk cId="1736705552" sldId="286"/>
        </pc:sldMkLst>
      </pc:sldChg>
      <pc:sldChg chg="add">
        <pc:chgData name="Fei Qi" userId="3a0329be-6602-4f64-938f-1fc3eca2c3af" providerId="ADAL" clId="{922486B1-66F3-45A3-B69B-74C73923E0E5}" dt="2024-02-26T22:46:59.975" v="1"/>
        <pc:sldMkLst>
          <pc:docMk/>
          <pc:sldMk cId="892743416" sldId="287"/>
        </pc:sldMkLst>
      </pc:sldChg>
      <pc:sldChg chg="add">
        <pc:chgData name="Fei Qi" userId="3a0329be-6602-4f64-938f-1fc3eca2c3af" providerId="ADAL" clId="{922486B1-66F3-45A3-B69B-74C73923E0E5}" dt="2024-02-26T22:46:59.975" v="1"/>
        <pc:sldMkLst>
          <pc:docMk/>
          <pc:sldMk cId="470064949" sldId="288"/>
        </pc:sldMkLst>
      </pc:sldChg>
      <pc:sldChg chg="add">
        <pc:chgData name="Fei Qi" userId="3a0329be-6602-4f64-938f-1fc3eca2c3af" providerId="ADAL" clId="{922486B1-66F3-45A3-B69B-74C73923E0E5}" dt="2024-02-26T22:46:59.975" v="1"/>
        <pc:sldMkLst>
          <pc:docMk/>
          <pc:sldMk cId="3945234913" sldId="289"/>
        </pc:sldMkLst>
      </pc:sldChg>
      <pc:sldChg chg="add">
        <pc:chgData name="Fei Qi" userId="3a0329be-6602-4f64-938f-1fc3eca2c3af" providerId="ADAL" clId="{922486B1-66F3-45A3-B69B-74C73923E0E5}" dt="2024-02-26T22:46:59.975" v="1"/>
        <pc:sldMkLst>
          <pc:docMk/>
          <pc:sldMk cId="3884971857" sldId="290"/>
        </pc:sldMkLst>
      </pc:sldChg>
      <pc:sldChg chg="add">
        <pc:chgData name="Fei Qi" userId="3a0329be-6602-4f64-938f-1fc3eca2c3af" providerId="ADAL" clId="{922486B1-66F3-45A3-B69B-74C73923E0E5}" dt="2024-02-26T22:46:59.975" v="1"/>
        <pc:sldMkLst>
          <pc:docMk/>
          <pc:sldMk cId="29470784" sldId="291"/>
        </pc:sldMkLst>
      </pc:sldChg>
      <pc:sldChg chg="modSp add mod">
        <pc:chgData name="Fei Qi" userId="3a0329be-6602-4f64-938f-1fc3eca2c3af" providerId="ADAL" clId="{922486B1-66F3-45A3-B69B-74C73923E0E5}" dt="2024-02-27T00:15:35.562" v="1436" actId="20577"/>
        <pc:sldMkLst>
          <pc:docMk/>
          <pc:sldMk cId="3037264613" sldId="292"/>
        </pc:sldMkLst>
        <pc:spChg chg="mod">
          <ac:chgData name="Fei Qi" userId="3a0329be-6602-4f64-938f-1fc3eca2c3af" providerId="ADAL" clId="{922486B1-66F3-45A3-B69B-74C73923E0E5}" dt="2024-02-26T22:49:50.544" v="84" actId="20577"/>
          <ac:spMkLst>
            <pc:docMk/>
            <pc:sldMk cId="3037264613" sldId="292"/>
            <ac:spMk id="5" creationId="{3CF00870-207D-C2B0-7964-C25106A9C783}"/>
          </ac:spMkLst>
        </pc:spChg>
        <pc:spChg chg="mod">
          <ac:chgData name="Fei Qi" userId="3a0329be-6602-4f64-938f-1fc3eca2c3af" providerId="ADAL" clId="{922486B1-66F3-45A3-B69B-74C73923E0E5}" dt="2024-02-27T00:15:35.562" v="1436" actId="20577"/>
          <ac:spMkLst>
            <pc:docMk/>
            <pc:sldMk cId="3037264613" sldId="292"/>
            <ac:spMk id="64" creationId="{2A93BC57-0397-A08C-642A-CD9F1AB63193}"/>
          </ac:spMkLst>
        </pc:spChg>
      </pc:sldChg>
      <pc:sldChg chg="modSp add mod ord">
        <pc:chgData name="Fei Qi" userId="3a0329be-6602-4f64-938f-1fc3eca2c3af" providerId="ADAL" clId="{922486B1-66F3-45A3-B69B-74C73923E0E5}" dt="2024-02-26T23:04:29.579" v="1424" actId="20577"/>
        <pc:sldMkLst>
          <pc:docMk/>
          <pc:sldMk cId="3445312045" sldId="293"/>
        </pc:sldMkLst>
        <pc:spChg chg="mod">
          <ac:chgData name="Fei Qi" userId="3a0329be-6602-4f64-938f-1fc3eca2c3af" providerId="ADAL" clId="{922486B1-66F3-45A3-B69B-74C73923E0E5}" dt="2024-02-26T23:04:29.579" v="1424" actId="20577"/>
          <ac:spMkLst>
            <pc:docMk/>
            <pc:sldMk cId="3445312045" sldId="293"/>
            <ac:spMk id="64" creationId="{D206A6D1-853A-2D11-BFE8-BAE746FF3B75}"/>
          </ac:spMkLst>
        </pc:spChg>
      </pc:sldChg>
      <pc:sldChg chg="modSp add mod">
        <pc:chgData name="Fei Qi" userId="3a0329be-6602-4f64-938f-1fc3eca2c3af" providerId="ADAL" clId="{922486B1-66F3-45A3-B69B-74C73923E0E5}" dt="2024-02-26T23:01:18.462" v="1302" actId="20577"/>
        <pc:sldMkLst>
          <pc:docMk/>
          <pc:sldMk cId="2606915879" sldId="294"/>
        </pc:sldMkLst>
        <pc:spChg chg="mod">
          <ac:chgData name="Fei Qi" userId="3a0329be-6602-4f64-938f-1fc3eca2c3af" providerId="ADAL" clId="{922486B1-66F3-45A3-B69B-74C73923E0E5}" dt="2024-02-26T23:01:18.462" v="1302" actId="20577"/>
          <ac:spMkLst>
            <pc:docMk/>
            <pc:sldMk cId="2606915879" sldId="294"/>
            <ac:spMk id="64" creationId="{8F47D5B9-14CB-8A22-97F9-6535BEF2A8B1}"/>
          </ac:spMkLst>
        </pc:spChg>
      </pc:sldChg>
      <pc:sldChg chg="addSp modSp add del mod">
        <pc:chgData name="Fei Qi" userId="3a0329be-6602-4f64-938f-1fc3eca2c3af" providerId="ADAL" clId="{922486B1-66F3-45A3-B69B-74C73923E0E5}" dt="2024-02-27T01:05:09.133" v="3015" actId="2696"/>
        <pc:sldMkLst>
          <pc:docMk/>
          <pc:sldMk cId="1816979913" sldId="295"/>
        </pc:sldMkLst>
        <pc:spChg chg="add mod">
          <ac:chgData name="Fei Qi" userId="3a0329be-6602-4f64-938f-1fc3eca2c3af" providerId="ADAL" clId="{922486B1-66F3-45A3-B69B-74C73923E0E5}" dt="2024-02-27T00:36:51.327" v="1946" actId="1036"/>
          <ac:spMkLst>
            <pc:docMk/>
            <pc:sldMk cId="1816979913" sldId="295"/>
            <ac:spMk id="3" creationId="{79A05FD2-6573-5787-B5AF-42F863CBDBBC}"/>
          </ac:spMkLst>
        </pc:spChg>
        <pc:spChg chg="mod">
          <ac:chgData name="Fei Qi" userId="3a0329be-6602-4f64-938f-1fc3eca2c3af" providerId="ADAL" clId="{922486B1-66F3-45A3-B69B-74C73923E0E5}" dt="2024-02-27T00:37:21.095" v="1974" actId="20577"/>
          <ac:spMkLst>
            <pc:docMk/>
            <pc:sldMk cId="1816979913" sldId="295"/>
            <ac:spMk id="64" creationId="{A07CF11D-5FF2-7352-428D-186C3C558DBA}"/>
          </ac:spMkLst>
        </pc:spChg>
      </pc:sldChg>
      <pc:sldChg chg="addSp modSp add mod">
        <pc:chgData name="Fei Qi" userId="3a0329be-6602-4f64-938f-1fc3eca2c3af" providerId="ADAL" clId="{922486B1-66F3-45A3-B69B-74C73923E0E5}" dt="2024-02-27T00:55:23.939" v="2483" actId="20577"/>
        <pc:sldMkLst>
          <pc:docMk/>
          <pc:sldMk cId="28079066" sldId="296"/>
        </pc:sldMkLst>
        <pc:spChg chg="mod">
          <ac:chgData name="Fei Qi" userId="3a0329be-6602-4f64-938f-1fc3eca2c3af" providerId="ADAL" clId="{922486B1-66F3-45A3-B69B-74C73923E0E5}" dt="2024-02-27T00:37:43.363" v="2000" actId="20577"/>
          <ac:spMkLst>
            <pc:docMk/>
            <pc:sldMk cId="28079066" sldId="296"/>
            <ac:spMk id="5" creationId="{1D7FBC7C-D517-B747-9757-CA9F1FB77A18}"/>
          </ac:spMkLst>
        </pc:spChg>
        <pc:spChg chg="mod">
          <ac:chgData name="Fei Qi" userId="3a0329be-6602-4f64-938f-1fc3eca2c3af" providerId="ADAL" clId="{922486B1-66F3-45A3-B69B-74C73923E0E5}" dt="2024-02-27T00:55:23.939" v="2483" actId="20577"/>
          <ac:spMkLst>
            <pc:docMk/>
            <pc:sldMk cId="28079066" sldId="296"/>
            <ac:spMk id="64" creationId="{AC5F0E68-0CAE-733E-076C-66170EC8A044}"/>
          </ac:spMkLst>
        </pc:spChg>
        <pc:picChg chg="add mod">
          <ac:chgData name="Fei Qi" userId="3a0329be-6602-4f64-938f-1fc3eca2c3af" providerId="ADAL" clId="{922486B1-66F3-45A3-B69B-74C73923E0E5}" dt="2024-02-27T00:52:20.323" v="2259" actId="1076"/>
          <ac:picMkLst>
            <pc:docMk/>
            <pc:sldMk cId="28079066" sldId="296"/>
            <ac:picMk id="2" creationId="{407C4742-968E-5416-5704-1EC2FE17ED8B}"/>
          </ac:picMkLst>
        </pc:picChg>
      </pc:sldChg>
      <pc:sldChg chg="delSp modSp add mod">
        <pc:chgData name="Fei Qi" userId="3a0329be-6602-4f64-938f-1fc3eca2c3af" providerId="ADAL" clId="{922486B1-66F3-45A3-B69B-74C73923E0E5}" dt="2024-02-27T02:25:35.900" v="3642" actId="404"/>
        <pc:sldMkLst>
          <pc:docMk/>
          <pc:sldMk cId="1901358668" sldId="297"/>
        </pc:sldMkLst>
        <pc:spChg chg="mod">
          <ac:chgData name="Fei Qi" userId="3a0329be-6602-4f64-938f-1fc3eca2c3af" providerId="ADAL" clId="{922486B1-66F3-45A3-B69B-74C73923E0E5}" dt="2024-02-27T00:58:04.046" v="2843" actId="20577"/>
          <ac:spMkLst>
            <pc:docMk/>
            <pc:sldMk cId="1901358668" sldId="297"/>
            <ac:spMk id="5" creationId="{8BE168D9-9BA0-C3B0-48CA-913094369B60}"/>
          </ac:spMkLst>
        </pc:spChg>
        <pc:spChg chg="mod">
          <ac:chgData name="Fei Qi" userId="3a0329be-6602-4f64-938f-1fc3eca2c3af" providerId="ADAL" clId="{922486B1-66F3-45A3-B69B-74C73923E0E5}" dt="2024-02-27T02:25:35.900" v="3642" actId="404"/>
          <ac:spMkLst>
            <pc:docMk/>
            <pc:sldMk cId="1901358668" sldId="297"/>
            <ac:spMk id="64" creationId="{327B4BAC-EF2E-B041-C634-32B3BE0EC1B9}"/>
          </ac:spMkLst>
        </pc:spChg>
        <pc:picChg chg="del">
          <ac:chgData name="Fei Qi" userId="3a0329be-6602-4f64-938f-1fc3eca2c3af" providerId="ADAL" clId="{922486B1-66F3-45A3-B69B-74C73923E0E5}" dt="2024-02-27T00:58:08.617" v="2844" actId="478"/>
          <ac:picMkLst>
            <pc:docMk/>
            <pc:sldMk cId="1901358668" sldId="297"/>
            <ac:picMk id="2" creationId="{CCD50A4A-CB0F-051F-A18E-70BCFB245DD4}"/>
          </ac:picMkLst>
        </pc:picChg>
      </pc:sldChg>
      <pc:sldChg chg="add ord">
        <pc:chgData name="Fei Qi" userId="3a0329be-6602-4f64-938f-1fc3eca2c3af" providerId="ADAL" clId="{922486B1-66F3-45A3-B69B-74C73923E0E5}" dt="2024-02-27T01:01:41.543" v="2910"/>
        <pc:sldMkLst>
          <pc:docMk/>
          <pc:sldMk cId="694189572" sldId="298"/>
        </pc:sldMkLst>
      </pc:sldChg>
      <pc:sldChg chg="delSp modSp add mod">
        <pc:chgData name="Fei Qi" userId="3a0329be-6602-4f64-938f-1fc3eca2c3af" providerId="ADAL" clId="{922486B1-66F3-45A3-B69B-74C73923E0E5}" dt="2024-02-27T01:09:50.260" v="3530" actId="20577"/>
        <pc:sldMkLst>
          <pc:docMk/>
          <pc:sldMk cId="717786058" sldId="299"/>
        </pc:sldMkLst>
        <pc:spChg chg="del mod">
          <ac:chgData name="Fei Qi" userId="3a0329be-6602-4f64-938f-1fc3eca2c3af" providerId="ADAL" clId="{922486B1-66F3-45A3-B69B-74C73923E0E5}" dt="2024-02-27T01:05:27.785" v="3025" actId="478"/>
          <ac:spMkLst>
            <pc:docMk/>
            <pc:sldMk cId="717786058" sldId="299"/>
            <ac:spMk id="3" creationId="{CFA62D95-2EC0-98A0-38B7-7C987850E501}"/>
          </ac:spMkLst>
        </pc:spChg>
        <pc:spChg chg="mod">
          <ac:chgData name="Fei Qi" userId="3a0329be-6602-4f64-938f-1fc3eca2c3af" providerId="ADAL" clId="{922486B1-66F3-45A3-B69B-74C73923E0E5}" dt="2024-02-27T01:09:50.260" v="3530" actId="20577"/>
          <ac:spMkLst>
            <pc:docMk/>
            <pc:sldMk cId="717786058" sldId="299"/>
            <ac:spMk id="64" creationId="{1A8D1CDF-36A0-BA72-41EA-5DA1ADD854F8}"/>
          </ac:spMkLst>
        </pc:spChg>
      </pc:sldChg>
      <pc:sldChg chg="addSp modSp add mod">
        <pc:chgData name="Fei Qi" userId="3a0329be-6602-4f64-938f-1fc3eca2c3af" providerId="ADAL" clId="{922486B1-66F3-45A3-B69B-74C73923E0E5}" dt="2024-02-27T02:32:35.405" v="4172"/>
        <pc:sldMkLst>
          <pc:docMk/>
          <pc:sldMk cId="2763613537" sldId="300"/>
        </pc:sldMkLst>
        <pc:spChg chg="add mod">
          <ac:chgData name="Fei Qi" userId="3a0329be-6602-4f64-938f-1fc3eca2c3af" providerId="ADAL" clId="{922486B1-66F3-45A3-B69B-74C73923E0E5}" dt="2024-02-27T02:32:35.405" v="4172"/>
          <ac:spMkLst>
            <pc:docMk/>
            <pc:sldMk cId="2763613537" sldId="300"/>
            <ac:spMk id="3" creationId="{1E8AE8E6-0BAA-804F-5DD9-C44C93BD9009}"/>
          </ac:spMkLst>
        </pc:spChg>
        <pc:spChg chg="add mod">
          <ac:chgData name="Fei Qi" userId="3a0329be-6602-4f64-938f-1fc3eca2c3af" providerId="ADAL" clId="{922486B1-66F3-45A3-B69B-74C73923E0E5}" dt="2024-02-27T02:32:28.576" v="4170" actId="20577"/>
          <ac:spMkLst>
            <pc:docMk/>
            <pc:sldMk cId="2763613537" sldId="300"/>
            <ac:spMk id="4" creationId="{705415A4-3D63-551E-5835-6833DB99433B}"/>
          </ac:spMkLst>
        </pc:spChg>
        <pc:spChg chg="mod">
          <ac:chgData name="Fei Qi" userId="3a0329be-6602-4f64-938f-1fc3eca2c3af" providerId="ADAL" clId="{922486B1-66F3-45A3-B69B-74C73923E0E5}" dt="2024-02-27T02:26:01.129" v="3696" actId="20577"/>
          <ac:spMkLst>
            <pc:docMk/>
            <pc:sldMk cId="2763613537" sldId="300"/>
            <ac:spMk id="5" creationId="{88B0C0C6-DC73-460B-E163-A194642E53BA}"/>
          </ac:spMkLst>
        </pc:spChg>
        <pc:spChg chg="mod">
          <ac:chgData name="Fei Qi" userId="3a0329be-6602-4f64-938f-1fc3eca2c3af" providerId="ADAL" clId="{922486B1-66F3-45A3-B69B-74C73923E0E5}" dt="2024-02-27T02:30:38.046" v="4039" actId="20577"/>
          <ac:spMkLst>
            <pc:docMk/>
            <pc:sldMk cId="2763613537" sldId="300"/>
            <ac:spMk id="64" creationId="{1B8309BA-539A-A6C5-B1EC-B97BB15B5886}"/>
          </ac:spMkLst>
        </pc:spChg>
      </pc:sldChg>
      <pc:sldChg chg="modSp add mod">
        <pc:chgData name="Fei Qi" userId="3a0329be-6602-4f64-938f-1fc3eca2c3af" providerId="ADAL" clId="{922486B1-66F3-45A3-B69B-74C73923E0E5}" dt="2024-02-27T02:32:59.312" v="4227" actId="20577"/>
        <pc:sldMkLst>
          <pc:docMk/>
          <pc:sldMk cId="3773024355" sldId="301"/>
        </pc:sldMkLst>
        <pc:spChg chg="mod">
          <ac:chgData name="Fei Qi" userId="3a0329be-6602-4f64-938f-1fc3eca2c3af" providerId="ADAL" clId="{922486B1-66F3-45A3-B69B-74C73923E0E5}" dt="2024-02-27T02:32:59.312" v="4227" actId="20577"/>
          <ac:spMkLst>
            <pc:docMk/>
            <pc:sldMk cId="3773024355" sldId="301"/>
            <ac:spMk id="5" creationId="{7F95BB9B-FF36-CED8-0911-56A5D5A72F0E}"/>
          </ac:spMkLst>
        </pc:spChg>
      </pc:sldChg>
    </pc:docChg>
  </pc:docChgLst>
  <pc:docChgLst>
    <pc:chgData name="Fei Qi" userId="3a0329be-6602-4f64-938f-1fc3eca2c3af" providerId="ADAL" clId="{DC7C90D5-0607-4877-BE20-D514DE6B8091}"/>
    <pc:docChg chg="modSld">
      <pc:chgData name="Fei Qi" userId="3a0329be-6602-4f64-938f-1fc3eca2c3af" providerId="ADAL" clId="{DC7C90D5-0607-4877-BE20-D514DE6B8091}" dt="2024-03-13T22:13:58.233" v="1" actId="20577"/>
      <pc:docMkLst>
        <pc:docMk/>
      </pc:docMkLst>
      <pc:sldChg chg="modSp">
        <pc:chgData name="Fei Qi" userId="3a0329be-6602-4f64-938f-1fc3eca2c3af" providerId="ADAL" clId="{DC7C90D5-0607-4877-BE20-D514DE6B8091}" dt="2024-03-13T22:13:58.233" v="1" actId="20577"/>
        <pc:sldMkLst>
          <pc:docMk/>
          <pc:sldMk cId="565939949" sldId="280"/>
        </pc:sldMkLst>
        <pc:spChg chg="mod">
          <ac:chgData name="Fei Qi" userId="3a0329be-6602-4f64-938f-1fc3eca2c3af" providerId="ADAL" clId="{DC7C90D5-0607-4877-BE20-D514DE6B8091}" dt="2024-03-13T22:13:58.233" v="1" actId="20577"/>
          <ac:spMkLst>
            <pc:docMk/>
            <pc:sldMk cId="565939949" sldId="280"/>
            <ac:spMk id="64" creationId="{A11458FB-BDE6-E34B-CECB-01D6CDA759E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815F-4AA1-497A-BA9F-2E32DA4CB368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6899E-974F-4534-98B4-E8938B61D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591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815F-4AA1-497A-BA9F-2E32DA4CB368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6899E-974F-4534-98B4-E8938B61D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734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815F-4AA1-497A-BA9F-2E32DA4CB368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6899E-974F-4534-98B4-E8938B61D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39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815F-4AA1-497A-BA9F-2E32DA4CB368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6899E-974F-4534-98B4-E8938B61D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31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815F-4AA1-497A-BA9F-2E32DA4CB368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6899E-974F-4534-98B4-E8938B61D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155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815F-4AA1-497A-BA9F-2E32DA4CB368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6899E-974F-4534-98B4-E8938B61D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141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815F-4AA1-497A-BA9F-2E32DA4CB368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6899E-974F-4534-98B4-E8938B61D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338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815F-4AA1-497A-BA9F-2E32DA4CB368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6899E-974F-4534-98B4-E8938B61D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308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815F-4AA1-497A-BA9F-2E32DA4CB368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6899E-974F-4534-98B4-E8938B61D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145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815F-4AA1-497A-BA9F-2E32DA4CB368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6899E-974F-4534-98B4-E8938B61D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430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815F-4AA1-497A-BA9F-2E32DA4CB368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6899E-974F-4534-98B4-E8938B61D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526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74815F-4AA1-497A-BA9F-2E32DA4CB368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46899E-974F-4534-98B4-E8938B61D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268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feiqimath.github.io/" TargetMode="External"/><Relationship Id="rId2" Type="http://schemas.openxmlformats.org/officeDocument/2006/relationships/hyperlink" Target="mailto:fei.qi@du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CAB6C-16B2-1BC0-8235-64E42CCE77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Introduction to Differential Equations – Lecture 16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EB358D-B487-5100-71AB-310CCA9AE3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Fei Qi</a:t>
            </a:r>
          </a:p>
          <a:p>
            <a:r>
              <a:rPr lang="en-US" dirty="0">
                <a:hlinkClick r:id="rId2"/>
              </a:rPr>
              <a:t>fei.qi@du.edu</a:t>
            </a:r>
            <a:endParaRPr lang="en-US" dirty="0"/>
          </a:p>
          <a:p>
            <a:r>
              <a:rPr lang="en-US" dirty="0">
                <a:hlinkClick r:id="rId3"/>
              </a:rPr>
              <a:t>https://feiqimath.github.io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0520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E1F4BF-8CA8-FE62-769C-0695BA5334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207F0A24-8077-5568-E1AF-AE6A53655533}"/>
                  </a:ext>
                </a:extLst>
              </p:cNvPr>
              <p:cNvSpPr/>
              <p:nvPr/>
            </p:nvSpPr>
            <p:spPr>
              <a:xfrm>
                <a:off x="822960" y="1282911"/>
                <a:ext cx="8030894" cy="515429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Example 5.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′′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+4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+6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=1+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=0,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=0. </m:t>
                    </m:r>
                  </m:oMath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Set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𝑌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</m:d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ℒ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  <m:d>
                          <m:d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Laplace the ODE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𝑌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𝑠𝑦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+4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𝑠𝑌</m:t>
                          </m:r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d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+6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𝑌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+4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+6</m:t>
                          </m:r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𝑌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ℒ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+1</m:t>
                          </m:r>
                        </m:den>
                      </m:f>
                    </m:oMath>
                    <m:oMath xmlns:m="http://schemas.openxmlformats.org/officeDocument/2006/math"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⇒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𝑌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+4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+6)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+1)(</m:t>
                          </m:r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+4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+6)</m:t>
                          </m:r>
                        </m:den>
                      </m:f>
                    </m:oMath>
                    <m:oMath xmlns:m="http://schemas.openxmlformats.org/officeDocument/2006/math"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𝐴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𝐵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+1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𝐶𝑠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𝐷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+4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+6</m:t>
                          </m:r>
                        </m:den>
                      </m:f>
                    </m:oMath>
                  </m:oMathPara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Cover-up method gives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𝐵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.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𝐴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CN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altLang="zh-CN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 (</m:t>
                                      </m:r>
                                      <m:sSup>
                                        <m:sSupPr>
                                          <m:ctrlPr>
                                            <a:rPr lang="en-US" altLang="zh-CN" sz="24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sz="24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p>
                                          <m:r>
                                            <a:rPr lang="en-US" altLang="zh-CN" sz="24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n-US" altLang="zh-CN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+4</m:t>
                                      </m:r>
                                      <m:r>
                                        <a:rPr lang="en-US" altLang="zh-CN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en-US" altLang="zh-CN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+6)</m:t>
                                      </m:r>
                                    </m:den>
                                  </m:f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en-US" altLang="zh-CN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𝑠</m:t>
                                      </m:r>
                                    </m:num>
                                    <m:den>
                                      <m:r>
                                        <a:rPr lang="en-US" altLang="zh-CN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altLang="zh-CN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en-US" altLang="zh-CN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+1)(</m:t>
                                      </m:r>
                                      <m:sSup>
                                        <m:sSupPr>
                                          <m:ctrlPr>
                                            <a:rPr lang="en-US" altLang="zh-CN" sz="24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sz="24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p>
                                          <m:r>
                                            <a:rPr lang="en-US" altLang="zh-CN" sz="24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n-US" altLang="zh-CN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+4</m:t>
                                      </m:r>
                                      <m:r>
                                        <a:rPr lang="en-US" altLang="zh-CN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en-US" altLang="zh-CN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+6)</m:t>
                                      </m:r>
                                    </m:den>
                                  </m:f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=0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207F0A24-8077-5568-E1AF-AE6A536555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60" y="1282911"/>
                <a:ext cx="8030894" cy="5154296"/>
              </a:xfrm>
              <a:prstGeom prst="rect">
                <a:avLst/>
              </a:prstGeom>
              <a:blipFill>
                <a:blip r:embed="rId2"/>
                <a:stretch>
                  <a:fillRect l="-1139" t="-9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ED4DB27-697A-B124-082F-DA8A6545D1CD}"/>
                  </a:ext>
                </a:extLst>
              </p:cNvPr>
              <p:cNvSpPr txBox="1"/>
              <p:nvPr/>
            </p:nvSpPr>
            <p:spPr>
              <a:xfrm>
                <a:off x="259079" y="568961"/>
                <a:ext cx="792655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200" dirty="0">
                    <a:ea typeface="Cambria Math" panose="02040503050406030204" pitchFamily="18" charset="0"/>
                  </a:rPr>
                  <a:t>Solving an IVP using </a:t>
                </a:r>
                <a14:m>
                  <m:oMath xmlns:m="http://schemas.openxmlformats.org/officeDocument/2006/math">
                    <m:r>
                      <a:rPr lang="en-US" altLang="zh-CN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altLang="zh-CN" sz="3200" dirty="0"/>
                  <a:t>-axis shifts.</a:t>
                </a:r>
                <a:endParaRPr lang="zh-CN" altLang="en-US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ED4DB27-697A-B124-082F-DA8A6545D1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79" y="568961"/>
                <a:ext cx="7926559" cy="584775"/>
              </a:xfrm>
              <a:prstGeom prst="rect">
                <a:avLst/>
              </a:prstGeom>
              <a:blipFill>
                <a:blip r:embed="rId3"/>
                <a:stretch>
                  <a:fillRect l="-1922" t="-12500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67055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8AC47C-8813-F60E-FEB7-65B2E48763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31B37E30-0E49-0D5E-62D2-2E11721C1B36}"/>
                  </a:ext>
                </a:extLst>
              </p:cNvPr>
              <p:cNvSpPr/>
              <p:nvPr/>
            </p:nvSpPr>
            <p:spPr>
              <a:xfrm>
                <a:off x="822960" y="1282911"/>
                <a:ext cx="8030894" cy="504535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Example 5.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′′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+4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+6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=1+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=0,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=0. </m:t>
                    </m:r>
                  </m:oMath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Set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𝑌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</m:d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ℒ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  <m:d>
                          <m:d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Then </a:t>
                </a:r>
                <a:br>
                  <a:rPr lang="en-US" altLang="zh-CN" sz="2400" b="0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𝑌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+4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+6)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+1)(</m:t>
                          </m:r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+4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+6)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𝐴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𝐵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+1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𝐶𝑠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𝐷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+4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+6</m:t>
                          </m:r>
                        </m:den>
                      </m:f>
                    </m:oMath>
                  </m:oMathPara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Cover-up method gives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𝐵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.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𝐴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CN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altLang="zh-CN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 (</m:t>
                                      </m:r>
                                      <m:sSup>
                                        <m:sSupPr>
                                          <m:ctrlPr>
                                            <a:rPr lang="en-US" altLang="zh-CN" sz="24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sz="24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p>
                                          <m:r>
                                            <a:rPr lang="en-US" altLang="zh-CN" sz="24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n-US" altLang="zh-CN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+4</m:t>
                                      </m:r>
                                      <m:r>
                                        <a:rPr lang="en-US" altLang="zh-CN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en-US" altLang="zh-CN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+6)</m:t>
                                      </m:r>
                                    </m:den>
                                  </m:f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en-US" altLang="zh-CN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𝑠</m:t>
                                      </m:r>
                                    </m:num>
                                    <m:den>
                                      <m:r>
                                        <a:rPr lang="en-US" altLang="zh-CN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altLang="zh-CN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en-US" altLang="zh-CN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+1)(</m:t>
                                      </m:r>
                                      <m:sSup>
                                        <m:sSupPr>
                                          <m:ctrlPr>
                                            <a:rPr lang="en-US" altLang="zh-CN" sz="24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sz="24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p>
                                          <m:r>
                                            <a:rPr lang="en-US" altLang="zh-CN" sz="24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n-US" altLang="zh-CN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+4</m:t>
                                      </m:r>
                                      <m:r>
                                        <a:rPr lang="en-US" altLang="zh-CN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en-US" altLang="zh-CN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+6)</m:t>
                                      </m:r>
                                    </m:den>
                                  </m:f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=0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6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</m:oMath>
                    <m:oMath xmlns:m="http://schemas.openxmlformats.org/officeDocument/2006/math"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𝐵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CN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en-US" altLang="zh-CN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+1</m:t>
                                      </m:r>
                                    </m:num>
                                    <m:den>
                                      <m:r>
                                        <a:rPr lang="en-US" altLang="zh-CN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altLang="zh-CN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en-US" altLang="zh-CN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(</m:t>
                                      </m:r>
                                      <m:sSup>
                                        <m:sSupPr>
                                          <m:ctrlPr>
                                            <a:rPr lang="en-US" altLang="zh-CN" sz="24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sz="24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p>
                                          <m:r>
                                            <a:rPr lang="en-US" altLang="zh-CN" sz="24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n-US" altLang="zh-CN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+4</m:t>
                                      </m:r>
                                      <m:r>
                                        <a:rPr lang="en-US" altLang="zh-CN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en-US" altLang="zh-CN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+6)</m:t>
                                      </m:r>
                                    </m:den>
                                  </m:f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en-US" altLang="zh-CN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altLang="zh-CN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 (</m:t>
                                      </m:r>
                                      <m:sSup>
                                        <m:sSupPr>
                                          <m:ctrlPr>
                                            <a:rPr lang="en-US" altLang="zh-CN" sz="24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sz="24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p>
                                          <m:r>
                                            <a:rPr lang="en-US" altLang="zh-CN" sz="24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n-US" altLang="zh-CN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+4</m:t>
                                      </m:r>
                                      <m:r>
                                        <a:rPr lang="en-US" altLang="zh-CN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en-US" altLang="zh-CN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+6)</m:t>
                                      </m:r>
                                    </m:den>
                                  </m:f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=−1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31B37E30-0E49-0D5E-62D2-2E11721C1B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60" y="1282911"/>
                <a:ext cx="8030894" cy="5045356"/>
              </a:xfrm>
              <a:prstGeom prst="rect">
                <a:avLst/>
              </a:prstGeom>
              <a:blipFill>
                <a:blip r:embed="rId2"/>
                <a:stretch>
                  <a:fillRect l="-1139" t="-9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D3BEC14-4554-6568-E4C2-6B21BBA7D7FE}"/>
                  </a:ext>
                </a:extLst>
              </p:cNvPr>
              <p:cNvSpPr txBox="1"/>
              <p:nvPr/>
            </p:nvSpPr>
            <p:spPr>
              <a:xfrm>
                <a:off x="259079" y="568961"/>
                <a:ext cx="792655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200" dirty="0">
                    <a:ea typeface="Cambria Math" panose="02040503050406030204" pitchFamily="18" charset="0"/>
                  </a:rPr>
                  <a:t>Solving an IVP using </a:t>
                </a:r>
                <a14:m>
                  <m:oMath xmlns:m="http://schemas.openxmlformats.org/officeDocument/2006/math">
                    <m:r>
                      <a:rPr lang="en-US" altLang="zh-CN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altLang="zh-CN" sz="3200" dirty="0"/>
                  <a:t>-axis shifts.</a:t>
                </a:r>
                <a:endParaRPr lang="zh-CN" altLang="en-US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D3BEC14-4554-6568-E4C2-6B21BBA7D7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79" y="568961"/>
                <a:ext cx="7926559" cy="584775"/>
              </a:xfrm>
              <a:prstGeom prst="rect">
                <a:avLst/>
              </a:prstGeom>
              <a:blipFill>
                <a:blip r:embed="rId3"/>
                <a:stretch>
                  <a:fillRect l="-1922" t="-12500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27434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EFEB60-20DD-867A-96B0-CFAFA4F67A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7D6D2B3E-5BF4-BB7F-D4AB-FFA89239C419}"/>
                  </a:ext>
                </a:extLst>
              </p:cNvPr>
              <p:cNvSpPr/>
              <p:nvPr/>
            </p:nvSpPr>
            <p:spPr>
              <a:xfrm>
                <a:off x="822960" y="1282911"/>
                <a:ext cx="8030894" cy="542244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So,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+4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+6)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+1)(</m:t>
                          </m:r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+4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+6)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6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+1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𝐶𝑠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𝐷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+4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+6</m:t>
                          </m:r>
                        </m:den>
                      </m:f>
                    </m:oMath>
                  </m:oMathPara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We obtain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𝐶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𝐷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by subtraction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+4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+6)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+1)(</m:t>
                          </m:r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+4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+6)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6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+1</m:t>
                          </m:r>
                        </m:den>
                      </m:f>
                    </m:oMath>
                    <m:oMath xmlns:m="http://schemas.openxmlformats.org/officeDocument/2006/math"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6−(</m:t>
                          </m:r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+4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+6)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6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+4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+6)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3−(</m:t>
                          </m:r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+4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+6)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3(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+1)(</m:t>
                          </m:r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+4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+6)</m:t>
                          </m:r>
                        </m:den>
                      </m:f>
                    </m:oMath>
                    <m:oMath xmlns:m="http://schemas.openxmlformats.org/officeDocument/2006/math"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−4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6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+4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+6)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−4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−3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+1</m:t>
                              </m:r>
                            </m:e>
                          </m:d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+4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+6</m:t>
                              </m:r>
                            </m:e>
                          </m:d>
                        </m:den>
                      </m:f>
                    </m:oMath>
                    <m:oMath xmlns:m="http://schemas.openxmlformats.org/officeDocument/2006/math"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−4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6(</m:t>
                          </m:r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+4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+6)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+3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3(</m:t>
                          </m:r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+4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+6)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−3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−10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6(</m:t>
                          </m:r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+4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+6)</m:t>
                          </m:r>
                        </m:den>
                      </m:f>
                    </m:oMath>
                  </m:oMathPara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7D6D2B3E-5BF4-BB7F-D4AB-FFA89239C4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60" y="1282911"/>
                <a:ext cx="8030894" cy="5422446"/>
              </a:xfrm>
              <a:prstGeom prst="rect">
                <a:avLst/>
              </a:prstGeom>
              <a:blipFill>
                <a:blip r:embed="rId2"/>
                <a:stretch>
                  <a:fillRect l="-1139" t="-8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6F438C2-51BA-5D0C-787F-3F1EA4F584E0}"/>
                  </a:ext>
                </a:extLst>
              </p:cNvPr>
              <p:cNvSpPr txBox="1"/>
              <p:nvPr/>
            </p:nvSpPr>
            <p:spPr>
              <a:xfrm>
                <a:off x="259079" y="568961"/>
                <a:ext cx="792655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200" dirty="0">
                    <a:ea typeface="Cambria Math" panose="02040503050406030204" pitchFamily="18" charset="0"/>
                  </a:rPr>
                  <a:t>Solving an IVP using </a:t>
                </a:r>
                <a14:m>
                  <m:oMath xmlns:m="http://schemas.openxmlformats.org/officeDocument/2006/math">
                    <m:r>
                      <a:rPr lang="en-US" altLang="zh-CN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altLang="zh-CN" sz="3200" dirty="0"/>
                  <a:t>-axis shifts.</a:t>
                </a:r>
                <a:endParaRPr lang="zh-CN" altLang="en-US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6F438C2-51BA-5D0C-787F-3F1EA4F584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79" y="568961"/>
                <a:ext cx="7926559" cy="584775"/>
              </a:xfrm>
              <a:prstGeom prst="rect">
                <a:avLst/>
              </a:prstGeom>
              <a:blipFill>
                <a:blip r:embed="rId3"/>
                <a:stretch>
                  <a:fillRect l="-1922" t="-12500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00649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D08A23-B98F-A1E6-9F05-E9179B3B08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BAD69E0F-1B6C-1622-0A3B-1E7E235DBFD2}"/>
                  </a:ext>
                </a:extLst>
              </p:cNvPr>
              <p:cNvSpPr/>
              <p:nvPr/>
            </p:nvSpPr>
            <p:spPr>
              <a:xfrm>
                <a:off x="822960" y="1282911"/>
                <a:ext cx="8030894" cy="489307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So,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+4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+6)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+1)(</m:t>
                          </m:r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+4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+6)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6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+1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𝐶𝑠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𝐷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+4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+6</m:t>
                          </m:r>
                        </m:den>
                      </m:f>
                    </m:oMath>
                  </m:oMathPara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We obtain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𝐶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𝐷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by subtraction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+4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+6)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+1)(</m:t>
                          </m:r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+4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+6)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6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+1</m:t>
                          </m:r>
                        </m:den>
                      </m:f>
                    </m:oMath>
                    <m:oMath xmlns:m="http://schemas.openxmlformats.org/officeDocument/2006/math"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=⋯=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−3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−10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6</m:t>
                          </m:r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+4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+6</m:t>
                              </m:r>
                            </m:e>
                          </m:d>
                        </m:den>
                      </m:f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𝐶𝑠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𝐷</m:t>
                          </m:r>
                        </m:num>
                        <m:den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+4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+6</m:t>
                              </m:r>
                            </m:e>
                          </m:d>
                        </m:den>
                      </m:f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⇒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𝐶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𝐷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So,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𝑌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6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+1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f>
                            <m:fPr>
                              <m:type m:val="lin"/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num>
                            <m:den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f>
                            <m:fPr>
                              <m:type m:val="lin"/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5</m:t>
                              </m:r>
                            </m:num>
                            <m:den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den>
                          </m:f>
                        </m:num>
                        <m:den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+4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+6</m:t>
                          </m:r>
                        </m:den>
                      </m:f>
                    </m:oMath>
                  </m:oMathPara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BAD69E0F-1B6C-1622-0A3B-1E7E235DBF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60" y="1282911"/>
                <a:ext cx="8030894" cy="4893071"/>
              </a:xfrm>
              <a:prstGeom prst="rect">
                <a:avLst/>
              </a:prstGeom>
              <a:blipFill>
                <a:blip r:embed="rId2"/>
                <a:stretch>
                  <a:fillRect l="-1139" t="-9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1F17964-B366-3E94-62DF-CBA3D105E210}"/>
                  </a:ext>
                </a:extLst>
              </p:cNvPr>
              <p:cNvSpPr txBox="1"/>
              <p:nvPr/>
            </p:nvSpPr>
            <p:spPr>
              <a:xfrm>
                <a:off x="259079" y="568961"/>
                <a:ext cx="792655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200" dirty="0">
                    <a:ea typeface="Cambria Math" panose="02040503050406030204" pitchFamily="18" charset="0"/>
                  </a:rPr>
                  <a:t>Solving an IVP using </a:t>
                </a:r>
                <a14:m>
                  <m:oMath xmlns:m="http://schemas.openxmlformats.org/officeDocument/2006/math">
                    <m:r>
                      <a:rPr lang="en-US" altLang="zh-CN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altLang="zh-CN" sz="3200" dirty="0"/>
                  <a:t>-axis shifts.</a:t>
                </a:r>
                <a:endParaRPr lang="zh-CN" altLang="en-US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1F17964-B366-3E94-62DF-CBA3D105E2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79" y="568961"/>
                <a:ext cx="7926559" cy="584775"/>
              </a:xfrm>
              <a:prstGeom prst="rect">
                <a:avLst/>
              </a:prstGeom>
              <a:blipFill>
                <a:blip r:embed="rId3"/>
                <a:stretch>
                  <a:fillRect l="-1922" t="-12500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49718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ABD542-7735-A6A1-3388-B9A21C4D07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9D64AB95-9500-57F1-1B64-00F8067B5D48}"/>
                  </a:ext>
                </a:extLst>
              </p:cNvPr>
              <p:cNvSpPr/>
              <p:nvPr/>
            </p:nvSpPr>
            <p:spPr>
              <a:xfrm>
                <a:off x="822960" y="1282911"/>
                <a:ext cx="8030894" cy="49998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Example 5.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′′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+4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+6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=1+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=0,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=0. </m:t>
                    </m:r>
                  </m:oMath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Set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𝑌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</m:d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ℒ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  <m:d>
                          <m:d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Then </a:t>
                </a:r>
                <a:br>
                  <a:rPr lang="en-US" altLang="zh-CN" sz="2400" b="0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𝑌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6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+1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f>
                            <m:fPr>
                              <m:type m:val="lin"/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num>
                            <m:den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f>
                            <m:fPr>
                              <m:type m:val="lin"/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5</m:t>
                              </m:r>
                            </m:num>
                            <m:den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den>
                          </m:f>
                        </m:num>
                        <m:den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+4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+6</m:t>
                          </m:r>
                        </m:den>
                      </m:f>
                    </m:oMath>
                  </m:oMathPara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Thus, the solution of the IVP is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6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ℒ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{"/>
                          <m:endChr m:val="}"/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den>
                          </m:f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ℒ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{"/>
                          <m:endChr m:val="}"/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+1</m:t>
                              </m:r>
                            </m:den>
                          </m:f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ℒ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{"/>
                          <m:endChr m:val="}"/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f>
                                <m:fPr>
                                  <m:type m:val="lin"/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</m:num>
                                <m:den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f>
                                <m:fPr>
                                  <m:type m:val="lin"/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5</m:t>
                                  </m:r>
                                </m:num>
                                <m:den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num>
                            <m:den>
                              <m:sSup>
                                <m:sSup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+4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+6</m:t>
                              </m:r>
                            </m:den>
                          </m:f>
                        </m:e>
                      </m:d>
                    </m:oMath>
                    <m:oMath xmlns:m="http://schemas.openxmlformats.org/officeDocument/2006/math"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6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⋅1+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−2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p>
                      <m:func>
                        <m:func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cos</m:t>
                          </m:r>
                        </m:fName>
                        <m:e>
                          <m:rad>
                            <m:radPr>
                              <m:degHide m:val="on"/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</m:rad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func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</m:rad>
                        </m:num>
                        <m:den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den>
                      </m:f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−2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p>
                      <m:func>
                        <m:func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sin</m:t>
                          </m:r>
                        </m:fName>
                        <m:e>
                          <m:rad>
                            <m:radPr>
                              <m:degHide m:val="on"/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</m:rad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func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endParaRPr lang="en-US" altLang="zh-CN" sz="240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Remark: For this problem, the method of undetermined coefficient is indeed more convenient. </a:t>
                </a:r>
              </a:p>
            </p:txBody>
          </p:sp>
        </mc:Choice>
        <mc:Fallback xmlns="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9D64AB95-9500-57F1-1B64-00F8067B5D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60" y="1282911"/>
                <a:ext cx="8030894" cy="4999895"/>
              </a:xfrm>
              <a:prstGeom prst="rect">
                <a:avLst/>
              </a:prstGeom>
              <a:blipFill>
                <a:blip r:embed="rId2"/>
                <a:stretch>
                  <a:fillRect l="-1139" t="-974" b="-18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F129D43-EA13-7169-9B15-4A5D99C19A59}"/>
                  </a:ext>
                </a:extLst>
              </p:cNvPr>
              <p:cNvSpPr txBox="1"/>
              <p:nvPr/>
            </p:nvSpPr>
            <p:spPr>
              <a:xfrm>
                <a:off x="259079" y="568961"/>
                <a:ext cx="792655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200" dirty="0">
                    <a:ea typeface="Cambria Math" panose="02040503050406030204" pitchFamily="18" charset="0"/>
                  </a:rPr>
                  <a:t>Solving an IVP using </a:t>
                </a:r>
                <a14:m>
                  <m:oMath xmlns:m="http://schemas.openxmlformats.org/officeDocument/2006/math">
                    <m:r>
                      <a:rPr lang="en-US" altLang="zh-CN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altLang="zh-CN" sz="3200" dirty="0"/>
                  <a:t>-axis shifts.</a:t>
                </a:r>
                <a:endParaRPr lang="zh-CN" altLang="en-US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F129D43-EA13-7169-9B15-4A5D99C19A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79" y="568961"/>
                <a:ext cx="7926559" cy="584775"/>
              </a:xfrm>
              <a:prstGeom prst="rect">
                <a:avLst/>
              </a:prstGeom>
              <a:blipFill>
                <a:blip r:embed="rId3"/>
                <a:stretch>
                  <a:fillRect l="-1922" t="-12500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70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373075-4ED2-1E7D-9BBE-EC723178F3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5B6348BB-94E5-15D8-2C54-A532846AD5BC}"/>
                  </a:ext>
                </a:extLst>
              </p:cNvPr>
              <p:cNvSpPr/>
              <p:nvPr/>
            </p:nvSpPr>
            <p:spPr>
              <a:xfrm>
                <a:off x="822960" y="1282911"/>
                <a:ext cx="7813964" cy="561467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first translation theorem allows us to handle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Laplace transform of a function with an exponential factor,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Inverse Laplace transform of a fraction with repeated linear factors. </a:t>
                </a:r>
              </a:p>
              <a:p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Theorem. If 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ℒ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𝐹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then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ℒ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𝑎𝑡</m:t>
                              </m:r>
                            </m:sup>
                          </m:s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Equivalently, </a:t>
                </a:r>
                <a:endParaRPr lang="en-US" altLang="zh-CN" sz="2400" i="1" dirty="0"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ℒ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𝑎𝑡</m:t>
                              </m:r>
                            </m:sup>
                          </m:s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ℒ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sSub>
                        <m:sSub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​</m:t>
                              </m:r>
                            </m:e>
                          </m:d>
                        </m:e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↦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Proof:</a:t>
                </a:r>
                <a:endParaRPr lang="en-US" altLang="zh-CN" sz="2400" i="1" dirty="0"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ℒ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𝑎𝑡</m:t>
                              </m:r>
                            </m:sup>
                          </m:s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𝑎𝑡</m:t>
                              </m:r>
                            </m:sup>
                          </m:s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d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𝑠𝑡</m:t>
                              </m:r>
                            </m:sup>
                          </m:s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𝑑𝑡</m:t>
                          </m:r>
                        </m:e>
                      </m:nary>
                    </m:oMath>
                    <m:oMath xmlns:m="http://schemas.openxmlformats.org/officeDocument/2006/math"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d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−(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𝑑𝑡</m:t>
                          </m:r>
                        </m:e>
                      </m:nary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5B6348BB-94E5-15D8-2C54-A532846AD5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60" y="1282911"/>
                <a:ext cx="7813964" cy="5614679"/>
              </a:xfrm>
              <a:prstGeom prst="rect">
                <a:avLst/>
              </a:prstGeom>
              <a:blipFill>
                <a:blip r:embed="rId2"/>
                <a:stretch>
                  <a:fillRect l="-1170" t="-869" r="-1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2E9A4EA5-F984-9CF1-CD16-8728E4A4A679}"/>
              </a:ext>
            </a:extLst>
          </p:cNvPr>
          <p:cNvSpPr txBox="1"/>
          <p:nvPr/>
        </p:nvSpPr>
        <p:spPr>
          <a:xfrm>
            <a:off x="259079" y="568961"/>
            <a:ext cx="79265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ea typeface="Cambria Math" panose="02040503050406030204" pitchFamily="18" charset="0"/>
              </a:rPr>
              <a:t>First Translation Theorem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366366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89EF0F-1904-AD2E-1B6A-B588F225CE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A11458FB-BDE6-E34B-CECB-01D6CDA759E7}"/>
                  </a:ext>
                </a:extLst>
              </p:cNvPr>
              <p:cNvSpPr/>
              <p:nvPr/>
            </p:nvSpPr>
            <p:spPr>
              <a:xfrm>
                <a:off x="822960" y="1282911"/>
                <a:ext cx="7813964" cy="560756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Theorem. If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ℒ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𝐹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𝑠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then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ℒ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𝑎𝑡</m:t>
                              </m:r>
                            </m:sup>
                          </m:s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Equivalently, </a:t>
                </a:r>
                <a:endParaRPr lang="en-US" altLang="zh-CN" sz="2400" i="1" dirty="0"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ℒ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𝑎𝑡</m:t>
                              </m:r>
                            </m:sup>
                          </m:s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ℒ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sSub>
                        <m:sSub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​</m:t>
                              </m:r>
                            </m:e>
                          </m:d>
                        </m:e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↦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b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Remark: The theorem is also referred as the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-axis shift since we are shifting the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-coordinate. </a:t>
                </a:r>
              </a:p>
              <a:p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Example 1. Evaluate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ℒ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5</m:t>
                            </m:r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p>
                        </m:sSup>
                        <m:sSup>
                          <m:sSup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ℒ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−2</m:t>
                            </m:r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p>
                        </m:sSup>
                        <m:func>
                          <m:func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4</m:t>
                            </m:r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func>
                      </m:e>
                    </m:d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ℒ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5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p>
                          </m:sSup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ℒ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p>
                          </m:sSup>
                        </m:e>
                      </m:d>
                      <m:sSub>
                        <m:sSub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​</m:t>
                              </m:r>
                            </m:e>
                          </m:d>
                        </m:e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↦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−5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3!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altLang="zh-CN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altLang="zh-CN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4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↦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−5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6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−5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sup>
                          </m:sSup>
                        </m:den>
                      </m:f>
                    </m:oMath>
                    <m:oMath xmlns:m="http://schemas.openxmlformats.org/officeDocument/2006/math"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ℒ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−2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p>
                          </m:sSup>
                          <m:func>
                            <m:func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func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ℒ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func>
                        </m:e>
                      </m:d>
                      <m:sSub>
                        <m:sSub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​</m:t>
                              </m:r>
                            </m:e>
                          </m:d>
                        </m:e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↦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−(−2)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altLang="zh-CN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altLang="zh-CN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altLang="zh-CN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4</m:t>
                                      </m:r>
                                    </m:e>
                                    <m:sup>
                                      <m:r>
                                        <a:rPr lang="en-US" altLang="zh-CN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↦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+2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      =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+2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+2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+16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. </m:t>
                      </m:r>
                    </m:oMath>
                  </m:oMathPara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A11458FB-BDE6-E34B-CECB-01D6CDA759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60" y="1282911"/>
                <a:ext cx="7813964" cy="5607561"/>
              </a:xfrm>
              <a:prstGeom prst="rect">
                <a:avLst/>
              </a:prstGeom>
              <a:blipFill>
                <a:blip r:embed="rId2"/>
                <a:stretch>
                  <a:fillRect l="-1170" t="-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15CD48A1-8D57-07C2-C696-240FBA171203}"/>
              </a:ext>
            </a:extLst>
          </p:cNvPr>
          <p:cNvSpPr txBox="1"/>
          <p:nvPr/>
        </p:nvSpPr>
        <p:spPr>
          <a:xfrm>
            <a:off x="259079" y="568961"/>
            <a:ext cx="79265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ea typeface="Cambria Math" panose="02040503050406030204" pitchFamily="18" charset="0"/>
              </a:rPr>
              <a:t>First Translation Theorem – Applications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565939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1C60CD-6B72-BA25-D27D-7D33152D3B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27BA54DB-D32A-2CF7-3E37-E0A4E6AFC598}"/>
                  </a:ext>
                </a:extLst>
              </p:cNvPr>
              <p:cNvSpPr/>
              <p:nvPr/>
            </p:nvSpPr>
            <p:spPr>
              <a:xfrm>
                <a:off x="822960" y="1282911"/>
                <a:ext cx="7813964" cy="546316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Example 2. Evaluate 					.</a:t>
                </a:r>
              </a:p>
              <a:p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 first break them into partial fractions.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+5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−3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𝐴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−3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𝐵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−3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cover-up method gives that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𝐵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+5</m:t>
                        </m:r>
                      </m:e>
                    </m:d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​</m:t>
                            </m:r>
                          </m:e>
                        </m:d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=3</m:t>
                        </m:r>
                      </m:sub>
                    </m:sSub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=11. </m:t>
                    </m:r>
                  </m:oMath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Subtract the left-hand-side with the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𝐵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-term.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+5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−3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−3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−6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−3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−3</m:t>
                          </m:r>
                        </m:den>
                      </m:f>
                    </m:oMath>
                  </m:oMathPara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Therefore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=2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ℒ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{"/>
                          <m:endChr m:val="}"/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+5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en-US" altLang="zh-CN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−3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ℒ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{"/>
                          <m:endChr m:val="}"/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−3</m:t>
                              </m:r>
                            </m:den>
                          </m:f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ℒ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{"/>
                          <m:endChr m:val="}"/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en-US" altLang="zh-CN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−3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</m:oMath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=2</m:t>
                      </m:r>
                      <m:sSup>
                        <m:sSup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p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ℒ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{"/>
                          <m:endChr m:val="}"/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den>
                          </m:f>
                        </m:e>
                      </m:d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+11</m:t>
                      </m:r>
                      <m:sSup>
                        <m:sSup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p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ℒ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{"/>
                          <m:endChr m:val="}"/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=2</m:t>
                      </m:r>
                      <m:sSup>
                        <m:sSup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⋅1+11</m:t>
                      </m:r>
                      <m:sSup>
                        <m:sSup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⋅</m:t>
                      </m:r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𝑡</m:t>
                      </m:r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. </m:t>
                      </m:r>
                    </m:oMath>
                  </m:oMathPara>
                </a14:m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27BA54DB-D32A-2CF7-3E37-E0A4E6AFC5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60" y="1282911"/>
                <a:ext cx="7813964" cy="5463162"/>
              </a:xfrm>
              <a:prstGeom prst="rect">
                <a:avLst/>
              </a:prstGeom>
              <a:blipFill>
                <a:blip r:embed="rId2"/>
                <a:stretch>
                  <a:fillRect l="-1170" t="-8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23A139EE-43F2-F3C4-38D7-1AA5FAB787F7}"/>
              </a:ext>
            </a:extLst>
          </p:cNvPr>
          <p:cNvSpPr txBox="1"/>
          <p:nvPr/>
        </p:nvSpPr>
        <p:spPr>
          <a:xfrm>
            <a:off x="259079" y="568961"/>
            <a:ext cx="79265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ea typeface="Cambria Math" panose="02040503050406030204" pitchFamily="18" charset="0"/>
              </a:rPr>
              <a:t>First Translation Theorem – Applications</a:t>
            </a:r>
            <a:endParaRPr lang="zh-CN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FFACD8C-A51B-A793-9511-A8EDE396C3A3}"/>
                  </a:ext>
                </a:extLst>
              </p:cNvPr>
              <p:cNvSpPr txBox="1"/>
              <p:nvPr/>
            </p:nvSpPr>
            <p:spPr>
              <a:xfrm>
                <a:off x="2233247" y="1051673"/>
                <a:ext cx="4572000" cy="9161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ℒ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{"/>
                          <m:endChr m:val="}"/>
                          <m:ctrlP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+5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zh-C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en-US" altLang="zh-CN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−3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zh-C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</m:oMath>
                  </m:oMathPara>
                </a14:m>
                <a:endParaRPr lang="en-US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FFACD8C-A51B-A793-9511-A8EDE396C3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3247" y="1051673"/>
                <a:ext cx="4572000" cy="91614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7730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D7C701-5D77-159A-450C-4A3700B9EA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02CF51B9-E3E2-F80E-8165-D4A3D10576E6}"/>
                  </a:ext>
                </a:extLst>
              </p:cNvPr>
              <p:cNvSpPr/>
              <p:nvPr/>
            </p:nvSpPr>
            <p:spPr>
              <a:xfrm>
                <a:off x="822960" y="1282911"/>
                <a:ext cx="7813964" cy="542853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Example 3. Evaluate 					   .</a:t>
                </a:r>
              </a:p>
              <a:p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 rewrite the denominator as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+4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𝑠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+6=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+2</m:t>
                              </m:r>
                            </m:e>
                          </m:d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ad>
                                <m:radPr>
                                  <m:degHide m:val="on"/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e>
                              </m:rad>
                            </m:e>
                          </m:d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. </m:t>
                      </m:r>
                    </m:oMath>
                  </m:oMathPara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Recall that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ℒ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−2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p>
                          </m:sSup>
                          <m:func>
                            <m:func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cos</m:t>
                              </m:r>
                            </m:fName>
                            <m:e>
                              <m:rad>
                                <m:radPr>
                                  <m:degHide m:val="on"/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e>
                              </m:rad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func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ℒ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cos</m:t>
                              </m:r>
                            </m:fName>
                            <m:e>
                              <m:rad>
                                <m:radPr>
                                  <m:degHide m:val="on"/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e>
                              </m:rad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func>
                        </m:e>
                      </m:d>
                      <m:sSub>
                        <m:sSub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​</m:t>
                              </m:r>
                            </m:e>
                          </m:d>
                        </m:e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↦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+2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+2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+2)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ad>
                                    <m:radPr>
                                      <m:degHide m:val="on"/>
                                      <m:ctrlPr>
                                        <a:rPr lang="en-US" altLang="zh-CN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altLang="zh-CN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e>
                                  </m:rad>
                                </m:e>
                              </m:d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 </m:t>
                      </m:r>
                    </m:oMath>
                    <m:oMath xmlns:m="http://schemas.openxmlformats.org/officeDocument/2006/math"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ℒ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−2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p>
                          </m:sSup>
                          <m:func>
                            <m:func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sin</m:t>
                              </m:r>
                            </m:fName>
                            <m:e>
                              <m:rad>
                                <m:radPr>
                                  <m:degHide m:val="on"/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e>
                              </m:rad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func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ℒ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sin</m:t>
                              </m:r>
                            </m:fName>
                            <m:e>
                              <m:rad>
                                <m:radPr>
                                  <m:degHide m:val="on"/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e>
                              </m:rad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func>
                        </m:e>
                      </m:d>
                      <m:sSub>
                        <m:sSub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​</m:t>
                              </m:r>
                            </m:e>
                          </m:d>
                        </m:e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↦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+2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</m:rad>
                        </m:num>
                        <m:den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+2)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ad>
                                    <m:radPr>
                                      <m:degHide m:val="on"/>
                                      <m:ctrlPr>
                                        <a:rPr lang="en-US" altLang="zh-CN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altLang="zh-CN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e>
                                  </m:rad>
                                </m:e>
                              </m:d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. </m:t>
                      </m:r>
                    </m:oMath>
                  </m:oMathPara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To match up, we reorganize the fraction as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+2−2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+2</m:t>
                          </m:r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02CF51B9-E3E2-F80E-8165-D4A3D10576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60" y="1282911"/>
                <a:ext cx="7813964" cy="5428537"/>
              </a:xfrm>
              <a:prstGeom prst="rect">
                <a:avLst/>
              </a:prstGeom>
              <a:blipFill>
                <a:blip r:embed="rId2"/>
                <a:stretch>
                  <a:fillRect l="-1170" t="-8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E82C3B95-D244-9D2F-FBD4-6E4A3ABC1A3C}"/>
              </a:ext>
            </a:extLst>
          </p:cNvPr>
          <p:cNvSpPr txBox="1"/>
          <p:nvPr/>
        </p:nvSpPr>
        <p:spPr>
          <a:xfrm>
            <a:off x="259079" y="568961"/>
            <a:ext cx="79265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ea typeface="Cambria Math" panose="02040503050406030204" pitchFamily="18" charset="0"/>
              </a:rPr>
              <a:t>First Translation Theorem – Applications</a:t>
            </a:r>
            <a:endParaRPr lang="zh-CN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EB00B6C-BB01-E75B-6FE2-AAF4AD678D2E}"/>
                  </a:ext>
                </a:extLst>
              </p:cNvPr>
              <p:cNvSpPr txBox="1"/>
              <p:nvPr/>
            </p:nvSpPr>
            <p:spPr>
              <a:xfrm>
                <a:off x="2453054" y="1051673"/>
                <a:ext cx="4572000" cy="9161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ℒ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{"/>
                          <m:endChr m:val="}"/>
                          <m:ctrlP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f>
                                <m:fPr>
                                  <m:type m:val="lin"/>
                                  <m:ctrlPr>
                                    <a:rPr lang="en-US" altLang="zh-C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</m:num>
                                <m:den>
                                  <m:r>
                                    <a:rPr lang="en-US" altLang="zh-C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f>
                                <m:fPr>
                                  <m:type m:val="lin"/>
                                  <m:ctrlPr>
                                    <a:rPr lang="en-US" altLang="zh-C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5</m:t>
                                  </m:r>
                                </m:num>
                                <m:den>
                                  <m:r>
                                    <a:rPr lang="en-US" altLang="zh-C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num>
                            <m:den>
                              <m:sSup>
                                <m:sSupPr>
                                  <m:ctrlPr>
                                    <a:rPr lang="en-US" altLang="zh-C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+4</m:t>
                              </m:r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+6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2400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EB00B6C-BB01-E75B-6FE2-AAF4AD678D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3054" y="1051673"/>
                <a:ext cx="4572000" cy="91614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9745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C7F73D-C318-E734-64B4-E2B410F149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4A0D11A4-4BA2-3B68-7D38-6FF338F5651F}"/>
                  </a:ext>
                </a:extLst>
              </p:cNvPr>
              <p:cNvSpPr/>
              <p:nvPr/>
            </p:nvSpPr>
            <p:spPr>
              <a:xfrm>
                <a:off x="822960" y="1282911"/>
                <a:ext cx="8030894" cy="432868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Example 3. Evaluate 					   .</a:t>
                </a:r>
              </a:p>
              <a:p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ℒ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{"/>
                          <m:endChr m:val="}"/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f>
                                <m:fPr>
                                  <m:type m:val="lin"/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</m:num>
                                <m:den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f>
                                <m:fPr>
                                  <m:type m:val="lin"/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5</m:t>
                                  </m:r>
                                </m:num>
                                <m:den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num>
                            <m:den>
                              <m:sSup>
                                <m:sSup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+4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+6</m:t>
                              </m:r>
                            </m:den>
                          </m:f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ℒ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{"/>
                          <m:endChr m:val="}"/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  <m:f>
                            <m:f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+2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+2)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ad>
                                        <m:radPr>
                                          <m:degHide m:val="on"/>
                                          <m:ctrlPr>
                                            <a:rPr lang="en-US" altLang="zh-CN" sz="24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radPr>
                                        <m:deg/>
                                        <m:e>
                                          <m:r>
                                            <a:rPr lang="en-US" altLang="zh-CN" sz="24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2</m:t>
                                          </m:r>
                                        </m:e>
                                      </m:rad>
                                    </m:e>
                                  </m:d>
                                </m:e>
                                <m:sup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ℒ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{"/>
                          <m:endChr m:val="}"/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den>
                          </m:f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⋅</m:t>
                          </m:r>
                          <m:f>
                            <m:f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e>
                              </m:rad>
                            </m:den>
                          </m:f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⋅</m:t>
                          </m:r>
                          <m:f>
                            <m:f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ad>
                                <m:radPr>
                                  <m:degHide m:val="on"/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e>
                              </m:rad>
                            </m:num>
                            <m:den>
                              <m:sSup>
                                <m:sSup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+2)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ad>
                                        <m:radPr>
                                          <m:degHide m:val="on"/>
                                          <m:ctrlPr>
                                            <a:rPr lang="en-US" altLang="zh-CN" sz="24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radPr>
                                        <m:deg/>
                                        <m:e>
                                          <m:r>
                                            <a:rPr lang="en-US" altLang="zh-CN" sz="24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2</m:t>
                                          </m:r>
                                        </m:e>
                                      </m:rad>
                                    </m:e>
                                  </m:d>
                                </m:e>
                                <m:sup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</m:oMath>
                    <m:oMath xmlns:m="http://schemas.openxmlformats.org/officeDocument/2006/math"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−2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p>
                      <m:func>
                        <m:func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cos</m:t>
                          </m:r>
                        </m:fName>
                        <m:e>
                          <m:rad>
                            <m:radPr>
                              <m:degHide m:val="on"/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</m:rad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func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</m:rad>
                        </m:num>
                        <m:den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den>
                      </m:f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−2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p>
                      <m:func>
                        <m:func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sin</m:t>
                          </m:r>
                        </m:fName>
                        <m:e>
                          <m:rad>
                            <m:radPr>
                              <m:degHide m:val="on"/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</m:rad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func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4A0D11A4-4BA2-3B68-7D38-6FF338F565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60" y="1282911"/>
                <a:ext cx="8030894" cy="4328685"/>
              </a:xfrm>
              <a:prstGeom prst="rect">
                <a:avLst/>
              </a:prstGeom>
              <a:blipFill>
                <a:blip r:embed="rId2"/>
                <a:stretch>
                  <a:fillRect l="-1139" t="-1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713DAD7F-CC61-2AC4-15FC-C2A45952D4CB}"/>
              </a:ext>
            </a:extLst>
          </p:cNvPr>
          <p:cNvSpPr txBox="1"/>
          <p:nvPr/>
        </p:nvSpPr>
        <p:spPr>
          <a:xfrm>
            <a:off x="259079" y="568961"/>
            <a:ext cx="79265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ea typeface="Cambria Math" panose="02040503050406030204" pitchFamily="18" charset="0"/>
              </a:rPr>
              <a:t>First Translation Theorem – Applications</a:t>
            </a:r>
            <a:endParaRPr lang="zh-CN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E5A72E6-4CAE-E1F1-3D31-003ABA9CB40A}"/>
                  </a:ext>
                </a:extLst>
              </p:cNvPr>
              <p:cNvSpPr txBox="1"/>
              <p:nvPr/>
            </p:nvSpPr>
            <p:spPr>
              <a:xfrm>
                <a:off x="2453054" y="1051673"/>
                <a:ext cx="4572000" cy="9161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ℒ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{"/>
                          <m:endChr m:val="}"/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f>
                                <m:fPr>
                                  <m:type m:val="lin"/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</m:num>
                                <m:den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f>
                                <m:fPr>
                                  <m:type m:val="lin"/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5</m:t>
                                  </m:r>
                                </m:num>
                                <m:den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num>
                            <m:den>
                              <m:sSup>
                                <m:sSup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+4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+6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E5A72E6-4CAE-E1F1-3D31-003ABA9CB4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3054" y="1051673"/>
                <a:ext cx="4572000" cy="91614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41111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CE038B-46AB-FBDD-939D-19A7FB57CC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288B5B4C-898B-4FB6-2CCF-ECDAC6AD482B}"/>
                  </a:ext>
                </a:extLst>
              </p:cNvPr>
              <p:cNvSpPr/>
              <p:nvPr/>
            </p:nvSpPr>
            <p:spPr>
              <a:xfrm>
                <a:off x="822960" y="1282911"/>
                <a:ext cx="8030894" cy="541507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ℒ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{"/>
                          <m:endChr m:val="}"/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𝛼</m:t>
                              </m:r>
                            </m:den>
                          </m:f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𝛼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ℒ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{"/>
                          <m:endChr m:val="}"/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en-US" altLang="zh-CN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𝛼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𝑡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𝛼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ℒ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{"/>
                          <m:endChr m:val="}"/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en-US" altLang="zh-CN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𝛼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𝛼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p>
                          </m:sSup>
                        </m:num>
                        <m:den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ℒ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{"/>
                          <m:endChr m:val="}"/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en-US" altLang="zh-CN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𝛼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altLang="zh-CN" sz="24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altLang="zh-CN" sz="24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𝛼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p>
                          </m:sSup>
                        </m:num>
                        <m:den>
                          <m:d>
                            <m:dPr>
                              <m:ctrlPr>
                                <a:rPr lang="en-US" altLang="zh-CN" sz="24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!</m:t>
                          </m:r>
                        </m:den>
                      </m:f>
                    </m:oMath>
                  </m:oMathPara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ℒ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{"/>
                          <m:endChr m:val="}"/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𝛼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en-US" altLang="zh-CN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𝛼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𝛽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𝛼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p>
                      <m:func>
                        <m:func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𝛽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func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ℒ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{"/>
                          <m:endChr m:val="}"/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en-US" altLang="zh-CN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𝛼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𝛽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𝛽</m:t>
                          </m:r>
                        </m:den>
                      </m:f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𝛼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p>
                      <m:func>
                        <m:func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𝛽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func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ℒ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{"/>
                          <m:endChr m:val="}"/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𝛼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en-US" altLang="zh-CN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𝛼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𝛼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p>
                      <m:func>
                        <m:func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cosh</m:t>
                          </m:r>
                        </m:fName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𝑘𝑡</m:t>
                          </m:r>
                        </m:e>
                      </m:func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ℒ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{"/>
                          <m:endChr m:val="}"/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en-US" altLang="zh-CN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𝛼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den>
                      </m:f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𝛼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p>
                      <m:func>
                        <m:func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sinh</m:t>
                          </m:r>
                        </m:fName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𝑘𝑡</m:t>
                          </m:r>
                        </m:e>
                      </m:func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288B5B4C-898B-4FB6-2CCF-ECDAC6AD48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60" y="1282911"/>
                <a:ext cx="8030894" cy="541507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984BE05A-22B9-4301-732B-DAB602AA93A5}"/>
              </a:ext>
            </a:extLst>
          </p:cNvPr>
          <p:cNvSpPr txBox="1"/>
          <p:nvPr/>
        </p:nvSpPr>
        <p:spPr>
          <a:xfrm>
            <a:off x="259079" y="568961"/>
            <a:ext cx="79265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ea typeface="Cambria Math" panose="02040503050406030204" pitchFamily="18" charset="0"/>
              </a:rPr>
              <a:t>Important formulas to keep in mind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8667170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A67094-CF3E-531F-A36F-A7407E19BA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BD3D7554-0B54-C4FC-57FB-65F5B7962CE1}"/>
                  </a:ext>
                </a:extLst>
              </p:cNvPr>
              <p:cNvSpPr/>
              <p:nvPr/>
            </p:nvSpPr>
            <p:spPr>
              <a:xfrm>
                <a:off x="822960" y="1282911"/>
                <a:ext cx="8030894" cy="545072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Example 4.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′′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−6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+9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=2,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=17. </m:t>
                    </m:r>
                  </m:oMath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Set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𝑌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</m:d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ℒ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  <m:d>
                          <m:d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Laplace both sides of the ODE: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𝑌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𝑠𝑦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−6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𝑠𝑌</m:t>
                          </m:r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d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+9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𝑌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−6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+9</m:t>
                          </m:r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𝑌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−2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𝑠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−17+6⋅2</m:t>
                      </m:r>
                    </m:oMath>
                    <m:oMath xmlns:m="http://schemas.openxmlformats.org/officeDocument/2006/math"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−3</m:t>
                              </m:r>
                            </m:e>
                          </m:d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𝑌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−2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𝑠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−5=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ℒ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altLang="zh-CN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altLang="zh-CN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3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↦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−3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−3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br>
                  <a:rPr lang="en-US" altLang="zh-CN" sz="2400" b="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</a:br>
                <a:endParaRPr lang="en-US" altLang="zh-CN" sz="2400" b="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Thus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−3</m:t>
                              </m:r>
                            </m:e>
                          </m:d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𝑌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=2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𝑠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+5+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−3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  <m:oMath xmlns:m="http://schemas.openxmlformats.org/officeDocument/2006/math"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𝑌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+5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−3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−3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5</m:t>
                              </m:r>
                            </m:sup>
                          </m:sSup>
                        </m:den>
                      </m:f>
                    </m:oMath>
                    <m:oMath xmlns:m="http://schemas.openxmlformats.org/officeDocument/2006/math"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−3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−3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−3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5</m:t>
                              </m:r>
                            </m:sup>
                          </m:sSup>
                        </m:den>
                      </m:f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BD3D7554-0B54-C4FC-57FB-65F5B7962C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60" y="1282911"/>
                <a:ext cx="8030894" cy="5450723"/>
              </a:xfrm>
              <a:prstGeom prst="rect">
                <a:avLst/>
              </a:prstGeom>
              <a:blipFill>
                <a:blip r:embed="rId2"/>
                <a:stretch>
                  <a:fillRect l="-1139" t="-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930CD4E-15CA-8BB2-0C4B-19E234AA5509}"/>
                  </a:ext>
                </a:extLst>
              </p:cNvPr>
              <p:cNvSpPr txBox="1"/>
              <p:nvPr/>
            </p:nvSpPr>
            <p:spPr>
              <a:xfrm>
                <a:off x="259079" y="568961"/>
                <a:ext cx="792655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200" dirty="0">
                    <a:ea typeface="Cambria Math" panose="02040503050406030204" pitchFamily="18" charset="0"/>
                  </a:rPr>
                  <a:t>Solving an IVP using </a:t>
                </a:r>
                <a14:m>
                  <m:oMath xmlns:m="http://schemas.openxmlformats.org/officeDocument/2006/math">
                    <m:r>
                      <a:rPr lang="en-US" altLang="zh-CN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altLang="zh-CN" sz="3200" dirty="0"/>
                  <a:t>-axis shifts.</a:t>
                </a:r>
                <a:endParaRPr lang="zh-CN" altLang="en-US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930CD4E-15CA-8BB2-0C4B-19E234AA55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79" y="568961"/>
                <a:ext cx="7926559" cy="584775"/>
              </a:xfrm>
              <a:prstGeom prst="rect">
                <a:avLst/>
              </a:prstGeom>
              <a:blipFill>
                <a:blip r:embed="rId3"/>
                <a:stretch>
                  <a:fillRect l="-1922" t="-12500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79560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194F8F-51DA-F8DE-FC62-4B7D1E0CAC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AB14B47C-87C1-341A-449C-AF042978113A}"/>
                  </a:ext>
                </a:extLst>
              </p:cNvPr>
              <p:cNvSpPr/>
              <p:nvPr/>
            </p:nvSpPr>
            <p:spPr>
              <a:xfrm>
                <a:off x="822960" y="1282911"/>
                <a:ext cx="8030894" cy="555280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Example 4.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′′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−6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+9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=2,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=17. </m:t>
                    </m:r>
                  </m:oMath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Set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𝑌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</m:d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ℒ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  <m:d>
                          <m:d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We solved that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𝑌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−3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−3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−3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. </m:t>
                      </m:r>
                    </m:oMath>
                  </m:oMathPara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Therefore,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ℒ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{"/>
                          <m:endChr m:val="}"/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−3</m:t>
                              </m:r>
                            </m:den>
                          </m:f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ℒ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{"/>
                          <m:endChr m:val="}"/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en-US" altLang="zh-CN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−3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ℒ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{"/>
                          <m:endChr m:val="}"/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en-US" altLang="zh-CN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−3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5</m:t>
                                  </m:r>
                                </m:sup>
                              </m:sSup>
                            </m:den>
                          </m:f>
                        </m:e>
                      </m:d>
                    </m:oMath>
                    <m:oMath xmlns:m="http://schemas.openxmlformats.org/officeDocument/2006/math"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=2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+11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𝑡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+2⋅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4!</m:t>
                          </m:r>
                        </m:den>
                      </m:f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sup>
                      </m:sSup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p>
                    </m:oMath>
                    <m:oMath xmlns:m="http://schemas.openxmlformats.org/officeDocument/2006/math"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=2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+11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𝑡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12</m:t>
                          </m:r>
                        </m:den>
                      </m:f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sup>
                      </m:sSup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sz="240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endParaRPr lang="en-US" altLang="zh-CN" sz="240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Remark: You may try the method of undetermined coefficient to find how inconvenient it is. </a:t>
                </a:r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AB14B47C-87C1-341A-449C-AF042978113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60" y="1282911"/>
                <a:ext cx="8030894" cy="5552802"/>
              </a:xfrm>
              <a:prstGeom prst="rect">
                <a:avLst/>
              </a:prstGeom>
              <a:blipFill>
                <a:blip r:embed="rId2"/>
                <a:stretch>
                  <a:fillRect l="-1139" t="-878" r="-1822" b="-15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B5EAD88-39B4-3E3E-267B-DC68379E236D}"/>
                  </a:ext>
                </a:extLst>
              </p:cNvPr>
              <p:cNvSpPr txBox="1"/>
              <p:nvPr/>
            </p:nvSpPr>
            <p:spPr>
              <a:xfrm>
                <a:off x="259079" y="568961"/>
                <a:ext cx="792655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200" dirty="0">
                    <a:ea typeface="Cambria Math" panose="02040503050406030204" pitchFamily="18" charset="0"/>
                  </a:rPr>
                  <a:t>Solving an IVP using </a:t>
                </a:r>
                <a14:m>
                  <m:oMath xmlns:m="http://schemas.openxmlformats.org/officeDocument/2006/math">
                    <m:r>
                      <a:rPr lang="en-US" altLang="zh-CN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altLang="zh-CN" sz="3200" dirty="0"/>
                  <a:t>-axis shifts.</a:t>
                </a:r>
                <a:endParaRPr lang="zh-CN" altLang="en-US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B5EAD88-39B4-3E3E-267B-DC68379E23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79" y="568961"/>
                <a:ext cx="7926559" cy="584775"/>
              </a:xfrm>
              <a:prstGeom prst="rect">
                <a:avLst/>
              </a:prstGeom>
              <a:blipFill>
                <a:blip r:embed="rId3"/>
                <a:stretch>
                  <a:fillRect l="-1922" t="-12500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53944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536</TotalTime>
  <Words>1081</Words>
  <Application>Microsoft Office PowerPoint</Application>
  <PresentationFormat>On-screen Show (4:3)</PresentationFormat>
  <Paragraphs>107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Times New Roman</vt:lpstr>
      <vt:lpstr>Office Theme</vt:lpstr>
      <vt:lpstr>Introduction to Differential Equations – Lecture 16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Denver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Differential Equations</dc:title>
  <dc:creator>Fei Qi</dc:creator>
  <cp:lastModifiedBy>Fei Qi</cp:lastModifiedBy>
  <cp:revision>3</cp:revision>
  <dcterms:created xsi:type="dcterms:W3CDTF">2024-02-24T14:44:29Z</dcterms:created>
  <dcterms:modified xsi:type="dcterms:W3CDTF">2024-03-27T14:02:43Z</dcterms:modified>
</cp:coreProperties>
</file>