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8" r:id="rId3"/>
    <p:sldId id="307" r:id="rId4"/>
    <p:sldId id="293" r:id="rId5"/>
    <p:sldId id="309" r:id="rId6"/>
    <p:sldId id="311" r:id="rId7"/>
    <p:sldId id="312" r:id="rId8"/>
    <p:sldId id="292" r:id="rId9"/>
    <p:sldId id="313" r:id="rId10"/>
    <p:sldId id="295" r:id="rId11"/>
    <p:sldId id="299" r:id="rId12"/>
    <p:sldId id="296" r:id="rId13"/>
    <p:sldId id="298" r:id="rId14"/>
    <p:sldId id="297" r:id="rId15"/>
    <p:sldId id="300" r:id="rId16"/>
    <p:sldId id="302" r:id="rId17"/>
    <p:sldId id="301" r:id="rId18"/>
    <p:sldId id="303" r:id="rId19"/>
    <p:sldId id="304" r:id="rId20"/>
    <p:sldId id="30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069F4B-37C9-486A-8B5C-9F987D9269E2}" v="32" dt="2024-03-13T22:23:18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i Qi" userId="3a0329be-6602-4f64-938f-1fc3eca2c3af" providerId="ADAL" clId="{BFE7B323-0DBF-43A7-91E9-4FD1FF6A5152}"/>
    <pc:docChg chg="undo custSel addSld delSld modSld sldOrd">
      <pc:chgData name="Fei Qi" userId="3a0329be-6602-4f64-938f-1fc3eca2c3af" providerId="ADAL" clId="{BFE7B323-0DBF-43A7-91E9-4FD1FF6A5152}" dt="2024-03-10T13:27:43.922" v="3090" actId="207"/>
      <pc:docMkLst>
        <pc:docMk/>
      </pc:docMkLst>
      <pc:sldChg chg="addSp delSp modSp mod">
        <pc:chgData name="Fei Qi" userId="3a0329be-6602-4f64-938f-1fc3eca2c3af" providerId="ADAL" clId="{BFE7B323-0DBF-43A7-91E9-4FD1FF6A5152}" dt="2024-03-06T21:44:10.058" v="2860" actId="1076"/>
        <pc:sldMkLst>
          <pc:docMk/>
          <pc:sldMk cId="3037264613" sldId="292"/>
        </pc:sldMkLst>
        <pc:spChg chg="add mod">
          <ac:chgData name="Fei Qi" userId="3a0329be-6602-4f64-938f-1fc3eca2c3af" providerId="ADAL" clId="{BFE7B323-0DBF-43A7-91E9-4FD1FF6A5152}" dt="2024-03-06T21:42:02.066" v="2800" actId="207"/>
          <ac:spMkLst>
            <pc:docMk/>
            <pc:sldMk cId="3037264613" sldId="292"/>
            <ac:spMk id="8" creationId="{19B63005-3378-EFE5-0C82-944C129D9442}"/>
          </ac:spMkLst>
        </pc:spChg>
        <pc:spChg chg="add mod">
          <ac:chgData name="Fei Qi" userId="3a0329be-6602-4f64-938f-1fc3eca2c3af" providerId="ADAL" clId="{BFE7B323-0DBF-43A7-91E9-4FD1FF6A5152}" dt="2024-03-06T21:42:50.179" v="2812" actId="207"/>
          <ac:spMkLst>
            <pc:docMk/>
            <pc:sldMk cId="3037264613" sldId="292"/>
            <ac:spMk id="14" creationId="{E8E86DB7-5F75-AFEA-F129-12968F24CB4A}"/>
          </ac:spMkLst>
        </pc:spChg>
        <pc:spChg chg="add mod">
          <ac:chgData name="Fei Qi" userId="3a0329be-6602-4f64-938f-1fc3eca2c3af" providerId="ADAL" clId="{BFE7B323-0DBF-43A7-91E9-4FD1FF6A5152}" dt="2024-03-06T21:42:59.475" v="2814" actId="1076"/>
          <ac:spMkLst>
            <pc:docMk/>
            <pc:sldMk cId="3037264613" sldId="292"/>
            <ac:spMk id="15" creationId="{B37EF85F-5688-2BF3-237C-BC09E5B3005D}"/>
          </ac:spMkLst>
        </pc:spChg>
        <pc:spChg chg="add mod">
          <ac:chgData name="Fei Qi" userId="3a0329be-6602-4f64-938f-1fc3eca2c3af" providerId="ADAL" clId="{BFE7B323-0DBF-43A7-91E9-4FD1FF6A5152}" dt="2024-03-06T21:43:56.347" v="2853" actId="207"/>
          <ac:spMkLst>
            <pc:docMk/>
            <pc:sldMk cId="3037264613" sldId="292"/>
            <ac:spMk id="25" creationId="{F4A35A59-6CBE-4267-3874-EE881A0F9D35}"/>
          </ac:spMkLst>
        </pc:spChg>
        <pc:spChg chg="add mod">
          <ac:chgData name="Fei Qi" userId="3a0329be-6602-4f64-938f-1fc3eca2c3af" providerId="ADAL" clId="{BFE7B323-0DBF-43A7-91E9-4FD1FF6A5152}" dt="2024-03-06T21:44:01.411" v="2856" actId="20577"/>
          <ac:spMkLst>
            <pc:docMk/>
            <pc:sldMk cId="3037264613" sldId="292"/>
            <ac:spMk id="26" creationId="{AE505BE2-E04D-9C28-3358-0C5C7B1DDFFE}"/>
          </ac:spMkLst>
        </pc:spChg>
        <pc:spChg chg="add mod">
          <ac:chgData name="Fei Qi" userId="3a0329be-6602-4f64-938f-1fc3eca2c3af" providerId="ADAL" clId="{BFE7B323-0DBF-43A7-91E9-4FD1FF6A5152}" dt="2024-03-06T21:44:10.058" v="2860" actId="1076"/>
          <ac:spMkLst>
            <pc:docMk/>
            <pc:sldMk cId="3037264613" sldId="292"/>
            <ac:spMk id="27" creationId="{03A6E812-CC0D-37BA-62E2-30A021C562DE}"/>
          </ac:spMkLst>
        </pc:spChg>
        <pc:spChg chg="mod">
          <ac:chgData name="Fei Qi" userId="3a0329be-6602-4f64-938f-1fc3eca2c3af" providerId="ADAL" clId="{BFE7B323-0DBF-43A7-91E9-4FD1FF6A5152}" dt="2024-03-06T21:43:42.096" v="2827"/>
          <ac:spMkLst>
            <pc:docMk/>
            <pc:sldMk cId="3037264613" sldId="292"/>
            <ac:spMk id="64" creationId="{2A93BC57-0397-A08C-642A-CD9F1AB63193}"/>
          </ac:spMkLst>
        </pc:spChg>
        <pc:picChg chg="add del mod">
          <ac:chgData name="Fei Qi" userId="3a0329be-6602-4f64-938f-1fc3eca2c3af" providerId="ADAL" clId="{BFE7B323-0DBF-43A7-91E9-4FD1FF6A5152}" dt="2024-03-06T21:41:31.614" v="2791" actId="478"/>
          <ac:picMkLst>
            <pc:docMk/>
            <pc:sldMk cId="3037264613" sldId="292"/>
            <ac:picMk id="2" creationId="{F76F3902-3789-4369-83BB-03F962D2CF65}"/>
          </ac:picMkLst>
        </pc:picChg>
        <pc:cxnChg chg="add mod">
          <ac:chgData name="Fei Qi" userId="3a0329be-6602-4f64-938f-1fc3eca2c3af" providerId="ADAL" clId="{BFE7B323-0DBF-43A7-91E9-4FD1FF6A5152}" dt="2024-03-06T21:41:37.504" v="2793" actId="13822"/>
          <ac:cxnSpMkLst>
            <pc:docMk/>
            <pc:sldMk cId="3037264613" sldId="292"/>
            <ac:cxnSpMk id="4" creationId="{AF9EB3EA-C3C1-F3B9-BA5E-253AFA82E4BD}"/>
          </ac:cxnSpMkLst>
        </pc:cxnChg>
        <pc:cxnChg chg="add mod">
          <ac:chgData name="Fei Qi" userId="3a0329be-6602-4f64-938f-1fc3eca2c3af" providerId="ADAL" clId="{BFE7B323-0DBF-43A7-91E9-4FD1FF6A5152}" dt="2024-03-06T21:41:44.834" v="2796" actId="1076"/>
          <ac:cxnSpMkLst>
            <pc:docMk/>
            <pc:sldMk cId="3037264613" sldId="292"/>
            <ac:cxnSpMk id="6" creationId="{C8559336-6DB9-34ED-ADBA-D464F491620E}"/>
          </ac:cxnSpMkLst>
        </pc:cxnChg>
        <pc:cxnChg chg="add del mod">
          <ac:chgData name="Fei Qi" userId="3a0329be-6602-4f64-938f-1fc3eca2c3af" providerId="ADAL" clId="{BFE7B323-0DBF-43A7-91E9-4FD1FF6A5152}" dt="2024-03-06T21:42:08.221" v="2802" actId="11529"/>
          <ac:cxnSpMkLst>
            <pc:docMk/>
            <pc:sldMk cId="3037264613" sldId="292"/>
            <ac:cxnSpMk id="10" creationId="{0DC17F56-6147-CBD2-0053-7EEC33A44300}"/>
          </ac:cxnSpMkLst>
        </pc:cxnChg>
        <pc:cxnChg chg="add mod">
          <ac:chgData name="Fei Qi" userId="3a0329be-6602-4f64-938f-1fc3eca2c3af" providerId="ADAL" clId="{BFE7B323-0DBF-43A7-91E9-4FD1FF6A5152}" dt="2024-03-06T21:42:36.193" v="2809" actId="14100"/>
          <ac:cxnSpMkLst>
            <pc:docMk/>
            <pc:sldMk cId="3037264613" sldId="292"/>
            <ac:cxnSpMk id="12" creationId="{7E8ACE2B-4D92-8926-C85B-C604F3DF3C6B}"/>
          </ac:cxnSpMkLst>
        </pc:cxnChg>
        <pc:cxnChg chg="add mod">
          <ac:chgData name="Fei Qi" userId="3a0329be-6602-4f64-938f-1fc3eca2c3af" providerId="ADAL" clId="{BFE7B323-0DBF-43A7-91E9-4FD1FF6A5152}" dt="2024-03-06T21:43:15.780" v="2818" actId="14100"/>
          <ac:cxnSpMkLst>
            <pc:docMk/>
            <pc:sldMk cId="3037264613" sldId="292"/>
            <ac:cxnSpMk id="16" creationId="{5FF1593D-3CDD-D6DF-211C-F3458C1B2BE5}"/>
          </ac:cxnSpMkLst>
        </pc:cxnChg>
        <pc:cxnChg chg="add mod">
          <ac:chgData name="Fei Qi" userId="3a0329be-6602-4f64-938f-1fc3eca2c3af" providerId="ADAL" clId="{BFE7B323-0DBF-43A7-91E9-4FD1FF6A5152}" dt="2024-03-06T21:43:11.530" v="2817" actId="208"/>
          <ac:cxnSpMkLst>
            <pc:docMk/>
            <pc:sldMk cId="3037264613" sldId="292"/>
            <ac:cxnSpMk id="18" creationId="{04C88C8B-B2C3-00E1-2B18-22C52CCDCF72}"/>
          </ac:cxnSpMkLst>
        </pc:cxnChg>
        <pc:cxnChg chg="add mod">
          <ac:chgData name="Fei Qi" userId="3a0329be-6602-4f64-938f-1fc3eca2c3af" providerId="ADAL" clId="{BFE7B323-0DBF-43A7-91E9-4FD1FF6A5152}" dt="2024-03-06T21:43:33.747" v="2823" actId="14100"/>
          <ac:cxnSpMkLst>
            <pc:docMk/>
            <pc:sldMk cId="3037264613" sldId="292"/>
            <ac:cxnSpMk id="20" creationId="{E5A720E5-C529-720F-D9F2-1A854B811C56}"/>
          </ac:cxnSpMkLst>
        </pc:cxnChg>
      </pc:sldChg>
      <pc:sldChg chg="modSp mod">
        <pc:chgData name="Fei Qi" userId="3a0329be-6602-4f64-938f-1fc3eca2c3af" providerId="ADAL" clId="{BFE7B323-0DBF-43A7-91E9-4FD1FF6A5152}" dt="2024-03-06T21:16:49.281" v="2543" actId="108"/>
        <pc:sldMkLst>
          <pc:docMk/>
          <pc:sldMk cId="3445312045" sldId="293"/>
        </pc:sldMkLst>
        <pc:spChg chg="mod">
          <ac:chgData name="Fei Qi" userId="3a0329be-6602-4f64-938f-1fc3eca2c3af" providerId="ADAL" clId="{BFE7B323-0DBF-43A7-91E9-4FD1FF6A5152}" dt="2024-03-06T20:54:04.945" v="761" actId="20577"/>
          <ac:spMkLst>
            <pc:docMk/>
            <pc:sldMk cId="3445312045" sldId="293"/>
            <ac:spMk id="5" creationId="{614A9C9B-3BC9-FCC9-7B16-7E7D1C0911A6}"/>
          </ac:spMkLst>
        </pc:spChg>
        <pc:spChg chg="mod">
          <ac:chgData name="Fei Qi" userId="3a0329be-6602-4f64-938f-1fc3eca2c3af" providerId="ADAL" clId="{BFE7B323-0DBF-43A7-91E9-4FD1FF6A5152}" dt="2024-03-06T21:16:49.281" v="2543" actId="108"/>
          <ac:spMkLst>
            <pc:docMk/>
            <pc:sldMk cId="3445312045" sldId="293"/>
            <ac:spMk id="64" creationId="{D206A6D1-853A-2D11-BFE8-BAE746FF3B75}"/>
          </ac:spMkLst>
        </pc:spChg>
      </pc:sldChg>
      <pc:sldChg chg="modSp del mod">
        <pc:chgData name="Fei Qi" userId="3a0329be-6602-4f64-938f-1fc3eca2c3af" providerId="ADAL" clId="{BFE7B323-0DBF-43A7-91E9-4FD1FF6A5152}" dt="2024-03-06T21:46:41.180" v="2872" actId="47"/>
        <pc:sldMkLst>
          <pc:docMk/>
          <pc:sldMk cId="2606915879" sldId="294"/>
        </pc:sldMkLst>
        <pc:spChg chg="mod">
          <ac:chgData name="Fei Qi" userId="3a0329be-6602-4f64-938f-1fc3eca2c3af" providerId="ADAL" clId="{BFE7B323-0DBF-43A7-91E9-4FD1FF6A5152}" dt="2024-03-06T21:46:27.621" v="2864" actId="21"/>
          <ac:spMkLst>
            <pc:docMk/>
            <pc:sldMk cId="2606915879" sldId="294"/>
            <ac:spMk id="64" creationId="{8F47D5B9-14CB-8A22-97F9-6535BEF2A8B1}"/>
          </ac:spMkLst>
        </pc:spChg>
      </pc:sldChg>
      <pc:sldChg chg="modSp mod">
        <pc:chgData name="Fei Qi" userId="3a0329be-6602-4f64-938f-1fc3eca2c3af" providerId="ADAL" clId="{BFE7B323-0DBF-43A7-91E9-4FD1FF6A5152}" dt="2024-03-06T21:47:00.821" v="2913" actId="1036"/>
        <pc:sldMkLst>
          <pc:docMk/>
          <pc:sldMk cId="1816979913" sldId="295"/>
        </pc:sldMkLst>
        <pc:spChg chg="mod">
          <ac:chgData name="Fei Qi" userId="3a0329be-6602-4f64-938f-1fc3eca2c3af" providerId="ADAL" clId="{BFE7B323-0DBF-43A7-91E9-4FD1FF6A5152}" dt="2024-03-06T21:47:00.821" v="2913" actId="1036"/>
          <ac:spMkLst>
            <pc:docMk/>
            <pc:sldMk cId="1816979913" sldId="295"/>
            <ac:spMk id="3" creationId="{79A05FD2-6573-5787-B5AF-42F863CBDBBC}"/>
          </ac:spMkLst>
        </pc:spChg>
        <pc:spChg chg="mod">
          <ac:chgData name="Fei Qi" userId="3a0329be-6602-4f64-938f-1fc3eca2c3af" providerId="ADAL" clId="{BFE7B323-0DBF-43A7-91E9-4FD1FF6A5152}" dt="2024-03-06T21:46:45.789" v="2873" actId="20577"/>
          <ac:spMkLst>
            <pc:docMk/>
            <pc:sldMk cId="1816979913" sldId="295"/>
            <ac:spMk id="64" creationId="{A07CF11D-5FF2-7352-428D-186C3C558DBA}"/>
          </ac:spMkLst>
        </pc:spChg>
      </pc:sldChg>
      <pc:sldChg chg="modSp">
        <pc:chgData name="Fei Qi" userId="3a0329be-6602-4f64-938f-1fc3eca2c3af" providerId="ADAL" clId="{BFE7B323-0DBF-43A7-91E9-4FD1FF6A5152}" dt="2024-03-06T21:49:37.732" v="3025" actId="108"/>
        <pc:sldMkLst>
          <pc:docMk/>
          <pc:sldMk cId="28079066" sldId="296"/>
        </pc:sldMkLst>
        <pc:spChg chg="mod">
          <ac:chgData name="Fei Qi" userId="3a0329be-6602-4f64-938f-1fc3eca2c3af" providerId="ADAL" clId="{BFE7B323-0DBF-43A7-91E9-4FD1FF6A5152}" dt="2024-03-06T21:49:37.732" v="3025" actId="108"/>
          <ac:spMkLst>
            <pc:docMk/>
            <pc:sldMk cId="28079066" sldId="296"/>
            <ac:spMk id="64" creationId="{AC5F0E68-0CAE-733E-076C-66170EC8A044}"/>
          </ac:spMkLst>
        </pc:spChg>
      </pc:sldChg>
      <pc:sldChg chg="modSp mod">
        <pc:chgData name="Fei Qi" userId="3a0329be-6602-4f64-938f-1fc3eca2c3af" providerId="ADAL" clId="{BFE7B323-0DBF-43A7-91E9-4FD1FF6A5152}" dt="2024-03-06T21:50:20.267" v="3037" actId="20577"/>
        <pc:sldMkLst>
          <pc:docMk/>
          <pc:sldMk cId="1901358668" sldId="297"/>
        </pc:sldMkLst>
        <pc:spChg chg="mod">
          <ac:chgData name="Fei Qi" userId="3a0329be-6602-4f64-938f-1fc3eca2c3af" providerId="ADAL" clId="{BFE7B323-0DBF-43A7-91E9-4FD1FF6A5152}" dt="2024-03-06T21:50:20.267" v="3037" actId="20577"/>
          <ac:spMkLst>
            <pc:docMk/>
            <pc:sldMk cId="1901358668" sldId="297"/>
            <ac:spMk id="64" creationId="{327B4BAC-EF2E-B041-C634-32B3BE0EC1B9}"/>
          </ac:spMkLst>
        </pc:spChg>
      </pc:sldChg>
      <pc:sldChg chg="modSp">
        <pc:chgData name="Fei Qi" userId="3a0329be-6602-4f64-938f-1fc3eca2c3af" providerId="ADAL" clId="{BFE7B323-0DBF-43A7-91E9-4FD1FF6A5152}" dt="2024-03-06T21:49:53.812" v="3029" actId="207"/>
        <pc:sldMkLst>
          <pc:docMk/>
          <pc:sldMk cId="694189572" sldId="298"/>
        </pc:sldMkLst>
        <pc:spChg chg="mod">
          <ac:chgData name="Fei Qi" userId="3a0329be-6602-4f64-938f-1fc3eca2c3af" providerId="ADAL" clId="{BFE7B323-0DBF-43A7-91E9-4FD1FF6A5152}" dt="2024-03-06T21:49:53.812" v="3029" actId="207"/>
          <ac:spMkLst>
            <pc:docMk/>
            <pc:sldMk cId="694189572" sldId="298"/>
            <ac:spMk id="64" creationId="{1F8A8C43-7216-419A-6D75-EB2E6DC31CA8}"/>
          </ac:spMkLst>
        </pc:spChg>
      </pc:sldChg>
      <pc:sldChg chg="modSp mod">
        <pc:chgData name="Fei Qi" userId="3a0329be-6602-4f64-938f-1fc3eca2c3af" providerId="ADAL" clId="{BFE7B323-0DBF-43A7-91E9-4FD1FF6A5152}" dt="2024-03-06T21:49:23.022" v="3020" actId="20577"/>
        <pc:sldMkLst>
          <pc:docMk/>
          <pc:sldMk cId="717786058" sldId="299"/>
        </pc:sldMkLst>
        <pc:spChg chg="mod">
          <ac:chgData name="Fei Qi" userId="3a0329be-6602-4f64-938f-1fc3eca2c3af" providerId="ADAL" clId="{BFE7B323-0DBF-43A7-91E9-4FD1FF6A5152}" dt="2024-03-06T21:49:23.022" v="3020" actId="20577"/>
          <ac:spMkLst>
            <pc:docMk/>
            <pc:sldMk cId="717786058" sldId="299"/>
            <ac:spMk id="64" creationId="{1A8D1CDF-36A0-BA72-41EA-5DA1ADD854F8}"/>
          </ac:spMkLst>
        </pc:spChg>
      </pc:sldChg>
      <pc:sldChg chg="modSp mod">
        <pc:chgData name="Fei Qi" userId="3a0329be-6602-4f64-938f-1fc3eca2c3af" providerId="ADAL" clId="{BFE7B323-0DBF-43A7-91E9-4FD1FF6A5152}" dt="2024-03-06T21:50:31.265" v="3043" actId="108"/>
        <pc:sldMkLst>
          <pc:docMk/>
          <pc:sldMk cId="2763613537" sldId="300"/>
        </pc:sldMkLst>
        <pc:spChg chg="mod">
          <ac:chgData name="Fei Qi" userId="3a0329be-6602-4f64-938f-1fc3eca2c3af" providerId="ADAL" clId="{BFE7B323-0DBF-43A7-91E9-4FD1FF6A5152}" dt="2024-03-06T21:50:29.927" v="3041" actId="108"/>
          <ac:spMkLst>
            <pc:docMk/>
            <pc:sldMk cId="2763613537" sldId="300"/>
            <ac:spMk id="3" creationId="{1E8AE8E6-0BAA-804F-5DD9-C44C93BD9009}"/>
          </ac:spMkLst>
        </pc:spChg>
        <pc:spChg chg="mod">
          <ac:chgData name="Fei Qi" userId="3a0329be-6602-4f64-938f-1fc3eca2c3af" providerId="ADAL" clId="{BFE7B323-0DBF-43A7-91E9-4FD1FF6A5152}" dt="2024-03-06T21:50:31.265" v="3043" actId="108"/>
          <ac:spMkLst>
            <pc:docMk/>
            <pc:sldMk cId="2763613537" sldId="300"/>
            <ac:spMk id="4" creationId="{705415A4-3D63-551E-5835-6833DB99433B}"/>
          </ac:spMkLst>
        </pc:spChg>
        <pc:spChg chg="mod">
          <ac:chgData name="Fei Qi" userId="3a0329be-6602-4f64-938f-1fc3eca2c3af" providerId="ADAL" clId="{BFE7B323-0DBF-43A7-91E9-4FD1FF6A5152}" dt="2024-03-06T21:50:29.464" v="3040" actId="108"/>
          <ac:spMkLst>
            <pc:docMk/>
            <pc:sldMk cId="2763613537" sldId="300"/>
            <ac:spMk id="64" creationId="{1B8309BA-539A-A6C5-B1EC-B97BB15B5886}"/>
          </ac:spMkLst>
        </pc:spChg>
      </pc:sldChg>
      <pc:sldChg chg="modSp">
        <pc:chgData name="Fei Qi" userId="3a0329be-6602-4f64-938f-1fc3eca2c3af" providerId="ADAL" clId="{BFE7B323-0DBF-43A7-91E9-4FD1FF6A5152}" dt="2024-03-06T21:50:52.271" v="3067" actId="108"/>
        <pc:sldMkLst>
          <pc:docMk/>
          <pc:sldMk cId="3773024355" sldId="301"/>
        </pc:sldMkLst>
        <pc:spChg chg="mod">
          <ac:chgData name="Fei Qi" userId="3a0329be-6602-4f64-938f-1fc3eca2c3af" providerId="ADAL" clId="{BFE7B323-0DBF-43A7-91E9-4FD1FF6A5152}" dt="2024-03-06T21:50:52.271" v="3067" actId="108"/>
          <ac:spMkLst>
            <pc:docMk/>
            <pc:sldMk cId="3773024355" sldId="301"/>
            <ac:spMk id="64" creationId="{30DA567B-7FAC-1C4E-4E73-D162D2671B6D}"/>
          </ac:spMkLst>
        </pc:spChg>
      </pc:sldChg>
      <pc:sldChg chg="modSp">
        <pc:chgData name="Fei Qi" userId="3a0329be-6602-4f64-938f-1fc3eca2c3af" providerId="ADAL" clId="{BFE7B323-0DBF-43A7-91E9-4FD1FF6A5152}" dt="2024-03-06T21:50:38.598" v="3051" actId="108"/>
        <pc:sldMkLst>
          <pc:docMk/>
          <pc:sldMk cId="4186440804" sldId="302"/>
        </pc:sldMkLst>
        <pc:spChg chg="mod">
          <ac:chgData name="Fei Qi" userId="3a0329be-6602-4f64-938f-1fc3eca2c3af" providerId="ADAL" clId="{BFE7B323-0DBF-43A7-91E9-4FD1FF6A5152}" dt="2024-03-06T21:50:38.598" v="3051" actId="108"/>
          <ac:spMkLst>
            <pc:docMk/>
            <pc:sldMk cId="4186440804" sldId="302"/>
            <ac:spMk id="64" creationId="{45C947C0-C97F-8E5D-4AB1-327C0491EA9F}"/>
          </ac:spMkLst>
        </pc:spChg>
      </pc:sldChg>
      <pc:sldChg chg="modSp">
        <pc:chgData name="Fei Qi" userId="3a0329be-6602-4f64-938f-1fc3eca2c3af" providerId="ADAL" clId="{BFE7B323-0DBF-43A7-91E9-4FD1FF6A5152}" dt="2024-03-06T21:50:51.055" v="3066" actId="108"/>
        <pc:sldMkLst>
          <pc:docMk/>
          <pc:sldMk cId="4144806652" sldId="303"/>
        </pc:sldMkLst>
        <pc:spChg chg="mod">
          <ac:chgData name="Fei Qi" userId="3a0329be-6602-4f64-938f-1fc3eca2c3af" providerId="ADAL" clId="{BFE7B323-0DBF-43A7-91E9-4FD1FF6A5152}" dt="2024-03-06T21:50:51.055" v="3066" actId="108"/>
          <ac:spMkLst>
            <pc:docMk/>
            <pc:sldMk cId="4144806652" sldId="303"/>
            <ac:spMk id="64" creationId="{7F884273-AD2F-7B96-DCCE-5B9AF8909743}"/>
          </ac:spMkLst>
        </pc:spChg>
      </pc:sldChg>
      <pc:sldChg chg="modSp">
        <pc:chgData name="Fei Qi" userId="3a0329be-6602-4f64-938f-1fc3eca2c3af" providerId="ADAL" clId="{BFE7B323-0DBF-43A7-91E9-4FD1FF6A5152}" dt="2024-03-06T21:50:49.845" v="3065" actId="108"/>
        <pc:sldMkLst>
          <pc:docMk/>
          <pc:sldMk cId="2704559659" sldId="304"/>
        </pc:sldMkLst>
        <pc:spChg chg="mod">
          <ac:chgData name="Fei Qi" userId="3a0329be-6602-4f64-938f-1fc3eca2c3af" providerId="ADAL" clId="{BFE7B323-0DBF-43A7-91E9-4FD1FF6A5152}" dt="2024-03-06T21:50:49.845" v="3065" actId="108"/>
          <ac:spMkLst>
            <pc:docMk/>
            <pc:sldMk cId="2704559659" sldId="304"/>
            <ac:spMk id="64" creationId="{9892983B-7007-5B52-D8C7-6E4643988403}"/>
          </ac:spMkLst>
        </pc:spChg>
      </pc:sldChg>
      <pc:sldChg chg="modSp add mod">
        <pc:chgData name="Fei Qi" userId="3a0329be-6602-4f64-938f-1fc3eca2c3af" providerId="ADAL" clId="{BFE7B323-0DBF-43A7-91E9-4FD1FF6A5152}" dt="2024-03-10T13:27:43.922" v="3090" actId="207"/>
        <pc:sldMkLst>
          <pc:docMk/>
          <pc:sldMk cId="3281218309" sldId="305"/>
        </pc:sldMkLst>
        <pc:spChg chg="mod">
          <ac:chgData name="Fei Qi" userId="3a0329be-6602-4f64-938f-1fc3eca2c3af" providerId="ADAL" clId="{BFE7B323-0DBF-43A7-91E9-4FD1FF6A5152}" dt="2024-03-10T13:27:43.922" v="3090" actId="207"/>
          <ac:spMkLst>
            <pc:docMk/>
            <pc:sldMk cId="3281218309" sldId="305"/>
            <ac:spMk id="64" creationId="{7918BE76-5E36-6F8F-7D82-6ADD8B0AD70C}"/>
          </ac:spMkLst>
        </pc:spChg>
      </pc:sldChg>
      <pc:sldChg chg="modSp add del">
        <pc:chgData name="Fei Qi" userId="3a0329be-6602-4f64-938f-1fc3eca2c3af" providerId="ADAL" clId="{BFE7B323-0DBF-43A7-91E9-4FD1FF6A5152}" dt="2024-03-06T21:18:56.256" v="2601" actId="47"/>
        <pc:sldMkLst>
          <pc:docMk/>
          <pc:sldMk cId="526731864" sldId="306"/>
        </pc:sldMkLst>
        <pc:spChg chg="mod">
          <ac:chgData name="Fei Qi" userId="3a0329be-6602-4f64-938f-1fc3eca2c3af" providerId="ADAL" clId="{BFE7B323-0DBF-43A7-91E9-4FD1FF6A5152}" dt="2024-03-06T21:18:09.492" v="2599" actId="20577"/>
          <ac:spMkLst>
            <pc:docMk/>
            <pc:sldMk cId="526731864" sldId="306"/>
            <ac:spMk id="64" creationId="{68089222-86F4-24EC-7A7F-EEE4D28124F5}"/>
          </ac:spMkLst>
        </pc:spChg>
      </pc:sldChg>
      <pc:sldChg chg="modSp add mod">
        <pc:chgData name="Fei Qi" userId="3a0329be-6602-4f64-938f-1fc3eca2c3af" providerId="ADAL" clId="{BFE7B323-0DBF-43A7-91E9-4FD1FF6A5152}" dt="2024-03-06T20:53:10.079" v="658" actId="6549"/>
        <pc:sldMkLst>
          <pc:docMk/>
          <pc:sldMk cId="866717025" sldId="307"/>
        </pc:sldMkLst>
        <pc:spChg chg="mod">
          <ac:chgData name="Fei Qi" userId="3a0329be-6602-4f64-938f-1fc3eca2c3af" providerId="ADAL" clId="{BFE7B323-0DBF-43A7-91E9-4FD1FF6A5152}" dt="2024-03-06T20:53:10.079" v="658" actId="6549"/>
          <ac:spMkLst>
            <pc:docMk/>
            <pc:sldMk cId="866717025" sldId="307"/>
            <ac:spMk id="64" creationId="{288B5B4C-898B-4FB6-2CCF-ECDAC6AD482B}"/>
          </ac:spMkLst>
        </pc:spChg>
      </pc:sldChg>
      <pc:sldChg chg="modSp add mod ord">
        <pc:chgData name="Fei Qi" userId="3a0329be-6602-4f64-938f-1fc3eca2c3af" providerId="ADAL" clId="{BFE7B323-0DBF-43A7-91E9-4FD1FF6A5152}" dt="2024-03-06T20:53:37.693" v="667" actId="207"/>
        <pc:sldMkLst>
          <pc:docMk/>
          <pc:sldMk cId="2378678727" sldId="308"/>
        </pc:sldMkLst>
        <pc:spChg chg="mod">
          <ac:chgData name="Fei Qi" userId="3a0329be-6602-4f64-938f-1fc3eca2c3af" providerId="ADAL" clId="{BFE7B323-0DBF-43A7-91E9-4FD1FF6A5152}" dt="2024-03-06T20:53:37.693" v="667" actId="207"/>
          <ac:spMkLst>
            <pc:docMk/>
            <pc:sldMk cId="2378678727" sldId="308"/>
            <ac:spMk id="64" creationId="{66AEFA07-2EE0-DA75-70D1-D4800D1D4F06}"/>
          </ac:spMkLst>
        </pc:spChg>
      </pc:sldChg>
      <pc:sldChg chg="addSp modSp add mod">
        <pc:chgData name="Fei Qi" userId="3a0329be-6602-4f64-938f-1fc3eca2c3af" providerId="ADAL" clId="{BFE7B323-0DBF-43A7-91E9-4FD1FF6A5152}" dt="2024-03-06T21:16:54.953" v="2551" actId="108"/>
        <pc:sldMkLst>
          <pc:docMk/>
          <pc:sldMk cId="859229632" sldId="309"/>
        </pc:sldMkLst>
        <pc:spChg chg="add mod">
          <ac:chgData name="Fei Qi" userId="3a0329be-6602-4f64-938f-1fc3eca2c3af" providerId="ADAL" clId="{BFE7B323-0DBF-43A7-91E9-4FD1FF6A5152}" dt="2024-03-06T21:16:54.953" v="2551" actId="108"/>
          <ac:spMkLst>
            <pc:docMk/>
            <pc:sldMk cId="859229632" sldId="309"/>
            <ac:spMk id="3" creationId="{0B55857A-B04A-A675-5F2E-659125B6F4E9}"/>
          </ac:spMkLst>
        </pc:spChg>
        <pc:spChg chg="mod">
          <ac:chgData name="Fei Qi" userId="3a0329be-6602-4f64-938f-1fc3eca2c3af" providerId="ADAL" clId="{BFE7B323-0DBF-43A7-91E9-4FD1FF6A5152}" dt="2024-03-06T21:16:52.089" v="2547" actId="108"/>
          <ac:spMkLst>
            <pc:docMk/>
            <pc:sldMk cId="859229632" sldId="309"/>
            <ac:spMk id="64" creationId="{BB3DE5AD-D32F-DE6B-0074-89DE23A5FD44}"/>
          </ac:spMkLst>
        </pc:spChg>
      </pc:sldChg>
      <pc:sldChg chg="addSp delSp modSp add del mod">
        <pc:chgData name="Fei Qi" userId="3a0329be-6602-4f64-938f-1fc3eca2c3af" providerId="ADAL" clId="{BFE7B323-0DBF-43A7-91E9-4FD1FF6A5152}" dt="2024-03-06T21:17:16.708" v="2564" actId="47"/>
        <pc:sldMkLst>
          <pc:docMk/>
          <pc:sldMk cId="3033956473" sldId="310"/>
        </pc:sldMkLst>
        <pc:spChg chg="del">
          <ac:chgData name="Fei Qi" userId="3a0329be-6602-4f64-938f-1fc3eca2c3af" providerId="ADAL" clId="{BFE7B323-0DBF-43A7-91E9-4FD1FF6A5152}" dt="2024-03-06T21:06:44.787" v="1962" actId="478"/>
          <ac:spMkLst>
            <pc:docMk/>
            <pc:sldMk cId="3033956473" sldId="310"/>
            <ac:spMk id="3" creationId="{D147A71F-B0FD-0AD9-0930-FDC58DAD8256}"/>
          </ac:spMkLst>
        </pc:spChg>
        <pc:spChg chg="add mod">
          <ac:chgData name="Fei Qi" userId="3a0329be-6602-4f64-938f-1fc3eca2c3af" providerId="ADAL" clId="{BFE7B323-0DBF-43A7-91E9-4FD1FF6A5152}" dt="2024-03-06T21:17:05.178" v="2556" actId="108"/>
          <ac:spMkLst>
            <pc:docMk/>
            <pc:sldMk cId="3033956473" sldId="310"/>
            <ac:spMk id="4" creationId="{464B3A1F-0A32-0A43-123C-8B239163EF22}"/>
          </ac:spMkLst>
        </pc:spChg>
        <pc:spChg chg="add mod">
          <ac:chgData name="Fei Qi" userId="3a0329be-6602-4f64-938f-1fc3eca2c3af" providerId="ADAL" clId="{BFE7B323-0DBF-43A7-91E9-4FD1FF6A5152}" dt="2024-03-06T21:17:05.613" v="2557" actId="108"/>
          <ac:spMkLst>
            <pc:docMk/>
            <pc:sldMk cId="3033956473" sldId="310"/>
            <ac:spMk id="7" creationId="{BD39019E-2D80-7D87-F104-434AA00E4D77}"/>
          </ac:spMkLst>
        </pc:spChg>
        <pc:spChg chg="mod">
          <ac:chgData name="Fei Qi" userId="3a0329be-6602-4f64-938f-1fc3eca2c3af" providerId="ADAL" clId="{BFE7B323-0DBF-43A7-91E9-4FD1FF6A5152}" dt="2024-03-06T21:17:04.142" v="2554" actId="108"/>
          <ac:spMkLst>
            <pc:docMk/>
            <pc:sldMk cId="3033956473" sldId="310"/>
            <ac:spMk id="64" creationId="{4F494E32-CE37-BE62-525F-3EE9A6B167CF}"/>
          </ac:spMkLst>
        </pc:spChg>
      </pc:sldChg>
      <pc:sldChg chg="modSp add mod">
        <pc:chgData name="Fei Qi" userId="3a0329be-6602-4f64-938f-1fc3eca2c3af" providerId="ADAL" clId="{BFE7B323-0DBF-43A7-91E9-4FD1FF6A5152}" dt="2024-03-06T21:17:13.026" v="2563" actId="108"/>
        <pc:sldMkLst>
          <pc:docMk/>
          <pc:sldMk cId="2705068526" sldId="311"/>
        </pc:sldMkLst>
        <pc:spChg chg="mod">
          <ac:chgData name="Fei Qi" userId="3a0329be-6602-4f64-938f-1fc3eca2c3af" providerId="ADAL" clId="{BFE7B323-0DBF-43A7-91E9-4FD1FF6A5152}" dt="2024-03-06T21:17:08.086" v="2561" actId="108"/>
          <ac:spMkLst>
            <pc:docMk/>
            <pc:sldMk cId="2705068526" sldId="311"/>
            <ac:spMk id="4" creationId="{2EC56ABF-94C3-E94C-F3D3-ED79C6B6771D}"/>
          </ac:spMkLst>
        </pc:spChg>
        <pc:spChg chg="mod">
          <ac:chgData name="Fei Qi" userId="3a0329be-6602-4f64-938f-1fc3eca2c3af" providerId="ADAL" clId="{BFE7B323-0DBF-43A7-91E9-4FD1FF6A5152}" dt="2024-03-06T21:17:13.026" v="2563" actId="108"/>
          <ac:spMkLst>
            <pc:docMk/>
            <pc:sldMk cId="2705068526" sldId="311"/>
            <ac:spMk id="7" creationId="{36718CF8-5C2C-AA19-ECDE-E6C68AA13345}"/>
          </ac:spMkLst>
        </pc:spChg>
        <pc:spChg chg="mod">
          <ac:chgData name="Fei Qi" userId="3a0329be-6602-4f64-938f-1fc3eca2c3af" providerId="ADAL" clId="{BFE7B323-0DBF-43A7-91E9-4FD1FF6A5152}" dt="2024-03-06T21:17:12.569" v="2562" actId="108"/>
          <ac:spMkLst>
            <pc:docMk/>
            <pc:sldMk cId="2705068526" sldId="311"/>
            <ac:spMk id="64" creationId="{9BAAD4EE-4799-B101-4FC4-9A855662DF90}"/>
          </ac:spMkLst>
        </pc:spChg>
      </pc:sldChg>
      <pc:sldChg chg="addSp delSp modSp add mod">
        <pc:chgData name="Fei Qi" userId="3a0329be-6602-4f64-938f-1fc3eca2c3af" providerId="ADAL" clId="{BFE7B323-0DBF-43A7-91E9-4FD1FF6A5152}" dt="2024-03-06T21:17:32.718" v="2569" actId="108"/>
        <pc:sldMkLst>
          <pc:docMk/>
          <pc:sldMk cId="955541445" sldId="312"/>
        </pc:sldMkLst>
        <pc:spChg chg="add mod">
          <ac:chgData name="Fei Qi" userId="3a0329be-6602-4f64-938f-1fc3eca2c3af" providerId="ADAL" clId="{BFE7B323-0DBF-43A7-91E9-4FD1FF6A5152}" dt="2024-03-06T21:17:32.718" v="2569" actId="108"/>
          <ac:spMkLst>
            <pc:docMk/>
            <pc:sldMk cId="955541445" sldId="312"/>
            <ac:spMk id="3" creationId="{BA58EA58-02A5-2DF7-644B-E1F7252AB21F}"/>
          </ac:spMkLst>
        </pc:spChg>
        <pc:spChg chg="del">
          <ac:chgData name="Fei Qi" userId="3a0329be-6602-4f64-938f-1fc3eca2c3af" providerId="ADAL" clId="{BFE7B323-0DBF-43A7-91E9-4FD1FF6A5152}" dt="2024-03-06T21:12:50.348" v="2335" actId="478"/>
          <ac:spMkLst>
            <pc:docMk/>
            <pc:sldMk cId="955541445" sldId="312"/>
            <ac:spMk id="4" creationId="{A36BC88A-6308-3262-7867-2FD1C2E96651}"/>
          </ac:spMkLst>
        </pc:spChg>
        <pc:spChg chg="mod">
          <ac:chgData name="Fei Qi" userId="3a0329be-6602-4f64-938f-1fc3eca2c3af" providerId="ADAL" clId="{BFE7B323-0DBF-43A7-91E9-4FD1FF6A5152}" dt="2024-03-06T21:17:30.834" v="2566" actId="108"/>
          <ac:spMkLst>
            <pc:docMk/>
            <pc:sldMk cId="955541445" sldId="312"/>
            <ac:spMk id="7" creationId="{1E28B9A8-F94F-AD4F-BF71-D6EAE6CF6A0F}"/>
          </ac:spMkLst>
        </pc:spChg>
        <pc:spChg chg="add del mod">
          <ac:chgData name="Fei Qi" userId="3a0329be-6602-4f64-938f-1fc3eca2c3af" providerId="ADAL" clId="{BFE7B323-0DBF-43A7-91E9-4FD1FF6A5152}" dt="2024-03-06T21:16:14.364" v="2495" actId="478"/>
          <ac:spMkLst>
            <pc:docMk/>
            <pc:sldMk cId="955541445" sldId="312"/>
            <ac:spMk id="8" creationId="{58EC5C4B-EF15-7827-F6C1-DF7664E5B7FD}"/>
          </ac:spMkLst>
        </pc:spChg>
        <pc:spChg chg="mod">
          <ac:chgData name="Fei Qi" userId="3a0329be-6602-4f64-938f-1fc3eca2c3af" providerId="ADAL" clId="{BFE7B323-0DBF-43A7-91E9-4FD1FF6A5152}" dt="2024-03-06T21:17:30.343" v="2565" actId="108"/>
          <ac:spMkLst>
            <pc:docMk/>
            <pc:sldMk cId="955541445" sldId="312"/>
            <ac:spMk id="64" creationId="{1307B8D3-C941-6800-BA35-D3806C4D7C35}"/>
          </ac:spMkLst>
        </pc:spChg>
      </pc:sldChg>
      <pc:sldChg chg="modSp add mod">
        <pc:chgData name="Fei Qi" userId="3a0329be-6602-4f64-938f-1fc3eca2c3af" providerId="ADAL" clId="{BFE7B323-0DBF-43A7-91E9-4FD1FF6A5152}" dt="2024-03-06T21:46:37.968" v="2871" actId="20577"/>
        <pc:sldMkLst>
          <pc:docMk/>
          <pc:sldMk cId="3104471171" sldId="313"/>
        </pc:sldMkLst>
        <pc:spChg chg="mod">
          <ac:chgData name="Fei Qi" userId="3a0329be-6602-4f64-938f-1fc3eca2c3af" providerId="ADAL" clId="{BFE7B323-0DBF-43A7-91E9-4FD1FF6A5152}" dt="2024-03-06T21:46:37.968" v="2871" actId="20577"/>
          <ac:spMkLst>
            <pc:docMk/>
            <pc:sldMk cId="3104471171" sldId="313"/>
            <ac:spMk id="64" creationId="{862A4D4B-EF20-80BA-06E2-8A7A8CD7A3B9}"/>
          </ac:spMkLst>
        </pc:spChg>
      </pc:sldChg>
    </pc:docChg>
  </pc:docChgLst>
  <pc:docChgLst>
    <pc:chgData name="Fei Qi" userId="3a0329be-6602-4f64-938f-1fc3eca2c3af" providerId="ADAL" clId="{DC36F7A5-5A39-4147-AE97-F4CE829AB7D8}"/>
    <pc:docChg chg="undo custSel addSld delSld modSld sldOrd">
      <pc:chgData name="Fei Qi" userId="3a0329be-6602-4f64-938f-1fc3eca2c3af" providerId="ADAL" clId="{DC36F7A5-5A39-4147-AE97-F4CE829AB7D8}" dt="2024-03-02T21:35:06.280" v="1724" actId="20577"/>
      <pc:docMkLst>
        <pc:docMk/>
      </pc:docMkLst>
      <pc:sldChg chg="modSp mod">
        <pc:chgData name="Fei Qi" userId="3a0329be-6602-4f64-938f-1fc3eca2c3af" providerId="ADAL" clId="{DC36F7A5-5A39-4147-AE97-F4CE829AB7D8}" dt="2024-02-29T17:45:13.027" v="3" actId="20577"/>
        <pc:sldMkLst>
          <pc:docMk/>
          <pc:sldMk cId="2309052037" sldId="256"/>
        </pc:sldMkLst>
        <pc:spChg chg="mod">
          <ac:chgData name="Fei Qi" userId="3a0329be-6602-4f64-938f-1fc3eca2c3af" providerId="ADAL" clId="{DC36F7A5-5A39-4147-AE97-F4CE829AB7D8}" dt="2024-02-29T17:45:13.027" v="3" actId="20577"/>
          <ac:spMkLst>
            <pc:docMk/>
            <pc:sldMk cId="2309052037" sldId="256"/>
            <ac:spMk id="2" creationId="{5F3CAB6C-16B2-1BC0-8235-64E42CCE77AC}"/>
          </ac:spMkLst>
        </pc:spChg>
      </pc:sldChg>
      <pc:sldChg chg="del">
        <pc:chgData name="Fei Qi" userId="3a0329be-6602-4f64-938f-1fc3eca2c3af" providerId="ADAL" clId="{DC36F7A5-5A39-4147-AE97-F4CE829AB7D8}" dt="2024-02-29T17:44:44.496" v="2" actId="47"/>
        <pc:sldMkLst>
          <pc:docMk/>
          <pc:sldMk cId="2366366763" sldId="279"/>
        </pc:sldMkLst>
      </pc:sldChg>
      <pc:sldChg chg="del ord">
        <pc:chgData name="Fei Qi" userId="3a0329be-6602-4f64-938f-1fc3eca2c3af" providerId="ADAL" clId="{DC36F7A5-5A39-4147-AE97-F4CE829AB7D8}" dt="2024-02-29T17:44:44.496" v="2" actId="47"/>
        <pc:sldMkLst>
          <pc:docMk/>
          <pc:sldMk cId="565939949" sldId="280"/>
        </pc:sldMkLst>
      </pc:sldChg>
      <pc:sldChg chg="del">
        <pc:chgData name="Fei Qi" userId="3a0329be-6602-4f64-938f-1fc3eca2c3af" providerId="ADAL" clId="{DC36F7A5-5A39-4147-AE97-F4CE829AB7D8}" dt="2024-02-29T17:44:44.496" v="2" actId="47"/>
        <pc:sldMkLst>
          <pc:docMk/>
          <pc:sldMk cId="2347730087" sldId="281"/>
        </pc:sldMkLst>
      </pc:sldChg>
      <pc:sldChg chg="del">
        <pc:chgData name="Fei Qi" userId="3a0329be-6602-4f64-938f-1fc3eca2c3af" providerId="ADAL" clId="{DC36F7A5-5A39-4147-AE97-F4CE829AB7D8}" dt="2024-02-29T17:44:44.496" v="2" actId="47"/>
        <pc:sldMkLst>
          <pc:docMk/>
          <pc:sldMk cId="47974517" sldId="282"/>
        </pc:sldMkLst>
      </pc:sldChg>
      <pc:sldChg chg="del">
        <pc:chgData name="Fei Qi" userId="3a0329be-6602-4f64-938f-1fc3eca2c3af" providerId="ADAL" clId="{DC36F7A5-5A39-4147-AE97-F4CE829AB7D8}" dt="2024-02-29T17:44:44.496" v="2" actId="47"/>
        <pc:sldMkLst>
          <pc:docMk/>
          <pc:sldMk cId="594111136" sldId="283"/>
        </pc:sldMkLst>
      </pc:sldChg>
      <pc:sldChg chg="del">
        <pc:chgData name="Fei Qi" userId="3a0329be-6602-4f64-938f-1fc3eca2c3af" providerId="ADAL" clId="{DC36F7A5-5A39-4147-AE97-F4CE829AB7D8}" dt="2024-02-29T17:44:44.496" v="2" actId="47"/>
        <pc:sldMkLst>
          <pc:docMk/>
          <pc:sldMk cId="2707956071" sldId="284"/>
        </pc:sldMkLst>
      </pc:sldChg>
      <pc:sldChg chg="del">
        <pc:chgData name="Fei Qi" userId="3a0329be-6602-4f64-938f-1fc3eca2c3af" providerId="ADAL" clId="{DC36F7A5-5A39-4147-AE97-F4CE829AB7D8}" dt="2024-02-29T17:44:44.496" v="2" actId="47"/>
        <pc:sldMkLst>
          <pc:docMk/>
          <pc:sldMk cId="1195394457" sldId="285"/>
        </pc:sldMkLst>
      </pc:sldChg>
      <pc:sldChg chg="del">
        <pc:chgData name="Fei Qi" userId="3a0329be-6602-4f64-938f-1fc3eca2c3af" providerId="ADAL" clId="{DC36F7A5-5A39-4147-AE97-F4CE829AB7D8}" dt="2024-02-29T17:44:44.496" v="2" actId="47"/>
        <pc:sldMkLst>
          <pc:docMk/>
          <pc:sldMk cId="1736705552" sldId="286"/>
        </pc:sldMkLst>
      </pc:sldChg>
      <pc:sldChg chg="del">
        <pc:chgData name="Fei Qi" userId="3a0329be-6602-4f64-938f-1fc3eca2c3af" providerId="ADAL" clId="{DC36F7A5-5A39-4147-AE97-F4CE829AB7D8}" dt="2024-02-29T17:44:44.496" v="2" actId="47"/>
        <pc:sldMkLst>
          <pc:docMk/>
          <pc:sldMk cId="892743416" sldId="287"/>
        </pc:sldMkLst>
      </pc:sldChg>
      <pc:sldChg chg="del">
        <pc:chgData name="Fei Qi" userId="3a0329be-6602-4f64-938f-1fc3eca2c3af" providerId="ADAL" clId="{DC36F7A5-5A39-4147-AE97-F4CE829AB7D8}" dt="2024-02-29T17:44:44.496" v="2" actId="47"/>
        <pc:sldMkLst>
          <pc:docMk/>
          <pc:sldMk cId="470064949" sldId="288"/>
        </pc:sldMkLst>
      </pc:sldChg>
      <pc:sldChg chg="del">
        <pc:chgData name="Fei Qi" userId="3a0329be-6602-4f64-938f-1fc3eca2c3af" providerId="ADAL" clId="{DC36F7A5-5A39-4147-AE97-F4CE829AB7D8}" dt="2024-02-29T17:44:44.496" v="2" actId="47"/>
        <pc:sldMkLst>
          <pc:docMk/>
          <pc:sldMk cId="3884971857" sldId="290"/>
        </pc:sldMkLst>
      </pc:sldChg>
      <pc:sldChg chg="del">
        <pc:chgData name="Fei Qi" userId="3a0329be-6602-4f64-938f-1fc3eca2c3af" providerId="ADAL" clId="{DC36F7A5-5A39-4147-AE97-F4CE829AB7D8}" dt="2024-02-29T17:44:44.496" v="2" actId="47"/>
        <pc:sldMkLst>
          <pc:docMk/>
          <pc:sldMk cId="29470784" sldId="291"/>
        </pc:sldMkLst>
      </pc:sldChg>
      <pc:sldChg chg="delSp modSp mod ord">
        <pc:chgData name="Fei Qi" userId="3a0329be-6602-4f64-938f-1fc3eca2c3af" providerId="ADAL" clId="{DC36F7A5-5A39-4147-AE97-F4CE829AB7D8}" dt="2024-03-02T21:30:48.535" v="1381" actId="20577"/>
        <pc:sldMkLst>
          <pc:docMk/>
          <pc:sldMk cId="3773024355" sldId="301"/>
        </pc:sldMkLst>
        <pc:spChg chg="del">
          <ac:chgData name="Fei Qi" userId="3a0329be-6602-4f64-938f-1fc3eca2c3af" providerId="ADAL" clId="{DC36F7A5-5A39-4147-AE97-F4CE829AB7D8}" dt="2024-03-02T20:51:45.637" v="309" actId="478"/>
          <ac:spMkLst>
            <pc:docMk/>
            <pc:sldMk cId="3773024355" sldId="301"/>
            <ac:spMk id="3" creationId="{3C530EB7-61A9-B351-E733-B1C3BFC0A81C}"/>
          </ac:spMkLst>
        </pc:spChg>
        <pc:spChg chg="del">
          <ac:chgData name="Fei Qi" userId="3a0329be-6602-4f64-938f-1fc3eca2c3af" providerId="ADAL" clId="{DC36F7A5-5A39-4147-AE97-F4CE829AB7D8}" dt="2024-03-02T20:54:41.013" v="541" actId="478"/>
          <ac:spMkLst>
            <pc:docMk/>
            <pc:sldMk cId="3773024355" sldId="301"/>
            <ac:spMk id="4" creationId="{2484CC19-C23B-D1D5-431B-FDAB6540746C}"/>
          </ac:spMkLst>
        </pc:spChg>
        <pc:spChg chg="mod">
          <ac:chgData name="Fei Qi" userId="3a0329be-6602-4f64-938f-1fc3eca2c3af" providerId="ADAL" clId="{DC36F7A5-5A39-4147-AE97-F4CE829AB7D8}" dt="2024-03-02T21:30:48.535" v="1381" actId="20577"/>
          <ac:spMkLst>
            <pc:docMk/>
            <pc:sldMk cId="3773024355" sldId="301"/>
            <ac:spMk id="64" creationId="{30DA567B-7FAC-1C4E-4E73-D162D2671B6D}"/>
          </ac:spMkLst>
        </pc:spChg>
      </pc:sldChg>
      <pc:sldChg chg="del">
        <pc:chgData name="Fei Qi" userId="3a0329be-6602-4f64-938f-1fc3eca2c3af" providerId="ADAL" clId="{DC36F7A5-5A39-4147-AE97-F4CE829AB7D8}" dt="2024-02-29T17:44:44.496" v="2" actId="47"/>
        <pc:sldMkLst>
          <pc:docMk/>
          <pc:sldMk cId="866717025" sldId="302"/>
        </pc:sldMkLst>
      </pc:sldChg>
      <pc:sldChg chg="add">
        <pc:chgData name="Fei Qi" userId="3a0329be-6602-4f64-938f-1fc3eca2c3af" providerId="ADAL" clId="{DC36F7A5-5A39-4147-AE97-F4CE829AB7D8}" dt="2024-03-02T20:59:10.743" v="688" actId="2890"/>
        <pc:sldMkLst>
          <pc:docMk/>
          <pc:sldMk cId="4186440804" sldId="302"/>
        </pc:sldMkLst>
      </pc:sldChg>
      <pc:sldChg chg="modSp add mod ord">
        <pc:chgData name="Fei Qi" userId="3a0329be-6602-4f64-938f-1fc3eca2c3af" providerId="ADAL" clId="{DC36F7A5-5A39-4147-AE97-F4CE829AB7D8}" dt="2024-03-02T21:32:13.633" v="1500" actId="20577"/>
        <pc:sldMkLst>
          <pc:docMk/>
          <pc:sldMk cId="4144806652" sldId="303"/>
        </pc:sldMkLst>
        <pc:spChg chg="mod">
          <ac:chgData name="Fei Qi" userId="3a0329be-6602-4f64-938f-1fc3eca2c3af" providerId="ADAL" clId="{DC36F7A5-5A39-4147-AE97-F4CE829AB7D8}" dt="2024-03-02T21:32:13.633" v="1500" actId="20577"/>
          <ac:spMkLst>
            <pc:docMk/>
            <pc:sldMk cId="4144806652" sldId="303"/>
            <ac:spMk id="64" creationId="{7F884273-AD2F-7B96-DCCE-5B9AF8909743}"/>
          </ac:spMkLst>
        </pc:spChg>
      </pc:sldChg>
      <pc:sldChg chg="add del ord">
        <pc:chgData name="Fei Qi" userId="3a0329be-6602-4f64-938f-1fc3eca2c3af" providerId="ADAL" clId="{DC36F7A5-5A39-4147-AE97-F4CE829AB7D8}" dt="2024-03-02T21:25:23.904" v="1219" actId="47"/>
        <pc:sldMkLst>
          <pc:docMk/>
          <pc:sldMk cId="1149432556" sldId="304"/>
        </pc:sldMkLst>
      </pc:sldChg>
      <pc:sldChg chg="addSp delSp modSp add mod">
        <pc:chgData name="Fei Qi" userId="3a0329be-6602-4f64-938f-1fc3eca2c3af" providerId="ADAL" clId="{DC36F7A5-5A39-4147-AE97-F4CE829AB7D8}" dt="2024-03-02T21:35:06.280" v="1724" actId="20577"/>
        <pc:sldMkLst>
          <pc:docMk/>
          <pc:sldMk cId="2704559659" sldId="304"/>
        </pc:sldMkLst>
        <pc:spChg chg="add del mod">
          <ac:chgData name="Fei Qi" userId="3a0329be-6602-4f64-938f-1fc3eca2c3af" providerId="ADAL" clId="{DC36F7A5-5A39-4147-AE97-F4CE829AB7D8}" dt="2024-03-02T21:34:54.960" v="1715" actId="21"/>
          <ac:spMkLst>
            <pc:docMk/>
            <pc:sldMk cId="2704559659" sldId="304"/>
            <ac:spMk id="3" creationId="{3ED86D2E-DFA5-3263-25CB-59208F18CE08}"/>
          </ac:spMkLst>
        </pc:spChg>
        <pc:spChg chg="add del mod">
          <ac:chgData name="Fei Qi" userId="3a0329be-6602-4f64-938f-1fc3eca2c3af" providerId="ADAL" clId="{DC36F7A5-5A39-4147-AE97-F4CE829AB7D8}" dt="2024-03-02T21:35:02.293" v="1718" actId="478"/>
          <ac:spMkLst>
            <pc:docMk/>
            <pc:sldMk cId="2704559659" sldId="304"/>
            <ac:spMk id="4" creationId="{3ED86D2E-DFA5-3263-25CB-59208F18CE08}"/>
          </ac:spMkLst>
        </pc:spChg>
        <pc:spChg chg="mod">
          <ac:chgData name="Fei Qi" userId="3a0329be-6602-4f64-938f-1fc3eca2c3af" providerId="ADAL" clId="{DC36F7A5-5A39-4147-AE97-F4CE829AB7D8}" dt="2024-03-02T21:35:06.280" v="1724" actId="20577"/>
          <ac:spMkLst>
            <pc:docMk/>
            <pc:sldMk cId="2704559659" sldId="304"/>
            <ac:spMk id="64" creationId="{9892983B-7007-5B52-D8C7-6E4643988403}"/>
          </ac:spMkLst>
        </pc:spChg>
      </pc:sldChg>
    </pc:docChg>
  </pc:docChgLst>
  <pc:docChgLst>
    <pc:chgData name="Fei Qi" userId="3a0329be-6602-4f64-938f-1fc3eca2c3af" providerId="ADAL" clId="{3F069F4B-37C9-486A-8B5C-9F987D9269E2}"/>
    <pc:docChg chg="undo custSel addSld delSld modSld">
      <pc:chgData name="Fei Qi" userId="3a0329be-6602-4f64-938f-1fc3eca2c3af" providerId="ADAL" clId="{3F069F4B-37C9-486A-8B5C-9F987D9269E2}" dt="2024-03-13T22:23:18.429" v="51"/>
      <pc:docMkLst>
        <pc:docMk/>
      </pc:docMkLst>
      <pc:sldChg chg="modSp mod">
        <pc:chgData name="Fei Qi" userId="3a0329be-6602-4f64-938f-1fc3eca2c3af" providerId="ADAL" clId="{3F069F4B-37C9-486A-8B5C-9F987D9269E2}" dt="2024-03-13T22:13:03.630" v="12"/>
        <pc:sldMkLst>
          <pc:docMk/>
          <pc:sldMk cId="1901358668" sldId="297"/>
        </pc:sldMkLst>
        <pc:spChg chg="mod">
          <ac:chgData name="Fei Qi" userId="3a0329be-6602-4f64-938f-1fc3eca2c3af" providerId="ADAL" clId="{3F069F4B-37C9-486A-8B5C-9F987D9269E2}" dt="2024-03-13T22:13:03.630" v="12"/>
          <ac:spMkLst>
            <pc:docMk/>
            <pc:sldMk cId="1901358668" sldId="297"/>
            <ac:spMk id="64" creationId="{327B4BAC-EF2E-B041-C634-32B3BE0EC1B9}"/>
          </ac:spMkLst>
        </pc:spChg>
      </pc:sldChg>
      <pc:sldChg chg="modSp mod">
        <pc:chgData name="Fei Qi" userId="3a0329be-6602-4f64-938f-1fc3eca2c3af" providerId="ADAL" clId="{3F069F4B-37C9-486A-8B5C-9F987D9269E2}" dt="2024-03-13T22:18:31.223" v="35"/>
        <pc:sldMkLst>
          <pc:docMk/>
          <pc:sldMk cId="2763613537" sldId="300"/>
        </pc:sldMkLst>
        <pc:spChg chg="mod">
          <ac:chgData name="Fei Qi" userId="3a0329be-6602-4f64-938f-1fc3eca2c3af" providerId="ADAL" clId="{3F069F4B-37C9-486A-8B5C-9F987D9269E2}" dt="2024-03-13T22:17:29.752" v="29"/>
          <ac:spMkLst>
            <pc:docMk/>
            <pc:sldMk cId="2763613537" sldId="300"/>
            <ac:spMk id="3" creationId="{1E8AE8E6-0BAA-804F-5DD9-C44C93BD9009}"/>
          </ac:spMkLst>
        </pc:spChg>
        <pc:spChg chg="mod">
          <ac:chgData name="Fei Qi" userId="3a0329be-6602-4f64-938f-1fc3eca2c3af" providerId="ADAL" clId="{3F069F4B-37C9-486A-8B5C-9F987D9269E2}" dt="2024-03-13T22:18:31.223" v="35"/>
          <ac:spMkLst>
            <pc:docMk/>
            <pc:sldMk cId="2763613537" sldId="300"/>
            <ac:spMk id="4" creationId="{705415A4-3D63-551E-5835-6833DB99433B}"/>
          </ac:spMkLst>
        </pc:spChg>
        <pc:spChg chg="mod">
          <ac:chgData name="Fei Qi" userId="3a0329be-6602-4f64-938f-1fc3eca2c3af" providerId="ADAL" clId="{3F069F4B-37C9-486A-8B5C-9F987D9269E2}" dt="2024-03-13T22:17:00.114" v="25" actId="20577"/>
          <ac:spMkLst>
            <pc:docMk/>
            <pc:sldMk cId="2763613537" sldId="300"/>
            <ac:spMk id="64" creationId="{1B8309BA-539A-A6C5-B1EC-B97BB15B5886}"/>
          </ac:spMkLst>
        </pc:spChg>
      </pc:sldChg>
      <pc:sldChg chg="modSp">
        <pc:chgData name="Fei Qi" userId="3a0329be-6602-4f64-938f-1fc3eca2c3af" providerId="ADAL" clId="{3F069F4B-37C9-486A-8B5C-9F987D9269E2}" dt="2024-03-13T22:20:44.410" v="37" actId="20577"/>
        <pc:sldMkLst>
          <pc:docMk/>
          <pc:sldMk cId="3773024355" sldId="301"/>
        </pc:sldMkLst>
        <pc:spChg chg="mod">
          <ac:chgData name="Fei Qi" userId="3a0329be-6602-4f64-938f-1fc3eca2c3af" providerId="ADAL" clId="{3F069F4B-37C9-486A-8B5C-9F987D9269E2}" dt="2024-03-13T22:20:44.410" v="37" actId="20577"/>
          <ac:spMkLst>
            <pc:docMk/>
            <pc:sldMk cId="3773024355" sldId="301"/>
            <ac:spMk id="64" creationId="{30DA567B-7FAC-1C4E-4E73-D162D2671B6D}"/>
          </ac:spMkLst>
        </pc:spChg>
      </pc:sldChg>
      <pc:sldChg chg="modSp">
        <pc:chgData name="Fei Qi" userId="3a0329be-6602-4f64-938f-1fc3eca2c3af" providerId="ADAL" clId="{3F069F4B-37C9-486A-8B5C-9F987D9269E2}" dt="2024-03-13T22:20:19.902" v="36" actId="20577"/>
        <pc:sldMkLst>
          <pc:docMk/>
          <pc:sldMk cId="4186440804" sldId="302"/>
        </pc:sldMkLst>
        <pc:spChg chg="mod">
          <ac:chgData name="Fei Qi" userId="3a0329be-6602-4f64-938f-1fc3eca2c3af" providerId="ADAL" clId="{3F069F4B-37C9-486A-8B5C-9F987D9269E2}" dt="2024-03-13T22:20:19.902" v="36" actId="20577"/>
          <ac:spMkLst>
            <pc:docMk/>
            <pc:sldMk cId="4186440804" sldId="302"/>
            <ac:spMk id="64" creationId="{45C947C0-C97F-8E5D-4AB1-327C0491EA9F}"/>
          </ac:spMkLst>
        </pc:spChg>
      </pc:sldChg>
      <pc:sldChg chg="modSp mod">
        <pc:chgData name="Fei Qi" userId="3a0329be-6602-4f64-938f-1fc3eca2c3af" providerId="ADAL" clId="{3F069F4B-37C9-486A-8B5C-9F987D9269E2}" dt="2024-03-13T22:21:47.095" v="41" actId="1035"/>
        <pc:sldMkLst>
          <pc:docMk/>
          <pc:sldMk cId="4144806652" sldId="303"/>
        </pc:sldMkLst>
        <pc:spChg chg="mod">
          <ac:chgData name="Fei Qi" userId="3a0329be-6602-4f64-938f-1fc3eca2c3af" providerId="ADAL" clId="{3F069F4B-37C9-486A-8B5C-9F987D9269E2}" dt="2024-03-13T22:21:47.095" v="41" actId="1035"/>
          <ac:spMkLst>
            <pc:docMk/>
            <pc:sldMk cId="4144806652" sldId="303"/>
            <ac:spMk id="64" creationId="{7F884273-AD2F-7B96-DCCE-5B9AF8909743}"/>
          </ac:spMkLst>
        </pc:spChg>
      </pc:sldChg>
      <pc:sldChg chg="modSp mod">
        <pc:chgData name="Fei Qi" userId="3a0329be-6602-4f64-938f-1fc3eca2c3af" providerId="ADAL" clId="{3F069F4B-37C9-486A-8B5C-9F987D9269E2}" dt="2024-03-13T22:22:36.910" v="49"/>
        <pc:sldMkLst>
          <pc:docMk/>
          <pc:sldMk cId="2704559659" sldId="304"/>
        </pc:sldMkLst>
        <pc:spChg chg="mod">
          <ac:chgData name="Fei Qi" userId="3a0329be-6602-4f64-938f-1fc3eca2c3af" providerId="ADAL" clId="{3F069F4B-37C9-486A-8B5C-9F987D9269E2}" dt="2024-03-13T22:22:36.910" v="49"/>
          <ac:spMkLst>
            <pc:docMk/>
            <pc:sldMk cId="2704559659" sldId="304"/>
            <ac:spMk id="64" creationId="{9892983B-7007-5B52-D8C7-6E4643988403}"/>
          </ac:spMkLst>
        </pc:spChg>
      </pc:sldChg>
      <pc:sldChg chg="modSp mod">
        <pc:chgData name="Fei Qi" userId="3a0329be-6602-4f64-938f-1fc3eca2c3af" providerId="ADAL" clId="{3F069F4B-37C9-486A-8B5C-9F987D9269E2}" dt="2024-03-13T22:23:18.429" v="51"/>
        <pc:sldMkLst>
          <pc:docMk/>
          <pc:sldMk cId="3281218309" sldId="305"/>
        </pc:sldMkLst>
        <pc:spChg chg="mod">
          <ac:chgData name="Fei Qi" userId="3a0329be-6602-4f64-938f-1fc3eca2c3af" providerId="ADAL" clId="{3F069F4B-37C9-486A-8B5C-9F987D9269E2}" dt="2024-03-13T22:23:18.429" v="51"/>
          <ac:spMkLst>
            <pc:docMk/>
            <pc:sldMk cId="3281218309" sldId="305"/>
            <ac:spMk id="64" creationId="{7918BE76-5E36-6F8F-7D82-6ADD8B0AD70C}"/>
          </ac:spMkLst>
        </pc:spChg>
      </pc:sldChg>
      <pc:sldChg chg="new del">
        <pc:chgData name="Fei Qi" userId="3a0329be-6602-4f64-938f-1fc3eca2c3af" providerId="ADAL" clId="{3F069F4B-37C9-486A-8B5C-9F987D9269E2}" dt="2024-03-13T22:21:17.005" v="39" actId="680"/>
        <pc:sldMkLst>
          <pc:docMk/>
          <pc:sldMk cId="1341362590" sldId="31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15F-4AA1-497A-BA9F-2E32DA4CB3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9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15F-4AA1-497A-BA9F-2E32DA4CB3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3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15F-4AA1-497A-BA9F-2E32DA4CB3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15F-4AA1-497A-BA9F-2E32DA4CB3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15F-4AA1-497A-BA9F-2E32DA4CB3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5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15F-4AA1-497A-BA9F-2E32DA4CB3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4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15F-4AA1-497A-BA9F-2E32DA4CB3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3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15F-4AA1-497A-BA9F-2E32DA4CB3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0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15F-4AA1-497A-BA9F-2E32DA4CB3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4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15F-4AA1-497A-BA9F-2E32DA4CB3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3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15F-4AA1-497A-BA9F-2E32DA4CB3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2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4815F-4AA1-497A-BA9F-2E32DA4CB3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6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eiqimath.github.io/" TargetMode="External"/><Relationship Id="rId2" Type="http://schemas.openxmlformats.org/officeDocument/2006/relationships/hyperlink" Target="mailto:fei.qi@d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CAB6C-16B2-1BC0-8235-64E42CCE77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Differential Equations – </a:t>
            </a:r>
            <a:r>
              <a:rPr lang="en-US"/>
              <a:t>Lecture 17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B358D-B487-5100-71AB-310CCA9AE3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Fei Qi</a:t>
            </a:r>
          </a:p>
          <a:p>
            <a:r>
              <a:rPr lang="en-US" dirty="0">
                <a:hlinkClick r:id="rId2"/>
              </a:rPr>
              <a:t>fei.qi@du.edu</a:t>
            </a:r>
            <a:endParaRPr lang="en-US" dirty="0"/>
          </a:p>
          <a:p>
            <a:r>
              <a:rPr lang="en-US" dirty="0">
                <a:hlinkClick r:id="rId3"/>
              </a:rPr>
              <a:t>https://feiqimath.github.io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52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C55F9-F902-144A-80F9-323194436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07CF11D-5FF2-7352-428D-186C3C558DBA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5083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),  0≤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),  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),           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Then, 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Interpretation: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starts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jumps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then jumps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Example 2.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2,  0≤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&lt;2</m:t>
                            </m:r>
                          </m:e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&amp;−1,  2≤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&lt;3</m:t>
                            </m:r>
                          </m:e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0,           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≥3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=2+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−1−2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𝒰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0−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𝒰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=2−3</m:t>
                      </m:r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𝒰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𝒰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br>
                  <a:rPr lang="en-US" altLang="zh-CN" sz="24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07CF11D-5FF2-7352-428D-186C3C558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5083443"/>
              </a:xfrm>
              <a:prstGeom prst="rect">
                <a:avLst/>
              </a:prstGeom>
              <a:blipFill>
                <a:blip r:embed="rId2"/>
                <a:stretch>
                  <a:fillRect l="-1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B047B7C-DA16-5C04-FCB7-B60CA6C59CAC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Cambria Math" panose="02040503050406030204" pitchFamily="18" charset="0"/>
              </a:rPr>
              <a:t>Unit step function and piecewise function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A05FD2-6573-5787-B5AF-42F863CBDBBC}"/>
                  </a:ext>
                </a:extLst>
              </p:cNvPr>
              <p:cNvSpPr txBox="1"/>
              <p:nvPr/>
            </p:nvSpPr>
            <p:spPr>
              <a:xfrm>
                <a:off x="252161" y="2533157"/>
                <a:ext cx="8964117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𝒰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𝒰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A05FD2-6573-5787-B5AF-42F863CBD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61" y="2533157"/>
                <a:ext cx="8964117" cy="5091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979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8EBEC-4C41-D378-36A4-E76E94397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A8D1CDF-36A0-BA72-41EA-5DA1ADD854F8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5522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Conversely, given a function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𝒰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𝒰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represented in terms of unit step functions (assume that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), we may recover the piecewise function representation.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∈[0,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we see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⋅0+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⋅0=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we see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⋅1+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⋅0=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we see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⋅1+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⋅1=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So,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            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  0≤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   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A8D1CDF-36A0-BA72-41EA-5DA1ADD854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5522537"/>
              </a:xfrm>
              <a:prstGeom prst="rect">
                <a:avLst/>
              </a:prstGeom>
              <a:blipFill>
                <a:blip r:embed="rId2"/>
                <a:stretch>
                  <a:fillRect l="-1139" t="-883" r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292B38B-AE8A-C37E-DF81-8A6DA279CDFB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Cambria Math" panose="02040503050406030204" pitchFamily="18" charset="0"/>
              </a:rPr>
              <a:t>Unit step function and piecewise function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17786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9452B-A888-DB6F-B061-EB9DDC7B9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C5F0E68-0CAE-733E-076C-66170EC8A044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50145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Theorem. If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then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𝒰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𝑎𝑠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Proof:</a:t>
                </a:r>
                <a:endParaRPr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𝒰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𝒰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𝒰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𝑎𝑠</m:t>
                          </m:r>
                        </m:sup>
                      </m:sSup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 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𝑠𝑇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𝑑𝑇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𝑎𝑠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 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C5F0E68-0CAE-733E-076C-66170EC8A0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5014578"/>
              </a:xfrm>
              <a:prstGeom prst="rect">
                <a:avLst/>
              </a:prstGeom>
              <a:blipFill>
                <a:blip r:embed="rId2"/>
                <a:stretch>
                  <a:fillRect l="-1139" t="-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D7FBC7C-D517-B747-9757-CA9F1FB77A18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Cambria Math" panose="02040503050406030204" pitchFamily="18" charset="0"/>
              </a:rPr>
              <a:t>Second translation theorem</a:t>
            </a:r>
            <a:endParaRPr lang="zh-CN" alt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7C4742-968E-5416-5704-1EC2FE17E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40" y="2140402"/>
            <a:ext cx="7697449" cy="131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1B409-F4D8-1AEC-222F-DB225BED8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F8A8C43-7216-419A-6D75-EB2E6DC31CA8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48936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Theorem.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then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𝒰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𝑎𝑠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Remarks: 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 theorem is also referred as the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-axis shift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Here is a more convenient and less confusing form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𝒰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𝑎𝑠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b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We use this formula to handle the Laplace transform of piecewise functions. </a:t>
                </a: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F8A8C43-7216-419A-6D75-EB2E6DC31C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4893647"/>
              </a:xfrm>
              <a:prstGeom prst="rect">
                <a:avLst/>
              </a:prstGeom>
              <a:blipFill>
                <a:blip r:embed="rId2"/>
                <a:stretch>
                  <a:fillRect l="-1139" t="-996" b="-1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18499E0-4DEE-3975-58D7-F9C4230937AA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Cambria Math" panose="02040503050406030204" pitchFamily="18" charset="0"/>
              </a:rPr>
              <a:t>Second translation theorem</a:t>
            </a:r>
            <a:endParaRPr lang="zh-CN" alt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8888A7-5654-2BC3-92B5-ACF0951C8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40" y="2140402"/>
            <a:ext cx="7697449" cy="131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89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6C34C-B4A3-1978-722D-ABF7EFB4A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27B4BAC-EF2E-B041-C634-32B3BE0EC1B9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55169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Equivalent form of the first translation theorem.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𝒰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𝑎𝑠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Example 3. Laplace transform of the unit step function.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𝒰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𝑎𝑠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𝑎𝑠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Example 4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2,  0≤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&lt;2</m:t>
                            </m:r>
                          </m:e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&amp;−1,  2≤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&lt;3</m:t>
                            </m:r>
                          </m:e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0,           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≥3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2−3</m:t>
                          </m:r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𝒰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𝒰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−3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𝒰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𝒰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Example 5.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zh-CN" alt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𝒰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b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27B4BAC-EF2E-B041-C634-32B3BE0EC1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5516960"/>
              </a:xfrm>
              <a:prstGeom prst="rect">
                <a:avLst/>
              </a:prstGeom>
              <a:blipFill>
                <a:blip r:embed="rId2"/>
                <a:stretch>
                  <a:fillRect l="-1139" t="-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BE168D9-9BA0-C3B0-48CA-913094369B60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Cambria Math" panose="02040503050406030204" pitchFamily="18" charset="0"/>
              </a:rPr>
              <a:t>Second translation theorem - Examples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01358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8C120-C756-2CA6-7569-301AF17AC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B8309BA-539A-A6C5-B1EC-B97BB15B5886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44309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Theorem.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then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𝑎𝑠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𝒰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Equivalently,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𝑎𝑠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↦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𝒰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Example 5.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Example 6. </a:t>
                </a: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B8309BA-539A-A6C5-B1EC-B97BB15B5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4430957"/>
              </a:xfrm>
              <a:prstGeom prst="rect">
                <a:avLst/>
              </a:prstGeom>
              <a:blipFill>
                <a:blip r:embed="rId2"/>
                <a:stretch>
                  <a:fillRect l="-1139" t="-1100" b="-1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8B0C0C6-DC73-460B-E163-A194642E53BA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Cambria Math" panose="02040503050406030204" pitchFamily="18" charset="0"/>
              </a:rPr>
              <a:t>Second translation theorem – Inverse form. 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8AE8E6-0BAA-804F-5DD9-C44C93BD9009}"/>
                  </a:ext>
                </a:extLst>
              </p:cNvPr>
              <p:cNvSpPr txBox="1"/>
              <p:nvPr/>
            </p:nvSpPr>
            <p:spPr>
              <a:xfrm>
                <a:off x="2268414" y="3136244"/>
                <a:ext cx="6523893" cy="17002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↦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𝒰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↦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𝒰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d>
                        </m:sup>
                      </m:sSup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𝒰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8AE8E6-0BAA-804F-5DD9-C44C93BD9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414" y="3136244"/>
                <a:ext cx="6523893" cy="17002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5415A4-3D63-551E-5835-6833DB99433B}"/>
                  </a:ext>
                </a:extLst>
              </p:cNvPr>
              <p:cNvSpPr txBox="1"/>
              <p:nvPr/>
            </p:nvSpPr>
            <p:spPr>
              <a:xfrm>
                <a:off x="2212732" y="4950389"/>
                <a:ext cx="6931268" cy="1837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+9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+9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↦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𝒰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↦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𝒰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𝒰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5415A4-3D63-551E-5835-6833DB994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732" y="4950389"/>
                <a:ext cx="6931268" cy="1837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613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6712D-C711-F8B8-483B-02009086E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5C947C0-C97F-8E5D-4AB1-327C0491EA9F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52395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Example 7.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=5,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0,        0≤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&amp;3</m:t>
                            </m:r>
                            <m:func>
                              <m:func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func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    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Recall that we solved such ODE on each interval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[0,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,∞)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separately using integrating factors. Laplace transform is much more convenient. </a:t>
                </a:r>
              </a:p>
              <a:p>
                <a:endParaRPr lang="en-US" altLang="zh-CN" sz="2400" b="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)}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Also rewrite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−0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𝒰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=3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𝒰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 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Laplace both sides, 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𝑠𝑌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−5</m:t>
                      </m:r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𝒰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=−3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5C947C0-C97F-8E5D-4AB1-327C0491EA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5239511"/>
              </a:xfrm>
              <a:prstGeom prst="rect">
                <a:avLst/>
              </a:prstGeom>
              <a:blipFill>
                <a:blip r:embed="rId2"/>
                <a:stretch>
                  <a:fillRect l="-1139" r="-1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5BEF02A-BB72-1313-D7A8-FE98C7885908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Cambria Math" panose="02040503050406030204" pitchFamily="18" charset="0"/>
              </a:rPr>
              <a:t>Initial value problem with </a:t>
            </a:r>
            <a:r>
              <a:rPr lang="en-US" altLang="zh-CN" sz="3200">
                <a:ea typeface="Cambria Math" panose="02040503050406030204" pitchFamily="18" charset="0"/>
              </a:rPr>
              <a:t>piecewise functions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86440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7C8F0-7E58-B2B7-49A0-05ADD09B5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0DA567B-7FAC-1C4E-4E73-D162D2671B6D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54301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Example 7.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=5,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0,        0≤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&amp;3</m:t>
                            </m:r>
                            <m:func>
                              <m:func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func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    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)}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−5=−3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Solving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we obtain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+1)(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b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endParaRPr lang="en-US" altLang="zh-CN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We focus on the second fraction for now. We start by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+1)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−3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0DA567B-7FAC-1C4E-4E73-D162D2671B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5430141"/>
              </a:xfrm>
              <a:prstGeom prst="rect">
                <a:avLst/>
              </a:prstGeom>
              <a:blipFill>
                <a:blip r:embed="rId2"/>
                <a:stretch>
                  <a:fillRect l="-1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F95BB9B-FF36-CED8-0911-56A5D5A72F0E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Cambria Math" panose="02040503050406030204" pitchFamily="18" charset="0"/>
              </a:rPr>
              <a:t>Initial value problem with </a:t>
            </a:r>
            <a:r>
              <a:rPr lang="en-US" altLang="zh-CN" sz="3200">
                <a:ea typeface="Cambria Math" panose="02040503050406030204" pitchFamily="18" charset="0"/>
              </a:rPr>
              <a:t>piecewise functions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73024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CF03F-34F8-61B4-D4DC-C40FD43F9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F884273-AD2F-7B96-DCCE-5B9AF8909743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55192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Example 6.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=5,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0,        0≤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&amp;3</m:t>
                            </m:r>
                            <m:func>
                              <m:func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func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    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+1)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We obtain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by subtraction.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+1)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+1)(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+1)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+1)(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+1)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+1) </m:t>
                          </m:r>
                        </m:den>
                      </m:f>
                    </m:oMath>
                  </m:oMathPara>
                </a14:m>
                <a:b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Therefore,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+1)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F884273-AD2F-7B96-DCCE-5B9AF8909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5519268"/>
              </a:xfrm>
              <a:prstGeom prst="rect">
                <a:avLst/>
              </a:prstGeom>
              <a:blipFill>
                <a:blip r:embed="rId2"/>
                <a:stretch>
                  <a:fillRect l="-1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1CBDCA0-8311-20FA-AA2E-F3492BCD3429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Cambria Math" panose="02040503050406030204" pitchFamily="18" charset="0"/>
              </a:rPr>
              <a:t>Initial value problem with </a:t>
            </a:r>
            <a:r>
              <a:rPr lang="en-US" altLang="zh-CN" sz="3200">
                <a:ea typeface="Cambria Math" panose="02040503050406030204" pitchFamily="18" charset="0"/>
              </a:rPr>
              <a:t>piecewise functions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44806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C9B22-AD85-D4FA-2B58-A8EF3C604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892983B-7007-5B52-D8C7-6E4643988403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55403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Example 6.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=5,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0,        0≤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&amp;3</m:t>
                            </m:r>
                            <m:func>
                              <m:func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func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    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Now we use second translation theorem to handle the inverse Laplace transform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+1)(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+1)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⋅</m:t>
                                  </m:r>
                                  <m:f>
                                    <m:f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 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↦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𝒰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↦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𝒰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𝒰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892983B-7007-5B52-D8C7-6E46439884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5540363"/>
              </a:xfrm>
              <a:prstGeom prst="rect">
                <a:avLst/>
              </a:prstGeom>
              <a:blipFill>
                <a:blip r:embed="rId2"/>
                <a:stretch>
                  <a:fillRect l="-1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F594D88-5B19-0E7C-3366-E9946E33F6D6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Cambria Math" panose="02040503050406030204" pitchFamily="18" charset="0"/>
              </a:rPr>
              <a:t>Initial value problem with </a:t>
            </a:r>
            <a:r>
              <a:rPr lang="en-US" altLang="zh-CN" sz="3200">
                <a:ea typeface="Cambria Math" panose="02040503050406030204" pitchFamily="18" charset="0"/>
              </a:rPr>
              <a:t>piecewise functions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0455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DBD24-7A65-9DC6-7750-B76F0B72D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6AEFA07-2EE0-DA75-70D1-D4800D1D4F06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47956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cosh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𝑘𝑡</m:t>
                              </m:r>
                            </m:e>
                          </m:func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cosh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𝑘𝑡</m:t>
                              </m:r>
                            </m:e>
                          </m:func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𝑘𝑡</m:t>
                              </m:r>
                            </m:e>
                          </m:func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cosh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𝑘𝑡</m:t>
                              </m:r>
                            </m:e>
                          </m:func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6AEFA07-2EE0-DA75-70D1-D4800D1D4F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47956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EA1AC80-B652-E524-2D33-6213ED46BDAD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Cambria Math" panose="02040503050406030204" pitchFamily="18" charset="0"/>
              </a:rPr>
              <a:t>Important formulas to keep in mind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78678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69249-4095-7215-2298-3E5082421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918BE76-5E36-6F8F-7D82-6ADD8B0AD70C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5595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Example 6.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=5,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0,        0≤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&amp;3</m:t>
                            </m:r>
                            <m:func>
                              <m:func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func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    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We are now ready for the solution: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+1)(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+1)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𝒰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                                                   0≤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Remark: Notice that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is continuous. Generally, Laplace method yields a 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continuous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solution of an IVP. </a:t>
                </a: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918BE76-5E36-6F8F-7D82-6ADD8B0AD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5595571"/>
              </a:xfrm>
              <a:prstGeom prst="rect">
                <a:avLst/>
              </a:prstGeom>
              <a:blipFill>
                <a:blip r:embed="rId2"/>
                <a:stretch>
                  <a:fillRect l="-1139" b="-1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E9EAB42-674A-C676-B130-4CF7281513F5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Cambria Math" panose="02040503050406030204" pitchFamily="18" charset="0"/>
              </a:rPr>
              <a:t>Initial value problem with </a:t>
            </a:r>
            <a:r>
              <a:rPr lang="en-US" altLang="zh-CN" sz="3200">
                <a:ea typeface="Cambria Math" panose="02040503050406030204" pitchFamily="18" charset="0"/>
              </a:rPr>
              <a:t>piecewise functions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81218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E038B-46AB-FBDD-939D-19A7FB57C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88B5B4C-898B-4FB6-2CCF-ECDAC6AD482B}"/>
                  </a:ext>
                </a:extLst>
              </p:cNvPr>
              <p:cNvSpPr/>
              <p:nvPr/>
            </p:nvSpPr>
            <p:spPr>
              <a:xfrm>
                <a:off x="421416" y="1282911"/>
                <a:ext cx="8833983" cy="50526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1,</m:t>
                      </m:r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cosh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cosh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den>
                      </m:f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sinh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𝑘𝑡</m:t>
                          </m:r>
                        </m:e>
                      </m:func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sinh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88B5B4C-898B-4FB6-2CCF-ECDAC6AD48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16" y="1282911"/>
                <a:ext cx="8833983" cy="50526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84BE05A-22B9-4301-732B-DAB602AA93A5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Cambria Math" panose="02040503050406030204" pitchFamily="18" charset="0"/>
              </a:rPr>
              <a:t>Important formulas to keep in mind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671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8D4D2-BBC9-8CAF-1E1E-EC78EB0E1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206A6D1-853A-2D11-BFE8-BAE746FF3B75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59499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To compute the inverse Laplace of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𝑏𝑠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Process the denominator by completion of square to find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</a:t>
                </a:r>
                <a:b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b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+4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𝑎𝑐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b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By assumption,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is irreducible, then necessarily,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+4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𝑎𝑐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Thus </a:t>
                </a:r>
                <a:b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+4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206A6D1-853A-2D11-BFE8-BAE746FF3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5949962"/>
              </a:xfrm>
              <a:prstGeom prst="rect">
                <a:avLst/>
              </a:prstGeom>
              <a:blipFill>
                <a:blip r:embed="rId2"/>
                <a:stretch>
                  <a:fillRect l="-1139" t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14A9C9B-3BC9-FCC9-7B16-7E7D1C0911A6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Cambria Math" panose="02040503050406030204" pitchFamily="18" charset="0"/>
              </a:rPr>
              <a:t>Remark on the irreducible quadratic case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45312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5AE56-004A-4EF1-F4FB-4F161102E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B3DE5AD-D32F-DE6B-0074-89DE23A5FD44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37470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To compute the inverse Laplace of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Process the numerator to match up with the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in the denominator:</a:t>
                </a:r>
                <a:b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b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Therefore, </a:t>
                </a:r>
                <a:b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b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B3DE5AD-D32F-DE6B-0074-89DE23A5F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3747051"/>
              </a:xfrm>
              <a:prstGeom prst="rect">
                <a:avLst/>
              </a:prstGeom>
              <a:blipFill>
                <a:blip r:embed="rId2"/>
                <a:stretch>
                  <a:fillRect l="-1139" t="-1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1F7A8EA-8756-B0FC-BC79-0857B87D03DC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Cambria Math" panose="02040503050406030204" pitchFamily="18" charset="0"/>
              </a:rPr>
              <a:t>Remark on the irreducible quadratic case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55857A-B04A-A675-5F2E-659125B6F4E9}"/>
                  </a:ext>
                </a:extLst>
              </p:cNvPr>
              <p:cNvSpPr txBox="1"/>
              <p:nvPr/>
            </p:nvSpPr>
            <p:spPr>
              <a:xfrm>
                <a:off x="264319" y="4272734"/>
                <a:ext cx="8686800" cy="2437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groupCh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55857A-B04A-A675-5F2E-659125B6F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9" y="4272734"/>
                <a:ext cx="8686800" cy="2437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229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ABCDD-CC32-3D42-A5D8-EDCE297A8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BAAD4EE-4799-B101-4FC4-9A855662DF90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5355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It is not recommended that you memorize formulas 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Rather, you should carry out the procedure.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Example.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+6</m:t>
                          </m:r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+4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+6=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+4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+4−4+6=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+2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+2. </m:t>
                    </m:r>
                  </m:oMath>
                </a14:m>
                <a:br>
                  <a:rPr lang="en-US" altLang="zh-CN" sz="2400" b="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=−2,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b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So,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BAAD4EE-4799-B101-4FC4-9A855662DF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5355505"/>
              </a:xfrm>
              <a:prstGeom prst="rect">
                <a:avLst/>
              </a:prstGeom>
              <a:blipFill>
                <a:blip r:embed="rId2"/>
                <a:stretch>
                  <a:fillRect l="-1139" t="-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628DAEC-1727-BBA6-05DA-290C4DFF338A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Cambria Math" panose="02040503050406030204" pitchFamily="18" charset="0"/>
              </a:rPr>
              <a:t>Remark on the irreducible quadratic case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C56ABF-94C3-E94C-F3D3-ED79C6B6771D}"/>
                  </a:ext>
                </a:extLst>
              </p:cNvPr>
              <p:cNvSpPr txBox="1"/>
              <p:nvPr/>
            </p:nvSpPr>
            <p:spPr>
              <a:xfrm>
                <a:off x="914398" y="4449912"/>
                <a:ext cx="6958013" cy="14851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+2−2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−1+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C56ABF-94C3-E94C-F3D3-ED79C6B67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8" y="4449912"/>
                <a:ext cx="6958013" cy="14851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718CF8-5C2C-AA19-ECDE-E6C68AA13345}"/>
                  </a:ext>
                </a:extLst>
              </p:cNvPr>
              <p:cNvSpPr txBox="1"/>
              <p:nvPr/>
            </p:nvSpPr>
            <p:spPr>
              <a:xfrm>
                <a:off x="1114424" y="5770523"/>
                <a:ext cx="7679531" cy="10874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+6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718CF8-5C2C-AA19-ECDE-E6C68AA13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24" y="5770523"/>
                <a:ext cx="7679531" cy="10874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068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0EFE1-E5BA-0D73-5923-47FFDD6AE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307B8D3-C941-6800-BA35-D3806C4D7C35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3257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It is not recommended that you memorize formulas 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Rather, you should carry out the procedure.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Example.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+6</m:t>
                          </m:r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So,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307B8D3-C941-6800-BA35-D3806C4D7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3257430"/>
              </a:xfrm>
              <a:prstGeom prst="rect">
                <a:avLst/>
              </a:prstGeom>
              <a:blipFill>
                <a:blip r:embed="rId2"/>
                <a:stretch>
                  <a:fillRect l="-1139" t="-1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CFFE9FE-396F-28FF-816E-9813C9605004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Cambria Math" panose="02040503050406030204" pitchFamily="18" charset="0"/>
              </a:rPr>
              <a:t>Remark on the irreducible quadratic case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28B9A8-F94F-AD4F-BF71-D6EAE6CF6A0F}"/>
                  </a:ext>
                </a:extLst>
              </p:cNvPr>
              <p:cNvSpPr txBox="1"/>
              <p:nvPr/>
            </p:nvSpPr>
            <p:spPr>
              <a:xfrm>
                <a:off x="1000124" y="3741698"/>
                <a:ext cx="7679531" cy="14568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+6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28B9A8-F94F-AD4F-BF71-D6EAE6CF6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4" y="3741698"/>
                <a:ext cx="7679531" cy="14568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58EA58-02A5-2DF7-644B-E1F7252AB21F}"/>
                  </a:ext>
                </a:extLst>
              </p:cNvPr>
              <p:cNvSpPr txBox="1"/>
              <p:nvPr/>
            </p:nvSpPr>
            <p:spPr>
              <a:xfrm>
                <a:off x="121444" y="4823488"/>
                <a:ext cx="8908256" cy="18571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+4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+6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            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58EA58-02A5-2DF7-644B-E1F7252AB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44" y="4823488"/>
                <a:ext cx="8908256" cy="18571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5541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2791E-A8BF-A2B9-58D7-785AE34A0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A93BC57-0397-A08C-642A-CD9F1AB63193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53481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Definition. The function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𝒰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0,  0≤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&amp;1,          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is called the unit step function (Heaviside step function).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Any piecewise function can be expressed as a (possible infinite) sum of functions with unit step functions. </a:t>
                </a: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A93BC57-0397-A08C-642A-CD9F1AB631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5348131"/>
              </a:xfrm>
              <a:prstGeom prst="rect">
                <a:avLst/>
              </a:prstGeom>
              <a:blipFill>
                <a:blip r:embed="rId2"/>
                <a:stretch>
                  <a:fillRect l="-1139" t="-911" r="-1595" b="-1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CF00870-207D-C2B0-7964-C25106A9C783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Cambria Math" panose="02040503050406030204" pitchFamily="18" charset="0"/>
              </a:rPr>
              <a:t>Unit step function and piecewise function</a:t>
            </a:r>
            <a:endParaRPr lang="zh-CN" altLang="en-US" sz="32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9EB3EA-C3C1-F3B9-BA5E-253AFA82E4BD}"/>
              </a:ext>
            </a:extLst>
          </p:cNvPr>
          <p:cNvCxnSpPr/>
          <p:nvPr/>
        </p:nvCxnSpPr>
        <p:spPr>
          <a:xfrm>
            <a:off x="857250" y="4900613"/>
            <a:ext cx="7429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559336-6DB9-34ED-ADBA-D464F491620E}"/>
              </a:ext>
            </a:extLst>
          </p:cNvPr>
          <p:cNvCxnSpPr>
            <a:cxnSpLocks/>
          </p:cNvCxnSpPr>
          <p:nvPr/>
        </p:nvCxnSpPr>
        <p:spPr>
          <a:xfrm flipV="1">
            <a:off x="1588294" y="2907506"/>
            <a:ext cx="0" cy="2559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9B63005-3378-EFE5-0C82-944C129D9442}"/>
              </a:ext>
            </a:extLst>
          </p:cNvPr>
          <p:cNvSpPr/>
          <p:nvPr/>
        </p:nvSpPr>
        <p:spPr>
          <a:xfrm>
            <a:off x="1545114" y="4860766"/>
            <a:ext cx="85725" cy="85725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8ACE2B-4D92-8926-C85B-C604F3DF3C6B}"/>
              </a:ext>
            </a:extLst>
          </p:cNvPr>
          <p:cNvCxnSpPr>
            <a:cxnSpLocks/>
          </p:cNvCxnSpPr>
          <p:nvPr/>
        </p:nvCxnSpPr>
        <p:spPr>
          <a:xfrm>
            <a:off x="1638300" y="4899660"/>
            <a:ext cx="1493520" cy="0"/>
          </a:xfrm>
          <a:prstGeom prst="line">
            <a:avLst/>
          </a:prstGeom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8E86DB7-5F75-AFEA-F129-12968F24CB4A}"/>
              </a:ext>
            </a:extLst>
          </p:cNvPr>
          <p:cNvSpPr/>
          <p:nvPr/>
        </p:nvSpPr>
        <p:spPr>
          <a:xfrm>
            <a:off x="3118644" y="4856956"/>
            <a:ext cx="85725" cy="85725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7EF85F-5688-2BF3-237C-BC09E5B3005D}"/>
              </a:ext>
            </a:extLst>
          </p:cNvPr>
          <p:cNvSpPr/>
          <p:nvPr/>
        </p:nvSpPr>
        <p:spPr>
          <a:xfrm>
            <a:off x="3122454" y="3755866"/>
            <a:ext cx="85725" cy="85725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F1593D-3CDD-D6DF-211C-F3458C1B2BE5}"/>
              </a:ext>
            </a:extLst>
          </p:cNvPr>
          <p:cNvCxnSpPr>
            <a:cxnSpLocks/>
          </p:cNvCxnSpPr>
          <p:nvPr/>
        </p:nvCxnSpPr>
        <p:spPr>
          <a:xfrm>
            <a:off x="3215640" y="3794760"/>
            <a:ext cx="4099560" cy="0"/>
          </a:xfrm>
          <a:prstGeom prst="line">
            <a:avLst/>
          </a:prstGeom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C88C8B-B2C3-00E1-2B18-22C52CCDCF72}"/>
              </a:ext>
            </a:extLst>
          </p:cNvPr>
          <p:cNvCxnSpPr>
            <a:endCxn id="14" idx="0"/>
          </p:cNvCxnSpPr>
          <p:nvPr/>
        </p:nvCxnSpPr>
        <p:spPr>
          <a:xfrm flipH="1">
            <a:off x="3161507" y="3848100"/>
            <a:ext cx="4603" cy="1008856"/>
          </a:xfrm>
          <a:prstGeom prst="line">
            <a:avLst/>
          </a:prstGeom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A720E5-C529-720F-D9F2-1A854B811C56}"/>
              </a:ext>
            </a:extLst>
          </p:cNvPr>
          <p:cNvCxnSpPr>
            <a:cxnSpLocks/>
          </p:cNvCxnSpPr>
          <p:nvPr/>
        </p:nvCxnSpPr>
        <p:spPr>
          <a:xfrm flipH="1">
            <a:off x="1557338" y="3800475"/>
            <a:ext cx="1543050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4A35A59-6CBE-4267-3874-EE881A0F9D35}"/>
                  </a:ext>
                </a:extLst>
              </p:cNvPr>
              <p:cNvSpPr txBox="1"/>
              <p:nvPr/>
            </p:nvSpPr>
            <p:spPr>
              <a:xfrm>
                <a:off x="1119843" y="3580090"/>
                <a:ext cx="6178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4A35A59-6CBE-4267-3874-EE881A0F9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843" y="3580090"/>
                <a:ext cx="61781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E505BE2-E04D-9C28-3358-0C5C7B1DDFFE}"/>
                  </a:ext>
                </a:extLst>
              </p:cNvPr>
              <p:cNvSpPr txBox="1"/>
              <p:nvPr/>
            </p:nvSpPr>
            <p:spPr>
              <a:xfrm>
                <a:off x="1093649" y="4904065"/>
                <a:ext cx="6178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E505BE2-E04D-9C28-3358-0C5C7B1DD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649" y="4904065"/>
                <a:ext cx="61781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3A6E812-CC0D-37BA-62E2-30A021C562DE}"/>
                  </a:ext>
                </a:extLst>
              </p:cNvPr>
              <p:cNvSpPr txBox="1"/>
              <p:nvPr/>
            </p:nvSpPr>
            <p:spPr>
              <a:xfrm>
                <a:off x="2851012" y="4904065"/>
                <a:ext cx="6178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3A6E812-CC0D-37BA-62E2-30A021C56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012" y="4904065"/>
                <a:ext cx="61781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264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2FC69-ECD2-96FD-BF2E-153446952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62A4D4B-EF20-80BA-06E2-8A7A8CD7A3B9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5480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Any piecewise function can be expressed as a (possible infinite) sum of functions with unit step functions.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),  0≤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),           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Then,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𝒰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We may interpret it as follows: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starts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jumps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to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i.e.,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jumps by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We then supplement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𝒰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Example 1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sz="2400" i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20</m:t>
                            </m:r>
                            <m:r>
                              <a:rPr lang="en-US" altLang="zh-CN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0≤</m:t>
                            </m:r>
                            <m:r>
                              <a:rPr lang="en-US" altLang="zh-CN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&lt;5</m:t>
                            </m:r>
                          </m:e>
                          <m:e>
                            <m:r>
                              <a:rPr lang="en-US" altLang="zh-CN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&amp;0,               </m:t>
                            </m:r>
                            <m:r>
                              <a:rPr lang="en-US" altLang="zh-CN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≥5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can be expressed as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=20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0−20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𝒰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−5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=20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−20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𝒰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 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62A4D4B-EF20-80BA-06E2-8A7A8CD7A3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5480796"/>
              </a:xfrm>
              <a:prstGeom prst="rect">
                <a:avLst/>
              </a:prstGeom>
              <a:blipFill>
                <a:blip r:embed="rId2"/>
                <a:stretch>
                  <a:fillRect l="-1139" t="-889" r="-1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EC5E8E5-E0FE-AEA6-38CF-07E8D15B702F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Cambria Math" panose="02040503050406030204" pitchFamily="18" charset="0"/>
              </a:rPr>
              <a:t>Unit step function and piecewise function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0447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811</TotalTime>
  <Words>1576</Words>
  <Application>Microsoft Office PowerPoint</Application>
  <PresentationFormat>On-screen Show (4:3)</PresentationFormat>
  <Paragraphs>175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Office Theme</vt:lpstr>
      <vt:lpstr>Introduction to Differential Equations – Lecture 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Denver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Differential Equations</dc:title>
  <dc:creator>Fei Qi</dc:creator>
  <cp:lastModifiedBy>Fei Qi</cp:lastModifiedBy>
  <cp:revision>6</cp:revision>
  <dcterms:created xsi:type="dcterms:W3CDTF">2024-02-24T14:44:29Z</dcterms:created>
  <dcterms:modified xsi:type="dcterms:W3CDTF">2024-03-27T14:02:07Z</dcterms:modified>
</cp:coreProperties>
</file>