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9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3" r:id="rId12"/>
    <p:sldId id="324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F5FAD-7B38-4C5C-8A83-59B4E2F6CB9D}" v="63" dt="2024-03-13T22:38:48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9" autoAdjust="0"/>
  </p:normalViewPr>
  <p:slideViewPr>
    <p:cSldViewPr snapToGrid="0">
      <p:cViewPr varScale="1">
        <p:scale>
          <a:sx n="102" d="100"/>
          <a:sy n="102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Qi" userId="3a0329be-6602-4f64-938f-1fc3eca2c3af" providerId="ADAL" clId="{83DA057E-BC06-42F6-A035-0CA04862B454}"/>
    <pc:docChg chg="undo custSel addSld delSld modSld sldOrd">
      <pc:chgData name="Fei Qi" userId="3a0329be-6602-4f64-938f-1fc3eca2c3af" providerId="ADAL" clId="{83DA057E-BC06-42F6-A035-0CA04862B454}" dt="2024-03-10T13:25:43.645" v="11361"/>
      <pc:docMkLst>
        <pc:docMk/>
      </pc:docMkLst>
      <pc:sldChg chg="modSp mod">
        <pc:chgData name="Fei Qi" userId="3a0329be-6602-4f64-938f-1fc3eca2c3af" providerId="ADAL" clId="{83DA057E-BC06-42F6-A035-0CA04862B454}" dt="2024-03-06T22:25:12.094" v="0" actId="20577"/>
        <pc:sldMkLst>
          <pc:docMk/>
          <pc:sldMk cId="2309052037" sldId="256"/>
        </pc:sldMkLst>
        <pc:spChg chg="mod">
          <ac:chgData name="Fei Qi" userId="3a0329be-6602-4f64-938f-1fc3eca2c3af" providerId="ADAL" clId="{83DA057E-BC06-42F6-A035-0CA04862B454}" dt="2024-03-06T22:25:12.094" v="0" actId="20577"/>
          <ac:spMkLst>
            <pc:docMk/>
            <pc:sldMk cId="2309052037" sldId="256"/>
            <ac:spMk id="2" creationId="{5F3CAB6C-16B2-1BC0-8235-64E42CCE77AC}"/>
          </ac:spMkLst>
        </pc:spChg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3037264613" sldId="292"/>
        </pc:sldMkLst>
      </pc:sldChg>
      <pc:sldChg chg="addSp modSp mod">
        <pc:chgData name="Fei Qi" userId="3a0329be-6602-4f64-938f-1fc3eca2c3af" providerId="ADAL" clId="{83DA057E-BC06-42F6-A035-0CA04862B454}" dt="2024-03-06T22:42:14.709" v="1365"/>
        <pc:sldMkLst>
          <pc:docMk/>
          <pc:sldMk cId="3445312045" sldId="293"/>
        </pc:sldMkLst>
        <pc:spChg chg="mod">
          <ac:chgData name="Fei Qi" userId="3a0329be-6602-4f64-938f-1fc3eca2c3af" providerId="ADAL" clId="{83DA057E-BC06-42F6-A035-0CA04862B454}" dt="2024-03-06T22:25:41.452" v="102" actId="20577"/>
          <ac:spMkLst>
            <pc:docMk/>
            <pc:sldMk cId="3445312045" sldId="293"/>
            <ac:spMk id="5" creationId="{614A9C9B-3BC9-FCC9-7B16-7E7D1C0911A6}"/>
          </ac:spMkLst>
        </pc:spChg>
        <pc:spChg chg="mod">
          <ac:chgData name="Fei Qi" userId="3a0329be-6602-4f64-938f-1fc3eca2c3af" providerId="ADAL" clId="{83DA057E-BC06-42F6-A035-0CA04862B454}" dt="2024-03-06T22:32:05.735" v="599" actId="20577"/>
          <ac:spMkLst>
            <pc:docMk/>
            <pc:sldMk cId="3445312045" sldId="293"/>
            <ac:spMk id="64" creationId="{D206A6D1-853A-2D11-BFE8-BAE746FF3B75}"/>
          </ac:spMkLst>
        </pc:spChg>
        <pc:picChg chg="add mod">
          <ac:chgData name="Fei Qi" userId="3a0329be-6602-4f64-938f-1fc3eca2c3af" providerId="ADAL" clId="{83DA057E-BC06-42F6-A035-0CA04862B454}" dt="2024-03-06T22:42:14.709" v="1365"/>
          <ac:picMkLst>
            <pc:docMk/>
            <pc:sldMk cId="3445312045" sldId="293"/>
            <ac:picMk id="2" creationId="{6ECDF548-E4B8-7C30-C0AD-CBE8E2E56C9F}"/>
          </ac:picMkLst>
        </pc:picChg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1816979913" sldId="295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28079066" sldId="296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1901358668" sldId="297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694189572" sldId="298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717786058" sldId="299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2763613537" sldId="300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3773024355" sldId="301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4186440804" sldId="302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4144806652" sldId="303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2704559659" sldId="304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3281218309" sldId="305"/>
        </pc:sldMkLst>
      </pc:sldChg>
      <pc:sldChg chg="del">
        <pc:chgData name="Fei Qi" userId="3a0329be-6602-4f64-938f-1fc3eca2c3af" providerId="ADAL" clId="{83DA057E-BC06-42F6-A035-0CA04862B454}" dt="2024-03-06T22:34:09.941" v="811" actId="47"/>
        <pc:sldMkLst>
          <pc:docMk/>
          <pc:sldMk cId="866717025" sldId="307"/>
        </pc:sldMkLst>
      </pc:sldChg>
      <pc:sldChg chg="modSp del mod">
        <pc:chgData name="Fei Qi" userId="3a0329be-6602-4f64-938f-1fc3eca2c3af" providerId="ADAL" clId="{83DA057E-BC06-42F6-A035-0CA04862B454}" dt="2024-03-06T22:34:09.941" v="811" actId="47"/>
        <pc:sldMkLst>
          <pc:docMk/>
          <pc:sldMk cId="2378678727" sldId="308"/>
        </pc:sldMkLst>
        <pc:spChg chg="mod">
          <ac:chgData name="Fei Qi" userId="3a0329be-6602-4f64-938f-1fc3eca2c3af" providerId="ADAL" clId="{83DA057E-BC06-42F6-A035-0CA04862B454}" dt="2024-03-06T22:25:21.346" v="42" actId="20577"/>
          <ac:spMkLst>
            <pc:docMk/>
            <pc:sldMk cId="2378678727" sldId="308"/>
            <ac:spMk id="5" creationId="{BEA1AC80-B652-E524-2D33-6213ED46BDAD}"/>
          </ac:spMkLst>
        </pc:spChg>
        <pc:spChg chg="mod">
          <ac:chgData name="Fei Qi" userId="3a0329be-6602-4f64-938f-1fc3eca2c3af" providerId="ADAL" clId="{83DA057E-BC06-42F6-A035-0CA04862B454}" dt="2024-03-06T22:25:25.590" v="51" actId="20577"/>
          <ac:spMkLst>
            <pc:docMk/>
            <pc:sldMk cId="2378678727" sldId="308"/>
            <ac:spMk id="64" creationId="{66AEFA07-2EE0-DA75-70D1-D4800D1D4F06}"/>
          </ac:spMkLst>
        </pc:spChg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859229632" sldId="309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2705068526" sldId="311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955541445" sldId="312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3104471171" sldId="313"/>
        </pc:sldMkLst>
      </pc:sldChg>
      <pc:sldChg chg="addSp modSp add mod">
        <pc:chgData name="Fei Qi" userId="3a0329be-6602-4f64-938f-1fc3eca2c3af" providerId="ADAL" clId="{83DA057E-BC06-42F6-A035-0CA04862B454}" dt="2024-03-06T22:42:08.053" v="1364"/>
        <pc:sldMkLst>
          <pc:docMk/>
          <pc:sldMk cId="1195268210" sldId="314"/>
        </pc:sldMkLst>
        <pc:spChg chg="mod">
          <ac:chgData name="Fei Qi" userId="3a0329be-6602-4f64-938f-1fc3eca2c3af" providerId="ADAL" clId="{83DA057E-BC06-42F6-A035-0CA04862B454}" dt="2024-03-06T22:35:33.294" v="952" actId="6549"/>
          <ac:spMkLst>
            <pc:docMk/>
            <pc:sldMk cId="1195268210" sldId="314"/>
            <ac:spMk id="64" creationId="{7EFDDA6D-0523-07A5-B2E5-2EC9CA06BB73}"/>
          </ac:spMkLst>
        </pc:spChg>
        <pc:picChg chg="add mod">
          <ac:chgData name="Fei Qi" userId="3a0329be-6602-4f64-938f-1fc3eca2c3af" providerId="ADAL" clId="{83DA057E-BC06-42F6-A035-0CA04862B454}" dt="2024-03-06T22:42:08.053" v="1364"/>
          <ac:picMkLst>
            <pc:docMk/>
            <pc:sldMk cId="1195268210" sldId="314"/>
            <ac:picMk id="2" creationId="{B68EFB41-DF7B-6A3B-912F-25FF345662ED}"/>
          </ac:picMkLst>
        </pc:picChg>
      </pc:sldChg>
      <pc:sldChg chg="addSp modSp add mod">
        <pc:chgData name="Fei Qi" userId="3a0329be-6602-4f64-938f-1fc3eca2c3af" providerId="ADAL" clId="{83DA057E-BC06-42F6-A035-0CA04862B454}" dt="2024-03-06T22:42:06.303" v="1363"/>
        <pc:sldMkLst>
          <pc:docMk/>
          <pc:sldMk cId="1368984437" sldId="315"/>
        </pc:sldMkLst>
        <pc:spChg chg="mod">
          <ac:chgData name="Fei Qi" userId="3a0329be-6602-4f64-938f-1fc3eca2c3af" providerId="ADAL" clId="{83DA057E-BC06-42F6-A035-0CA04862B454}" dt="2024-03-06T22:38:18.479" v="1175" actId="20577"/>
          <ac:spMkLst>
            <pc:docMk/>
            <pc:sldMk cId="1368984437" sldId="315"/>
            <ac:spMk id="64" creationId="{6448A9F3-7F87-F586-3159-D3E110CE4B1A}"/>
          </ac:spMkLst>
        </pc:spChg>
        <pc:picChg chg="add mod">
          <ac:chgData name="Fei Qi" userId="3a0329be-6602-4f64-938f-1fc3eca2c3af" providerId="ADAL" clId="{83DA057E-BC06-42F6-A035-0CA04862B454}" dt="2024-03-06T22:42:06.303" v="1363"/>
          <ac:picMkLst>
            <pc:docMk/>
            <pc:sldMk cId="1368984437" sldId="315"/>
            <ac:picMk id="2" creationId="{6ABD3F02-2E43-912A-DBF6-D470A1FA1A2B}"/>
          </ac:picMkLst>
        </pc:picChg>
      </pc:sldChg>
      <pc:sldChg chg="addSp modSp add mod">
        <pc:chgData name="Fei Qi" userId="3a0329be-6602-4f64-938f-1fc3eca2c3af" providerId="ADAL" clId="{83DA057E-BC06-42F6-A035-0CA04862B454}" dt="2024-03-06T22:42:04.437" v="1362" actId="1076"/>
        <pc:sldMkLst>
          <pc:docMk/>
          <pc:sldMk cId="3196001517" sldId="316"/>
        </pc:sldMkLst>
        <pc:spChg chg="mod">
          <ac:chgData name="Fei Qi" userId="3a0329be-6602-4f64-938f-1fc3eca2c3af" providerId="ADAL" clId="{83DA057E-BC06-42F6-A035-0CA04862B454}" dt="2024-03-06T22:41:10.304" v="1357" actId="20577"/>
          <ac:spMkLst>
            <pc:docMk/>
            <pc:sldMk cId="3196001517" sldId="316"/>
            <ac:spMk id="64" creationId="{A4607719-D63E-E2E2-5F29-C0FA0EBA5964}"/>
          </ac:spMkLst>
        </pc:spChg>
        <pc:picChg chg="add mod">
          <ac:chgData name="Fei Qi" userId="3a0329be-6602-4f64-938f-1fc3eca2c3af" providerId="ADAL" clId="{83DA057E-BC06-42F6-A035-0CA04862B454}" dt="2024-03-06T22:42:04.437" v="1362" actId="1076"/>
          <ac:picMkLst>
            <pc:docMk/>
            <pc:sldMk cId="3196001517" sldId="316"/>
            <ac:picMk id="2" creationId="{F1C5D55B-0016-222C-111F-7B94AA29476B}"/>
          </ac:picMkLst>
        </pc:picChg>
      </pc:sldChg>
      <pc:sldChg chg="addSp modSp add mod">
        <pc:chgData name="Fei Qi" userId="3a0329be-6602-4f64-938f-1fc3eca2c3af" providerId="ADAL" clId="{83DA057E-BC06-42F6-A035-0CA04862B454}" dt="2024-03-06T22:44:50.078" v="1584" actId="20577"/>
        <pc:sldMkLst>
          <pc:docMk/>
          <pc:sldMk cId="2302266051" sldId="317"/>
        </pc:sldMkLst>
        <pc:spChg chg="add mod">
          <ac:chgData name="Fei Qi" userId="3a0329be-6602-4f64-938f-1fc3eca2c3af" providerId="ADAL" clId="{83DA057E-BC06-42F6-A035-0CA04862B454}" dt="2024-03-06T22:44:50.078" v="1584" actId="20577"/>
          <ac:spMkLst>
            <pc:docMk/>
            <pc:sldMk cId="2302266051" sldId="317"/>
            <ac:spMk id="4" creationId="{B6EEF9E6-4D83-A37E-74AA-F59929B5D117}"/>
          </ac:spMkLst>
        </pc:spChg>
        <pc:spChg chg="mod">
          <ac:chgData name="Fei Qi" userId="3a0329be-6602-4f64-938f-1fc3eca2c3af" providerId="ADAL" clId="{83DA057E-BC06-42F6-A035-0CA04862B454}" dt="2024-03-06T22:42:49.323" v="1375" actId="21"/>
          <ac:spMkLst>
            <pc:docMk/>
            <pc:sldMk cId="2302266051" sldId="317"/>
            <ac:spMk id="64" creationId="{6882C193-95E7-E93A-F94E-18A2883C2E9C}"/>
          </ac:spMkLst>
        </pc:spChg>
      </pc:sldChg>
      <pc:sldChg chg="addSp delSp modSp add mod">
        <pc:chgData name="Fei Qi" userId="3a0329be-6602-4f64-938f-1fc3eca2c3af" providerId="ADAL" clId="{83DA057E-BC06-42F6-A035-0CA04862B454}" dt="2024-03-07T00:08:53.518" v="1704" actId="207"/>
        <pc:sldMkLst>
          <pc:docMk/>
          <pc:sldMk cId="2153775156" sldId="318"/>
        </pc:sldMkLst>
        <pc:spChg chg="mod">
          <ac:chgData name="Fei Qi" userId="3a0329be-6602-4f64-938f-1fc3eca2c3af" providerId="ADAL" clId="{83DA057E-BC06-42F6-A035-0CA04862B454}" dt="2024-03-07T00:08:40.606" v="1665" actId="21"/>
          <ac:spMkLst>
            <pc:docMk/>
            <pc:sldMk cId="2153775156" sldId="318"/>
            <ac:spMk id="4" creationId="{C1265919-865C-7DBF-1A1D-ED5965343978}"/>
          </ac:spMkLst>
        </pc:spChg>
        <pc:spChg chg="mod">
          <ac:chgData name="Fei Qi" userId="3a0329be-6602-4f64-938f-1fc3eca2c3af" providerId="ADAL" clId="{83DA057E-BC06-42F6-A035-0CA04862B454}" dt="2024-03-07T00:08:53.518" v="1704" actId="207"/>
          <ac:spMkLst>
            <pc:docMk/>
            <pc:sldMk cId="2153775156" sldId="318"/>
            <ac:spMk id="64" creationId="{9603747E-3EE0-F4F6-7B2F-C9824B54F68B}"/>
          </ac:spMkLst>
        </pc:spChg>
        <pc:picChg chg="add del mod">
          <ac:chgData name="Fei Qi" userId="3a0329be-6602-4f64-938f-1fc3eca2c3af" providerId="ADAL" clId="{83DA057E-BC06-42F6-A035-0CA04862B454}" dt="2024-03-07T00:07:29.042" v="1626" actId="478"/>
          <ac:picMkLst>
            <pc:docMk/>
            <pc:sldMk cId="2153775156" sldId="318"/>
            <ac:picMk id="3" creationId="{1390FA26-7C56-6C8D-5459-1C75687F592A}"/>
          </ac:picMkLst>
        </pc:picChg>
        <pc:picChg chg="add mod">
          <ac:chgData name="Fei Qi" userId="3a0329be-6602-4f64-938f-1fc3eca2c3af" providerId="ADAL" clId="{83DA057E-BC06-42F6-A035-0CA04862B454}" dt="2024-03-07T00:08:06.685" v="1631" actId="14100"/>
          <ac:picMkLst>
            <pc:docMk/>
            <pc:sldMk cId="2153775156" sldId="318"/>
            <ac:picMk id="6" creationId="{27ED7E0F-E999-1BAB-D50B-5BFF45D62B6D}"/>
          </ac:picMkLst>
        </pc:picChg>
      </pc:sldChg>
      <pc:sldChg chg="delSp modSp add mod">
        <pc:chgData name="Fei Qi" userId="3a0329be-6602-4f64-938f-1fc3eca2c3af" providerId="ADAL" clId="{83DA057E-BC06-42F6-A035-0CA04862B454}" dt="2024-03-07T00:48:26.588" v="3287" actId="20577"/>
        <pc:sldMkLst>
          <pc:docMk/>
          <pc:sldMk cId="1976001942" sldId="319"/>
        </pc:sldMkLst>
        <pc:spChg chg="del">
          <ac:chgData name="Fei Qi" userId="3a0329be-6602-4f64-938f-1fc3eca2c3af" providerId="ADAL" clId="{83DA057E-BC06-42F6-A035-0CA04862B454}" dt="2024-03-07T00:11:01.084" v="1736" actId="478"/>
          <ac:spMkLst>
            <pc:docMk/>
            <pc:sldMk cId="1976001942" sldId="319"/>
            <ac:spMk id="4" creationId="{2F4C2DCC-19AE-DF22-A33F-FC64D25A359F}"/>
          </ac:spMkLst>
        </pc:spChg>
        <pc:spChg chg="mod">
          <ac:chgData name="Fei Qi" userId="3a0329be-6602-4f64-938f-1fc3eca2c3af" providerId="ADAL" clId="{83DA057E-BC06-42F6-A035-0CA04862B454}" dt="2024-03-07T00:48:26.588" v="3287" actId="20577"/>
          <ac:spMkLst>
            <pc:docMk/>
            <pc:sldMk cId="1976001942" sldId="319"/>
            <ac:spMk id="64" creationId="{0125F0D3-FCB5-E89B-AAC8-E831B753E114}"/>
          </ac:spMkLst>
        </pc:spChg>
        <pc:picChg chg="del">
          <ac:chgData name="Fei Qi" userId="3a0329be-6602-4f64-938f-1fc3eca2c3af" providerId="ADAL" clId="{83DA057E-BC06-42F6-A035-0CA04862B454}" dt="2024-03-07T00:10:14.353" v="1731" actId="478"/>
          <ac:picMkLst>
            <pc:docMk/>
            <pc:sldMk cId="1976001942" sldId="319"/>
            <ac:picMk id="2" creationId="{3817BCFD-3DEE-AEE7-EC46-449DC4F77175}"/>
          </ac:picMkLst>
        </pc:picChg>
        <pc:picChg chg="del">
          <ac:chgData name="Fei Qi" userId="3a0329be-6602-4f64-938f-1fc3eca2c3af" providerId="ADAL" clId="{83DA057E-BC06-42F6-A035-0CA04862B454}" dt="2024-03-07T00:10:32.537" v="1735" actId="478"/>
          <ac:picMkLst>
            <pc:docMk/>
            <pc:sldMk cId="1976001942" sldId="319"/>
            <ac:picMk id="6" creationId="{31B6E42B-6C21-BB5A-499C-DBE28D892A61}"/>
          </ac:picMkLst>
        </pc:picChg>
      </pc:sldChg>
      <pc:sldChg chg="modSp add mod">
        <pc:chgData name="Fei Qi" userId="3a0329be-6602-4f64-938f-1fc3eca2c3af" providerId="ADAL" clId="{83DA057E-BC06-42F6-A035-0CA04862B454}" dt="2024-03-07T00:48:29.958" v="3288" actId="20577"/>
        <pc:sldMkLst>
          <pc:docMk/>
          <pc:sldMk cId="2048784242" sldId="320"/>
        </pc:sldMkLst>
        <pc:spChg chg="mod">
          <ac:chgData name="Fei Qi" userId="3a0329be-6602-4f64-938f-1fc3eca2c3af" providerId="ADAL" clId="{83DA057E-BC06-42F6-A035-0CA04862B454}" dt="2024-03-07T00:48:29.958" v="3288" actId="20577"/>
          <ac:spMkLst>
            <pc:docMk/>
            <pc:sldMk cId="2048784242" sldId="320"/>
            <ac:spMk id="64" creationId="{B3DED745-314F-B89C-9BCD-73CAE811D23E}"/>
          </ac:spMkLst>
        </pc:spChg>
      </pc:sldChg>
      <pc:sldChg chg="modSp add del">
        <pc:chgData name="Fei Qi" userId="3a0329be-6602-4f64-938f-1fc3eca2c3af" providerId="ADAL" clId="{83DA057E-BC06-42F6-A035-0CA04862B454}" dt="2024-03-07T00:22:33.350" v="2236" actId="47"/>
        <pc:sldMkLst>
          <pc:docMk/>
          <pc:sldMk cId="3480445409" sldId="320"/>
        </pc:sldMkLst>
        <pc:spChg chg="mod">
          <ac:chgData name="Fei Qi" userId="3a0329be-6602-4f64-938f-1fc3eca2c3af" providerId="ADAL" clId="{83DA057E-BC06-42F6-A035-0CA04862B454}" dt="2024-03-07T00:22:31.159" v="2235" actId="6549"/>
          <ac:spMkLst>
            <pc:docMk/>
            <pc:sldMk cId="3480445409" sldId="320"/>
            <ac:spMk id="64" creationId="{CF47B9F8-50FF-3647-61A7-A59630D1E488}"/>
          </ac:spMkLst>
        </pc:spChg>
      </pc:sldChg>
      <pc:sldChg chg="addSp delSp modSp add mod">
        <pc:chgData name="Fei Qi" userId="3a0329be-6602-4f64-938f-1fc3eca2c3af" providerId="ADAL" clId="{83DA057E-BC06-42F6-A035-0CA04862B454}" dt="2024-03-07T00:49:07.895" v="3295" actId="20577"/>
        <pc:sldMkLst>
          <pc:docMk/>
          <pc:sldMk cId="1488616207" sldId="321"/>
        </pc:sldMkLst>
        <pc:spChg chg="add del mod">
          <ac:chgData name="Fei Qi" userId="3a0329be-6602-4f64-938f-1fc3eca2c3af" providerId="ADAL" clId="{83DA057E-BC06-42F6-A035-0CA04862B454}" dt="2024-03-07T00:35:26.701" v="2973" actId="478"/>
          <ac:spMkLst>
            <pc:docMk/>
            <pc:sldMk cId="1488616207" sldId="321"/>
            <ac:spMk id="3" creationId="{A7C9EDC0-681C-4DBE-F72F-3702E53F1D9B}"/>
          </ac:spMkLst>
        </pc:spChg>
        <pc:spChg chg="mod">
          <ac:chgData name="Fei Qi" userId="3a0329be-6602-4f64-938f-1fc3eca2c3af" providerId="ADAL" clId="{83DA057E-BC06-42F6-A035-0CA04862B454}" dt="2024-03-07T00:49:07.895" v="3295" actId="20577"/>
          <ac:spMkLst>
            <pc:docMk/>
            <pc:sldMk cId="1488616207" sldId="321"/>
            <ac:spMk id="64" creationId="{DD8BE6ED-AD2E-65BA-4B99-8E38BB63FB4B}"/>
          </ac:spMkLst>
        </pc:spChg>
      </pc:sldChg>
      <pc:sldChg chg="modSp add del mod">
        <pc:chgData name="Fei Qi" userId="3a0329be-6602-4f64-938f-1fc3eca2c3af" providerId="ADAL" clId="{83DA057E-BC06-42F6-A035-0CA04862B454}" dt="2024-03-10T11:08:54.974" v="4545" actId="47"/>
        <pc:sldMkLst>
          <pc:docMk/>
          <pc:sldMk cId="1279920017" sldId="322"/>
        </pc:sldMkLst>
        <pc:spChg chg="mod">
          <ac:chgData name="Fei Qi" userId="3a0329be-6602-4f64-938f-1fc3eca2c3af" providerId="ADAL" clId="{83DA057E-BC06-42F6-A035-0CA04862B454}" dt="2024-03-07T00:53:31.550" v="3446" actId="20577"/>
          <ac:spMkLst>
            <pc:docMk/>
            <pc:sldMk cId="1279920017" sldId="322"/>
            <ac:spMk id="5" creationId="{35B446D0-73E7-0A01-86B0-9AC05FB96FE0}"/>
          </ac:spMkLst>
        </pc:spChg>
        <pc:spChg chg="mod">
          <ac:chgData name="Fei Qi" userId="3a0329be-6602-4f64-938f-1fc3eca2c3af" providerId="ADAL" clId="{83DA057E-BC06-42F6-A035-0CA04862B454}" dt="2024-03-07T00:55:22.353" v="3552" actId="20577"/>
          <ac:spMkLst>
            <pc:docMk/>
            <pc:sldMk cId="1279920017" sldId="322"/>
            <ac:spMk id="64" creationId="{0E5E2449-37DD-5EE9-BEDC-FE3562BFE0D7}"/>
          </ac:spMkLst>
        </pc:spChg>
      </pc:sldChg>
      <pc:sldChg chg="addSp delSp modSp add mod">
        <pc:chgData name="Fei Qi" userId="3a0329be-6602-4f64-938f-1fc3eca2c3af" providerId="ADAL" clId="{83DA057E-BC06-42F6-A035-0CA04862B454}" dt="2024-03-07T00:53:09.388" v="3421" actId="1076"/>
        <pc:sldMkLst>
          <pc:docMk/>
          <pc:sldMk cId="3631369623" sldId="323"/>
        </pc:sldMkLst>
        <pc:spChg chg="add mod">
          <ac:chgData name="Fei Qi" userId="3a0329be-6602-4f64-938f-1fc3eca2c3af" providerId="ADAL" clId="{83DA057E-BC06-42F6-A035-0CA04862B454}" dt="2024-03-07T00:49:31.249" v="3321" actId="1035"/>
          <ac:spMkLst>
            <pc:docMk/>
            <pc:sldMk cId="3631369623" sldId="323"/>
            <ac:spMk id="3" creationId="{1FAC1437-3591-444B-DE6A-2F3B8C70D9AA}"/>
          </ac:spMkLst>
        </pc:spChg>
        <pc:spChg chg="mod">
          <ac:chgData name="Fei Qi" userId="3a0329be-6602-4f64-938f-1fc3eca2c3af" providerId="ADAL" clId="{83DA057E-BC06-42F6-A035-0CA04862B454}" dt="2024-03-07T00:52:46.606" v="3413" actId="14100"/>
          <ac:spMkLst>
            <pc:docMk/>
            <pc:sldMk cId="3631369623" sldId="323"/>
            <ac:spMk id="64" creationId="{0677E982-2F68-453E-1FF8-02507CF8F166}"/>
          </ac:spMkLst>
        </pc:spChg>
        <pc:picChg chg="add del mod">
          <ac:chgData name="Fei Qi" userId="3a0329be-6602-4f64-938f-1fc3eca2c3af" providerId="ADAL" clId="{83DA057E-BC06-42F6-A035-0CA04862B454}" dt="2024-03-07T00:52:52.381" v="3416" actId="478"/>
          <ac:picMkLst>
            <pc:docMk/>
            <pc:sldMk cId="3631369623" sldId="323"/>
            <ac:picMk id="4" creationId="{97B08A76-16A9-31FA-8E2C-09B4D7B444B4}"/>
          </ac:picMkLst>
        </pc:picChg>
        <pc:picChg chg="add mod">
          <ac:chgData name="Fei Qi" userId="3a0329be-6602-4f64-938f-1fc3eca2c3af" providerId="ADAL" clId="{83DA057E-BC06-42F6-A035-0CA04862B454}" dt="2024-03-07T00:53:09.388" v="3421" actId="1076"/>
          <ac:picMkLst>
            <pc:docMk/>
            <pc:sldMk cId="3631369623" sldId="323"/>
            <ac:picMk id="6" creationId="{7506289C-8351-4812-5241-FA28AFE83AAC}"/>
          </ac:picMkLst>
        </pc:picChg>
      </pc:sldChg>
      <pc:sldChg chg="delSp modSp add del mod">
        <pc:chgData name="Fei Qi" userId="3a0329be-6602-4f64-938f-1fc3eca2c3af" providerId="ADAL" clId="{83DA057E-BC06-42F6-A035-0CA04862B454}" dt="2024-03-10T13:21:19.793" v="10966" actId="108"/>
        <pc:sldMkLst>
          <pc:docMk/>
          <pc:sldMk cId="1956753144" sldId="324"/>
        </pc:sldMkLst>
        <pc:spChg chg="del mod">
          <ac:chgData name="Fei Qi" userId="3a0329be-6602-4f64-938f-1fc3eca2c3af" providerId="ADAL" clId="{83DA057E-BC06-42F6-A035-0CA04862B454}" dt="2024-03-10T11:04:20.653" v="4042" actId="478"/>
          <ac:spMkLst>
            <pc:docMk/>
            <pc:sldMk cId="1956753144" sldId="324"/>
            <ac:spMk id="3" creationId="{1FAC1437-3591-444B-DE6A-2F3B8C70D9AA}"/>
          </ac:spMkLst>
        </pc:spChg>
        <pc:spChg chg="mod">
          <ac:chgData name="Fei Qi" userId="3a0329be-6602-4f64-938f-1fc3eca2c3af" providerId="ADAL" clId="{83DA057E-BC06-42F6-A035-0CA04862B454}" dt="2024-03-10T11:01:12.980" v="3611" actId="20577"/>
          <ac:spMkLst>
            <pc:docMk/>
            <pc:sldMk cId="1956753144" sldId="324"/>
            <ac:spMk id="5" creationId="{55BB6643-0F4A-CD6C-1F93-73E3BBADEAC0}"/>
          </ac:spMkLst>
        </pc:spChg>
        <pc:spChg chg="mod">
          <ac:chgData name="Fei Qi" userId="3a0329be-6602-4f64-938f-1fc3eca2c3af" providerId="ADAL" clId="{83DA057E-BC06-42F6-A035-0CA04862B454}" dt="2024-03-10T13:21:19.793" v="10966" actId="108"/>
          <ac:spMkLst>
            <pc:docMk/>
            <pc:sldMk cId="1956753144" sldId="324"/>
            <ac:spMk id="64" creationId="{0677E982-2F68-453E-1FF8-02507CF8F166}"/>
          </ac:spMkLst>
        </pc:spChg>
        <pc:picChg chg="del">
          <ac:chgData name="Fei Qi" userId="3a0329be-6602-4f64-938f-1fc3eca2c3af" providerId="ADAL" clId="{83DA057E-BC06-42F6-A035-0CA04862B454}" dt="2024-03-10T11:06:41.191" v="4333" actId="478"/>
          <ac:picMkLst>
            <pc:docMk/>
            <pc:sldMk cId="1956753144" sldId="324"/>
            <ac:picMk id="6" creationId="{7506289C-8351-4812-5241-FA28AFE83AAC}"/>
          </ac:picMkLst>
        </pc:picChg>
      </pc:sldChg>
      <pc:sldChg chg="new del">
        <pc:chgData name="Fei Qi" userId="3a0329be-6602-4f64-938f-1fc3eca2c3af" providerId="ADAL" clId="{83DA057E-BC06-42F6-A035-0CA04862B454}" dt="2024-03-10T13:20:52.739" v="10948" actId="47"/>
        <pc:sldMkLst>
          <pc:docMk/>
          <pc:sldMk cId="4244301238" sldId="325"/>
        </pc:sldMkLst>
      </pc:sldChg>
      <pc:sldChg chg="modSp add mod">
        <pc:chgData name="Fei Qi" userId="3a0329be-6602-4f64-938f-1fc3eca2c3af" providerId="ADAL" clId="{83DA057E-BC06-42F6-A035-0CA04862B454}" dt="2024-03-10T13:21:49.023" v="10990" actId="20577"/>
        <pc:sldMkLst>
          <pc:docMk/>
          <pc:sldMk cId="4125086585" sldId="326"/>
        </pc:sldMkLst>
        <pc:spChg chg="mod">
          <ac:chgData name="Fei Qi" userId="3a0329be-6602-4f64-938f-1fc3eca2c3af" providerId="ADAL" clId="{83DA057E-BC06-42F6-A035-0CA04862B454}" dt="2024-03-10T13:21:49.023" v="10990" actId="20577"/>
          <ac:spMkLst>
            <pc:docMk/>
            <pc:sldMk cId="4125086585" sldId="326"/>
            <ac:spMk id="64" creationId="{0677E982-2F68-453E-1FF8-02507CF8F166}"/>
          </ac:spMkLst>
        </pc:spChg>
      </pc:sldChg>
      <pc:sldChg chg="modSp add mod">
        <pc:chgData name="Fei Qi" userId="3a0329be-6602-4f64-938f-1fc3eca2c3af" providerId="ADAL" clId="{83DA057E-BC06-42F6-A035-0CA04862B454}" dt="2024-03-10T13:21:55.326" v="10991"/>
        <pc:sldMkLst>
          <pc:docMk/>
          <pc:sldMk cId="596515767" sldId="327"/>
        </pc:sldMkLst>
        <pc:spChg chg="mod">
          <ac:chgData name="Fei Qi" userId="3a0329be-6602-4f64-938f-1fc3eca2c3af" providerId="ADAL" clId="{83DA057E-BC06-42F6-A035-0CA04862B454}" dt="2024-03-10T13:21:55.326" v="10991"/>
          <ac:spMkLst>
            <pc:docMk/>
            <pc:sldMk cId="596515767" sldId="327"/>
            <ac:spMk id="64" creationId="{0677E982-2F68-453E-1FF8-02507CF8F166}"/>
          </ac:spMkLst>
        </pc:spChg>
      </pc:sldChg>
      <pc:sldChg chg="modSp add mod">
        <pc:chgData name="Fei Qi" userId="3a0329be-6602-4f64-938f-1fc3eca2c3af" providerId="ADAL" clId="{83DA057E-BC06-42F6-A035-0CA04862B454}" dt="2024-03-10T13:22:19.650" v="11003" actId="108"/>
        <pc:sldMkLst>
          <pc:docMk/>
          <pc:sldMk cId="4045026150" sldId="328"/>
        </pc:sldMkLst>
        <pc:spChg chg="mod">
          <ac:chgData name="Fei Qi" userId="3a0329be-6602-4f64-938f-1fc3eca2c3af" providerId="ADAL" clId="{83DA057E-BC06-42F6-A035-0CA04862B454}" dt="2024-03-10T13:22:19.650" v="11003" actId="108"/>
          <ac:spMkLst>
            <pc:docMk/>
            <pc:sldMk cId="4045026150" sldId="328"/>
            <ac:spMk id="64" creationId="{0677E982-2F68-453E-1FF8-02507CF8F166}"/>
          </ac:spMkLst>
        </pc:spChg>
      </pc:sldChg>
      <pc:sldChg chg="addSp delSp modSp add mod">
        <pc:chgData name="Fei Qi" userId="3a0329be-6602-4f64-938f-1fc3eca2c3af" providerId="ADAL" clId="{83DA057E-BC06-42F6-A035-0CA04862B454}" dt="2024-03-10T13:22:22.428" v="11005" actId="108"/>
        <pc:sldMkLst>
          <pc:docMk/>
          <pc:sldMk cId="1059583853" sldId="329"/>
        </pc:sldMkLst>
        <pc:spChg chg="add del mod">
          <ac:chgData name="Fei Qi" userId="3a0329be-6602-4f64-938f-1fc3eca2c3af" providerId="ADAL" clId="{83DA057E-BC06-42F6-A035-0CA04862B454}" dt="2024-03-10T11:22:36.385" v="5886" actId="478"/>
          <ac:spMkLst>
            <pc:docMk/>
            <pc:sldMk cId="1059583853" sldId="329"/>
            <ac:spMk id="4" creationId="{78038DD1-076F-E149-5F4C-90942ADB0C13}"/>
          </ac:spMkLst>
        </pc:spChg>
        <pc:spChg chg="mod">
          <ac:chgData name="Fei Qi" userId="3a0329be-6602-4f64-938f-1fc3eca2c3af" providerId="ADAL" clId="{83DA057E-BC06-42F6-A035-0CA04862B454}" dt="2024-03-10T11:17:25.515" v="5414" actId="20577"/>
          <ac:spMkLst>
            <pc:docMk/>
            <pc:sldMk cId="1059583853" sldId="329"/>
            <ac:spMk id="5" creationId="{55BB6643-0F4A-CD6C-1F93-73E3BBADEAC0}"/>
          </ac:spMkLst>
        </pc:spChg>
        <pc:spChg chg="add del mod">
          <ac:chgData name="Fei Qi" userId="3a0329be-6602-4f64-938f-1fc3eca2c3af" providerId="ADAL" clId="{83DA057E-BC06-42F6-A035-0CA04862B454}" dt="2024-03-10T11:22:40.309" v="5888" actId="478"/>
          <ac:spMkLst>
            <pc:docMk/>
            <pc:sldMk cId="1059583853" sldId="329"/>
            <ac:spMk id="7" creationId="{CE87BA8C-30B1-68C3-3DD1-80D9D1FD8647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8" creationId="{849D6BEB-C73B-A20F-26F8-BBD6D91C44B9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12" creationId="{E42DAF73-0E92-5975-9E79-93FC4583B7D0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13" creationId="{062D91A5-C990-A2BC-C8B5-F9341F593300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14" creationId="{BD98B49B-FB82-8A4C-7A59-D9728F82659E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21" creationId="{1187677D-742A-F3B6-43E8-133BAA052FCC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23" creationId="{D473D62F-2930-F2C6-A6BA-F5107D82398C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24" creationId="{24C4192E-8836-4C96-DA39-88B6EC64F648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27" creationId="{FC439D9A-64C3-E3F4-0AF3-684588FA2392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30" creationId="{B92F6F36-F6A1-DAA8-AAE2-421B93314980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31" creationId="{C5ABD7D3-1109-FE9A-D43B-6A337649E208}"/>
          </ac:spMkLst>
        </pc:spChg>
        <pc:spChg chg="add del mod">
          <ac:chgData name="Fei Qi" userId="3a0329be-6602-4f64-938f-1fc3eca2c3af" providerId="ADAL" clId="{83DA057E-BC06-42F6-A035-0CA04862B454}" dt="2024-03-10T11:23:07.119" v="5924" actId="478"/>
          <ac:spMkLst>
            <pc:docMk/>
            <pc:sldMk cId="1059583853" sldId="329"/>
            <ac:spMk id="33" creationId="{30CB3857-1A3A-7DFE-2ADC-0C84455643CF}"/>
          </ac:spMkLst>
        </pc:spChg>
        <pc:spChg chg="add del mod">
          <ac:chgData name="Fei Qi" userId="3a0329be-6602-4f64-938f-1fc3eca2c3af" providerId="ADAL" clId="{83DA057E-BC06-42F6-A035-0CA04862B454}" dt="2024-03-10T11:23:07.119" v="5924" actId="478"/>
          <ac:spMkLst>
            <pc:docMk/>
            <pc:sldMk cId="1059583853" sldId="329"/>
            <ac:spMk id="34" creationId="{7E2357A2-39B1-1204-FB9D-BF2123E194AA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38" creationId="{89745A58-5961-78E6-A461-461515976121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42" creationId="{0C52FAFB-52D4-C7DF-8565-EE4090779988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43" creationId="{03A2F80F-6455-BC72-4FF8-403FB66C1F2A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45" creationId="{A0FAB422-291C-F364-28CA-ABEF603CE83B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47" creationId="{F75DADBA-6716-C1BA-B386-82735CBCCB5D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50" creationId="{6A84DED9-4F09-6532-342E-C7B81034E2AD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52" creationId="{2A1FFAA3-8476-0F95-22A0-B2E736915A6A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53" creationId="{FD9898BE-4C77-E50F-A58C-62E42464142B}"/>
          </ac:spMkLst>
        </pc:spChg>
        <pc:spChg chg="add del mod">
          <ac:chgData name="Fei Qi" userId="3a0329be-6602-4f64-938f-1fc3eca2c3af" providerId="ADAL" clId="{83DA057E-BC06-42F6-A035-0CA04862B454}" dt="2024-03-10T11:23:51.058" v="5944" actId="478"/>
          <ac:spMkLst>
            <pc:docMk/>
            <pc:sldMk cId="1059583853" sldId="329"/>
            <ac:spMk id="54" creationId="{4BD92780-B362-D54A-EDAC-5562E25C5E83}"/>
          </ac:spMkLst>
        </pc:spChg>
        <pc:spChg chg="mod">
          <ac:chgData name="Fei Qi" userId="3a0329be-6602-4f64-938f-1fc3eca2c3af" providerId="ADAL" clId="{83DA057E-BC06-42F6-A035-0CA04862B454}" dt="2024-03-10T13:22:22.428" v="11005" actId="108"/>
          <ac:spMkLst>
            <pc:docMk/>
            <pc:sldMk cId="1059583853" sldId="329"/>
            <ac:spMk id="64" creationId="{0677E982-2F68-453E-1FF8-02507CF8F166}"/>
          </ac:spMkLst>
        </pc:spChg>
        <pc:grpChg chg="add mod">
          <ac:chgData name="Fei Qi" userId="3a0329be-6602-4f64-938f-1fc3eca2c3af" providerId="ADAL" clId="{83DA057E-BC06-42F6-A035-0CA04862B454}" dt="2024-03-10T11:28:08.855" v="6270" actId="14100"/>
          <ac:grpSpMkLst>
            <pc:docMk/>
            <pc:sldMk cId="1059583853" sldId="329"/>
            <ac:grpSpMk id="56" creationId="{A32AE9BD-11ED-3212-0DDF-1C26EE305F4F}"/>
          </ac:grpSpMkLst>
        </pc:grp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2" creationId="{A538B3F8-7AB3-9A48-401D-2362397AFA42}"/>
          </ac:cxnSpMkLst>
        </pc:cxn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3" creationId="{48409DE7-7FC7-F7C0-265A-C3F0088A144C}"/>
          </ac:cxnSpMkLst>
        </pc:cxnChg>
        <pc:cxnChg chg="add del mod">
          <ac:chgData name="Fei Qi" userId="3a0329be-6602-4f64-938f-1fc3eca2c3af" providerId="ADAL" clId="{83DA057E-BC06-42F6-A035-0CA04862B454}" dt="2024-03-10T11:22:32.162" v="5885" actId="478"/>
          <ac:cxnSpMkLst>
            <pc:docMk/>
            <pc:sldMk cId="1059583853" sldId="329"/>
            <ac:cxnSpMk id="6" creationId="{69765330-FF1E-7672-6B7F-EDFBB9D47B29}"/>
          </ac:cxnSpMkLst>
        </pc:cxnChg>
        <pc:cxnChg chg="add del mod">
          <ac:chgData name="Fei Qi" userId="3a0329be-6602-4f64-938f-1fc3eca2c3af" providerId="ADAL" clId="{83DA057E-BC06-42F6-A035-0CA04862B454}" dt="2024-03-10T11:20:45.602" v="5828" actId="478"/>
          <ac:cxnSpMkLst>
            <pc:docMk/>
            <pc:sldMk cId="1059583853" sldId="329"/>
            <ac:cxnSpMk id="9" creationId="{949CEDB5-ABC5-C372-F3C0-43EB284C1CFB}"/>
          </ac:cxnSpMkLst>
        </pc:cxnChg>
        <pc:cxnChg chg="add del mod">
          <ac:chgData name="Fei Qi" userId="3a0329be-6602-4f64-938f-1fc3eca2c3af" providerId="ADAL" clId="{83DA057E-BC06-42F6-A035-0CA04862B454}" dt="2024-03-10T11:22:37.322" v="5887" actId="478"/>
          <ac:cxnSpMkLst>
            <pc:docMk/>
            <pc:sldMk cId="1059583853" sldId="329"/>
            <ac:cxnSpMk id="10" creationId="{1C195873-1B3D-9C8B-2577-642A5D8B6E91}"/>
          </ac:cxnSpMkLst>
        </pc:cxnChg>
        <pc:cxnChg chg="add del mod">
          <ac:chgData name="Fei Qi" userId="3a0329be-6602-4f64-938f-1fc3eca2c3af" providerId="ADAL" clId="{83DA057E-BC06-42F6-A035-0CA04862B454}" dt="2024-03-10T11:22:32.162" v="5885" actId="478"/>
          <ac:cxnSpMkLst>
            <pc:docMk/>
            <pc:sldMk cId="1059583853" sldId="329"/>
            <ac:cxnSpMk id="11" creationId="{D7170F21-62F0-0A3C-4BA5-E3636C421D4E}"/>
          </ac:cxnSpMkLst>
        </pc:cxn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19" creationId="{E50BF619-D838-9C4B-9D84-E3DB1EB92B17}"/>
          </ac:cxnSpMkLst>
        </pc:cxnChg>
        <pc:cxnChg chg="add mod">
          <ac:chgData name="Fei Qi" userId="3a0329be-6602-4f64-938f-1fc3eca2c3af" providerId="ADAL" clId="{83DA057E-BC06-42F6-A035-0CA04862B454}" dt="2024-03-10T11:20:54.819" v="5834"/>
          <ac:cxnSpMkLst>
            <pc:docMk/>
            <pc:sldMk cId="1059583853" sldId="329"/>
            <ac:cxnSpMk id="20" creationId="{B638322E-5922-7D43-AEF0-1137AAF98EB9}"/>
          </ac:cxnSpMkLst>
        </pc:cxn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22" creationId="{74F5B48E-0BB3-8BF0-C71B-035ABE52A9AF}"/>
          </ac:cxnSpMkLst>
        </pc:cxn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25" creationId="{CBC13A88-22C8-E044-C3B3-EB5B3E5D8B8D}"/>
          </ac:cxnSpMkLst>
        </pc:cxnChg>
        <pc:cxnChg chg="add del mod">
          <ac:chgData name="Fei Qi" userId="3a0329be-6602-4f64-938f-1fc3eca2c3af" providerId="ADAL" clId="{83DA057E-BC06-42F6-A035-0CA04862B454}" dt="2024-03-10T11:21:12.767" v="5839" actId="478"/>
          <ac:cxnSpMkLst>
            <pc:docMk/>
            <pc:sldMk cId="1059583853" sldId="329"/>
            <ac:cxnSpMk id="26" creationId="{2902BB3A-F739-D87A-9FED-27CF9E039322}"/>
          </ac:cxnSpMkLst>
        </pc:cxn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28" creationId="{00A6FF7B-67FA-62DE-0829-7B485A0189FB}"/>
          </ac:cxnSpMkLst>
        </pc:cxn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29" creationId="{C99AF36D-FFFC-DAB8-F623-ABFDC962E34F}"/>
          </ac:cxnSpMkLst>
        </pc:cxn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32" creationId="{FE00AFD8-7B63-E06D-37B2-408109C27604}"/>
          </ac:cxnSpMkLst>
        </pc:cxnChg>
        <pc:cxnChg chg="add del mod">
          <ac:chgData name="Fei Qi" userId="3a0329be-6602-4f64-938f-1fc3eca2c3af" providerId="ADAL" clId="{83DA057E-BC06-42F6-A035-0CA04862B454}" dt="2024-03-10T11:23:07.119" v="5924" actId="478"/>
          <ac:cxnSpMkLst>
            <pc:docMk/>
            <pc:sldMk cId="1059583853" sldId="329"/>
            <ac:cxnSpMk id="35" creationId="{70D50711-747C-751C-3B02-329067A17C48}"/>
          </ac:cxnSpMkLst>
        </pc:cxnChg>
        <pc:cxnChg chg="add del mod">
          <ac:chgData name="Fei Qi" userId="3a0329be-6602-4f64-938f-1fc3eca2c3af" providerId="ADAL" clId="{83DA057E-BC06-42F6-A035-0CA04862B454}" dt="2024-03-10T11:22:59.899" v="5923" actId="478"/>
          <ac:cxnSpMkLst>
            <pc:docMk/>
            <pc:sldMk cId="1059583853" sldId="329"/>
            <ac:cxnSpMk id="36" creationId="{DDB318F1-BBC5-04D9-1315-46A0DE77E6E7}"/>
          </ac:cxnSpMkLst>
        </pc:cxn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37" creationId="{4FA7B5A1-AA2B-B16F-D631-8F421B24E73B}"/>
          </ac:cxnSpMkLst>
        </pc:cxn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44" creationId="{28054DEA-9B27-A286-E64F-2CDDED4A89FB}"/>
          </ac:cxnSpMkLst>
        </pc:cxn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46" creationId="{A7A58FA9-A064-5AFF-C39A-262D24AB5ACF}"/>
          </ac:cxnSpMkLst>
        </pc:cxn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48" creationId="{57A4064A-7D84-A5B5-C23E-FB42A12C62A2}"/>
          </ac:cxnSpMkLst>
        </pc:cxn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49" creationId="{99B46B78-7974-0449-874B-6D253E3C0746}"/>
          </ac:cxnSpMkLst>
        </pc:cxnChg>
      </pc:sldChg>
      <pc:sldChg chg="addSp delSp modSp add mod">
        <pc:chgData name="Fei Qi" userId="3a0329be-6602-4f64-938f-1fc3eca2c3af" providerId="ADAL" clId="{83DA057E-BC06-42F6-A035-0CA04862B454}" dt="2024-03-10T13:22:33.158" v="11015" actId="108"/>
        <pc:sldMkLst>
          <pc:docMk/>
          <pc:sldMk cId="2411386355" sldId="330"/>
        </pc:sldMkLst>
        <pc:spChg chg="mod">
          <ac:chgData name="Fei Qi" userId="3a0329be-6602-4f64-938f-1fc3eca2c3af" providerId="ADAL" clId="{83DA057E-BC06-42F6-A035-0CA04862B454}" dt="2024-03-10T11:39:41.403" v="6348" actId="20577"/>
          <ac:spMkLst>
            <pc:docMk/>
            <pc:sldMk cId="2411386355" sldId="330"/>
            <ac:spMk id="5" creationId="{55BB6643-0F4A-CD6C-1F93-73E3BBADEAC0}"/>
          </ac:spMkLst>
        </pc:spChg>
        <pc:spChg chg="mod">
          <ac:chgData name="Fei Qi" userId="3a0329be-6602-4f64-938f-1fc3eca2c3af" providerId="ADAL" clId="{83DA057E-BC06-42F6-A035-0CA04862B454}" dt="2024-03-10T13:22:33.158" v="11015" actId="108"/>
          <ac:spMkLst>
            <pc:docMk/>
            <pc:sldMk cId="2411386355" sldId="330"/>
            <ac:spMk id="64" creationId="{0677E982-2F68-453E-1FF8-02507CF8F166}"/>
          </ac:spMkLst>
        </pc:spChg>
        <pc:grpChg chg="del">
          <ac:chgData name="Fei Qi" userId="3a0329be-6602-4f64-938f-1fc3eca2c3af" providerId="ADAL" clId="{83DA057E-BC06-42F6-A035-0CA04862B454}" dt="2024-03-10T11:39:49.895" v="6362" actId="478"/>
          <ac:grpSpMkLst>
            <pc:docMk/>
            <pc:sldMk cId="2411386355" sldId="330"/>
            <ac:grpSpMk id="56" creationId="{A32AE9BD-11ED-3212-0DDF-1C26EE305F4F}"/>
          </ac:grpSpMkLst>
        </pc:grpChg>
        <pc:picChg chg="add mod">
          <ac:chgData name="Fei Qi" userId="3a0329be-6602-4f64-938f-1fc3eca2c3af" providerId="ADAL" clId="{83DA057E-BC06-42F6-A035-0CA04862B454}" dt="2024-03-10T11:39:55.503" v="6368" actId="1076"/>
          <ac:picMkLst>
            <pc:docMk/>
            <pc:sldMk cId="2411386355" sldId="330"/>
            <ac:picMk id="6" creationId="{ECB37ED2-8BD7-4824-C70B-489394BFF6D5}"/>
          </ac:picMkLst>
        </pc:picChg>
        <pc:cxnChg chg="mod">
          <ac:chgData name="Fei Qi" userId="3a0329be-6602-4f64-938f-1fc3eca2c3af" providerId="ADAL" clId="{83DA057E-BC06-42F6-A035-0CA04862B454}" dt="2024-03-10T11:39:49.895" v="6362" actId="478"/>
          <ac:cxnSpMkLst>
            <pc:docMk/>
            <pc:sldMk cId="2411386355" sldId="330"/>
            <ac:cxnSpMk id="25" creationId="{CBC13A88-22C8-E044-C3B3-EB5B3E5D8B8D}"/>
          </ac:cxnSpMkLst>
        </pc:cxnChg>
        <pc:cxnChg chg="mod">
          <ac:chgData name="Fei Qi" userId="3a0329be-6602-4f64-938f-1fc3eca2c3af" providerId="ADAL" clId="{83DA057E-BC06-42F6-A035-0CA04862B454}" dt="2024-03-10T11:39:49.895" v="6362" actId="478"/>
          <ac:cxnSpMkLst>
            <pc:docMk/>
            <pc:sldMk cId="2411386355" sldId="330"/>
            <ac:cxnSpMk id="44" creationId="{28054DEA-9B27-A286-E64F-2CDDED4A89FB}"/>
          </ac:cxnSpMkLst>
        </pc:cxnChg>
      </pc:sldChg>
      <pc:sldChg chg="delSp modSp add mod">
        <pc:chgData name="Fei Qi" userId="3a0329be-6602-4f64-938f-1fc3eca2c3af" providerId="ADAL" clId="{83DA057E-BC06-42F6-A035-0CA04862B454}" dt="2024-03-10T13:22:49.881" v="11028" actId="114"/>
        <pc:sldMkLst>
          <pc:docMk/>
          <pc:sldMk cId="2396921167" sldId="331"/>
        </pc:sldMkLst>
        <pc:spChg chg="mod">
          <ac:chgData name="Fei Qi" userId="3a0329be-6602-4f64-938f-1fc3eca2c3af" providerId="ADAL" clId="{83DA057E-BC06-42F6-A035-0CA04862B454}" dt="2024-03-10T13:22:49.881" v="11028" actId="114"/>
          <ac:spMkLst>
            <pc:docMk/>
            <pc:sldMk cId="2396921167" sldId="331"/>
            <ac:spMk id="64" creationId="{0677E982-2F68-453E-1FF8-02507CF8F166}"/>
          </ac:spMkLst>
        </pc:spChg>
        <pc:picChg chg="del">
          <ac:chgData name="Fei Qi" userId="3a0329be-6602-4f64-938f-1fc3eca2c3af" providerId="ADAL" clId="{83DA057E-BC06-42F6-A035-0CA04862B454}" dt="2024-03-10T12:13:24.663" v="7281" actId="478"/>
          <ac:picMkLst>
            <pc:docMk/>
            <pc:sldMk cId="2396921167" sldId="331"/>
            <ac:picMk id="6" creationId="{ECB37ED2-8BD7-4824-C70B-489394BFF6D5}"/>
          </ac:picMkLst>
        </pc:picChg>
      </pc:sldChg>
      <pc:sldChg chg="modSp add mod">
        <pc:chgData name="Fei Qi" userId="3a0329be-6602-4f64-938f-1fc3eca2c3af" providerId="ADAL" clId="{83DA057E-BC06-42F6-A035-0CA04862B454}" dt="2024-03-10T13:22:59.010" v="11033" actId="108"/>
        <pc:sldMkLst>
          <pc:docMk/>
          <pc:sldMk cId="3624823603" sldId="332"/>
        </pc:sldMkLst>
        <pc:spChg chg="mod">
          <ac:chgData name="Fei Qi" userId="3a0329be-6602-4f64-938f-1fc3eca2c3af" providerId="ADAL" clId="{83DA057E-BC06-42F6-A035-0CA04862B454}" dt="2024-03-10T13:22:59.010" v="11033" actId="108"/>
          <ac:spMkLst>
            <pc:docMk/>
            <pc:sldMk cId="3624823603" sldId="332"/>
            <ac:spMk id="64" creationId="{0677E982-2F68-453E-1FF8-02507CF8F166}"/>
          </ac:spMkLst>
        </pc:spChg>
      </pc:sldChg>
      <pc:sldChg chg="addSp modSp add mod">
        <pc:chgData name="Fei Qi" userId="3a0329be-6602-4f64-938f-1fc3eca2c3af" providerId="ADAL" clId="{83DA057E-BC06-42F6-A035-0CA04862B454}" dt="2024-03-10T13:23:03.459" v="11039" actId="108"/>
        <pc:sldMkLst>
          <pc:docMk/>
          <pc:sldMk cId="225681670" sldId="333"/>
        </pc:sldMkLst>
        <pc:spChg chg="add mod">
          <ac:chgData name="Fei Qi" userId="3a0329be-6602-4f64-938f-1fc3eca2c3af" providerId="ADAL" clId="{83DA057E-BC06-42F6-A035-0CA04862B454}" dt="2024-03-10T12:37:56.021" v="9206" actId="207"/>
          <ac:spMkLst>
            <pc:docMk/>
            <pc:sldMk cId="225681670" sldId="333"/>
            <ac:spMk id="2" creationId="{E4752CDF-2AF0-53A2-DBB8-94C0DAE18ED9}"/>
          </ac:spMkLst>
        </pc:spChg>
        <pc:spChg chg="add mod">
          <ac:chgData name="Fei Qi" userId="3a0329be-6602-4f64-938f-1fc3eca2c3af" providerId="ADAL" clId="{83DA057E-BC06-42F6-A035-0CA04862B454}" dt="2024-03-10T12:37:52.075" v="9205" actId="207"/>
          <ac:spMkLst>
            <pc:docMk/>
            <pc:sldMk cId="225681670" sldId="333"/>
            <ac:spMk id="3" creationId="{7D2E785B-BBD1-BE7B-8B66-D0A2003DA945}"/>
          </ac:spMkLst>
        </pc:spChg>
        <pc:spChg chg="mod">
          <ac:chgData name="Fei Qi" userId="3a0329be-6602-4f64-938f-1fc3eca2c3af" providerId="ADAL" clId="{83DA057E-BC06-42F6-A035-0CA04862B454}" dt="2024-03-10T13:23:03.459" v="11039" actId="108"/>
          <ac:spMkLst>
            <pc:docMk/>
            <pc:sldMk cId="225681670" sldId="333"/>
            <ac:spMk id="64" creationId="{0677E982-2F68-453E-1FF8-02507CF8F166}"/>
          </ac:spMkLst>
        </pc:spChg>
      </pc:sldChg>
      <pc:sldChg chg="delSp modSp add mod">
        <pc:chgData name="Fei Qi" userId="3a0329be-6602-4f64-938f-1fc3eca2c3af" providerId="ADAL" clId="{83DA057E-BC06-42F6-A035-0CA04862B454}" dt="2024-03-10T13:23:08.814" v="11045" actId="108"/>
        <pc:sldMkLst>
          <pc:docMk/>
          <pc:sldMk cId="4035993813" sldId="334"/>
        </pc:sldMkLst>
        <pc:spChg chg="del">
          <ac:chgData name="Fei Qi" userId="3a0329be-6602-4f64-938f-1fc3eca2c3af" providerId="ADAL" clId="{83DA057E-BC06-42F6-A035-0CA04862B454}" dt="2024-03-10T12:38:57.341" v="9321" actId="478"/>
          <ac:spMkLst>
            <pc:docMk/>
            <pc:sldMk cId="4035993813" sldId="334"/>
            <ac:spMk id="2" creationId="{E4752CDF-2AF0-53A2-DBB8-94C0DAE18ED9}"/>
          </ac:spMkLst>
        </pc:spChg>
        <pc:spChg chg="del">
          <ac:chgData name="Fei Qi" userId="3a0329be-6602-4f64-938f-1fc3eca2c3af" providerId="ADAL" clId="{83DA057E-BC06-42F6-A035-0CA04862B454}" dt="2024-03-10T12:38:58.651" v="9322" actId="478"/>
          <ac:spMkLst>
            <pc:docMk/>
            <pc:sldMk cId="4035993813" sldId="334"/>
            <ac:spMk id="3" creationId="{7D2E785B-BBD1-BE7B-8B66-D0A2003DA945}"/>
          </ac:spMkLst>
        </pc:spChg>
        <pc:spChg chg="mod">
          <ac:chgData name="Fei Qi" userId="3a0329be-6602-4f64-938f-1fc3eca2c3af" providerId="ADAL" clId="{83DA057E-BC06-42F6-A035-0CA04862B454}" dt="2024-03-10T12:38:20.678" v="9238"/>
          <ac:spMkLst>
            <pc:docMk/>
            <pc:sldMk cId="4035993813" sldId="334"/>
            <ac:spMk id="5" creationId="{55BB6643-0F4A-CD6C-1F93-73E3BBADEAC0}"/>
          </ac:spMkLst>
        </pc:spChg>
        <pc:spChg chg="mod">
          <ac:chgData name="Fei Qi" userId="3a0329be-6602-4f64-938f-1fc3eca2c3af" providerId="ADAL" clId="{83DA057E-BC06-42F6-A035-0CA04862B454}" dt="2024-03-10T13:23:08.814" v="11045" actId="108"/>
          <ac:spMkLst>
            <pc:docMk/>
            <pc:sldMk cId="4035993813" sldId="334"/>
            <ac:spMk id="64" creationId="{0677E982-2F68-453E-1FF8-02507CF8F166}"/>
          </ac:spMkLst>
        </pc:spChg>
      </pc:sldChg>
      <pc:sldChg chg="modSp add mod ord">
        <pc:chgData name="Fei Qi" userId="3a0329be-6602-4f64-938f-1fc3eca2c3af" providerId="ADAL" clId="{83DA057E-BC06-42F6-A035-0CA04862B454}" dt="2024-03-10T13:25:39.162" v="11360" actId="20577"/>
        <pc:sldMkLst>
          <pc:docMk/>
          <pc:sldMk cId="658416963" sldId="335"/>
        </pc:sldMkLst>
        <pc:spChg chg="mod">
          <ac:chgData name="Fei Qi" userId="3a0329be-6602-4f64-938f-1fc3eca2c3af" providerId="ADAL" clId="{83DA057E-BC06-42F6-A035-0CA04862B454}" dt="2024-03-10T13:25:39.162" v="11360" actId="20577"/>
          <ac:spMkLst>
            <pc:docMk/>
            <pc:sldMk cId="658416963" sldId="335"/>
            <ac:spMk id="5" creationId="{55BB6643-0F4A-CD6C-1F93-73E3BBADEAC0}"/>
          </ac:spMkLst>
        </pc:spChg>
        <pc:spChg chg="mod">
          <ac:chgData name="Fei Qi" userId="3a0329be-6602-4f64-938f-1fc3eca2c3af" providerId="ADAL" clId="{83DA057E-BC06-42F6-A035-0CA04862B454}" dt="2024-03-10T13:23:20.148" v="11058" actId="108"/>
          <ac:spMkLst>
            <pc:docMk/>
            <pc:sldMk cId="658416963" sldId="335"/>
            <ac:spMk id="64" creationId="{0677E982-2F68-453E-1FF8-02507CF8F166}"/>
          </ac:spMkLst>
        </pc:spChg>
      </pc:sldChg>
      <pc:sldChg chg="modSp add mod">
        <pc:chgData name="Fei Qi" userId="3a0329be-6602-4f64-938f-1fc3eca2c3af" providerId="ADAL" clId="{83DA057E-BC06-42F6-A035-0CA04862B454}" dt="2024-03-10T13:25:14.977" v="11295" actId="6549"/>
        <pc:sldMkLst>
          <pc:docMk/>
          <pc:sldMk cId="2537702874" sldId="336"/>
        </pc:sldMkLst>
        <pc:spChg chg="mod">
          <ac:chgData name="Fei Qi" userId="3a0329be-6602-4f64-938f-1fc3eca2c3af" providerId="ADAL" clId="{83DA057E-BC06-42F6-A035-0CA04862B454}" dt="2024-03-10T13:25:14.977" v="11295" actId="6549"/>
          <ac:spMkLst>
            <pc:docMk/>
            <pc:sldMk cId="2537702874" sldId="336"/>
            <ac:spMk id="64" creationId="{0677E982-2F68-453E-1FF8-02507CF8F166}"/>
          </ac:spMkLst>
        </pc:spChg>
      </pc:sldChg>
      <pc:sldChg chg="modSp add mod">
        <pc:chgData name="Fei Qi" userId="3a0329be-6602-4f64-938f-1fc3eca2c3af" providerId="ADAL" clId="{83DA057E-BC06-42F6-A035-0CA04862B454}" dt="2024-03-10T13:25:43.645" v="11361"/>
        <pc:sldMkLst>
          <pc:docMk/>
          <pc:sldMk cId="105099229" sldId="337"/>
        </pc:sldMkLst>
        <pc:spChg chg="mod">
          <ac:chgData name="Fei Qi" userId="3a0329be-6602-4f64-938f-1fc3eca2c3af" providerId="ADAL" clId="{83DA057E-BC06-42F6-A035-0CA04862B454}" dt="2024-03-10T13:25:43.645" v="11361"/>
          <ac:spMkLst>
            <pc:docMk/>
            <pc:sldMk cId="105099229" sldId="337"/>
            <ac:spMk id="5" creationId="{55BB6643-0F4A-CD6C-1F93-73E3BBADEAC0}"/>
          </ac:spMkLst>
        </pc:spChg>
        <pc:spChg chg="mod">
          <ac:chgData name="Fei Qi" userId="3a0329be-6602-4f64-938f-1fc3eca2c3af" providerId="ADAL" clId="{83DA057E-BC06-42F6-A035-0CA04862B454}" dt="2024-03-10T13:23:52.576" v="11082" actId="20577"/>
          <ac:spMkLst>
            <pc:docMk/>
            <pc:sldMk cId="105099229" sldId="337"/>
            <ac:spMk id="64" creationId="{0677E982-2F68-453E-1FF8-02507CF8F166}"/>
          </ac:spMkLst>
        </pc:spChg>
      </pc:sldChg>
    </pc:docChg>
  </pc:docChgLst>
  <pc:docChgLst>
    <pc:chgData name="Fei Qi" userId="3a0329be-6602-4f64-938f-1fc3eca2c3af" providerId="ADAL" clId="{4C4F5FAD-7B38-4C5C-8A83-59B4E2F6CB9D}"/>
    <pc:docChg chg="undo custSel delSld modSld">
      <pc:chgData name="Fei Qi" userId="3a0329be-6602-4f64-938f-1fc3eca2c3af" providerId="ADAL" clId="{4C4F5FAD-7B38-4C5C-8A83-59B4E2F6CB9D}" dt="2024-03-13T22:40:25.421" v="68" actId="47"/>
      <pc:docMkLst>
        <pc:docMk/>
      </pc:docMkLst>
      <pc:sldChg chg="modSp">
        <pc:chgData name="Fei Qi" userId="3a0329be-6602-4f64-938f-1fc3eca2c3af" providerId="ADAL" clId="{4C4F5FAD-7B38-4C5C-8A83-59B4E2F6CB9D}" dt="2024-03-13T22:24:13.805" v="3" actId="108"/>
        <pc:sldMkLst>
          <pc:docMk/>
          <pc:sldMk cId="3445312045" sldId="293"/>
        </pc:sldMkLst>
        <pc:spChg chg="mod">
          <ac:chgData name="Fei Qi" userId="3a0329be-6602-4f64-938f-1fc3eca2c3af" providerId="ADAL" clId="{4C4F5FAD-7B38-4C5C-8A83-59B4E2F6CB9D}" dt="2024-03-13T22:24:13.805" v="3" actId="108"/>
          <ac:spMkLst>
            <pc:docMk/>
            <pc:sldMk cId="3445312045" sldId="293"/>
            <ac:spMk id="64" creationId="{D206A6D1-853A-2D11-BFE8-BAE746FF3B75}"/>
          </ac:spMkLst>
        </pc:spChg>
      </pc:sldChg>
      <pc:sldChg chg="modSp">
        <pc:chgData name="Fei Qi" userId="3a0329be-6602-4f64-938f-1fc3eca2c3af" providerId="ADAL" clId="{4C4F5FAD-7B38-4C5C-8A83-59B4E2F6CB9D}" dt="2024-03-13T22:24:32.424" v="10" actId="404"/>
        <pc:sldMkLst>
          <pc:docMk/>
          <pc:sldMk cId="1195268210" sldId="314"/>
        </pc:sldMkLst>
        <pc:spChg chg="mod">
          <ac:chgData name="Fei Qi" userId="3a0329be-6602-4f64-938f-1fc3eca2c3af" providerId="ADAL" clId="{4C4F5FAD-7B38-4C5C-8A83-59B4E2F6CB9D}" dt="2024-03-13T22:24:32.424" v="10" actId="404"/>
          <ac:spMkLst>
            <pc:docMk/>
            <pc:sldMk cId="1195268210" sldId="314"/>
            <ac:spMk id="64" creationId="{7EFDDA6D-0523-07A5-B2E5-2EC9CA06BB73}"/>
          </ac:spMkLst>
        </pc:spChg>
      </pc:sldChg>
      <pc:sldChg chg="modSp mod">
        <pc:chgData name="Fei Qi" userId="3a0329be-6602-4f64-938f-1fc3eca2c3af" providerId="ADAL" clId="{4C4F5FAD-7B38-4C5C-8A83-59B4E2F6CB9D}" dt="2024-03-13T22:24:55.088" v="18"/>
        <pc:sldMkLst>
          <pc:docMk/>
          <pc:sldMk cId="1368984437" sldId="315"/>
        </pc:sldMkLst>
        <pc:spChg chg="mod">
          <ac:chgData name="Fei Qi" userId="3a0329be-6602-4f64-938f-1fc3eca2c3af" providerId="ADAL" clId="{4C4F5FAD-7B38-4C5C-8A83-59B4E2F6CB9D}" dt="2024-03-13T22:24:55.088" v="18"/>
          <ac:spMkLst>
            <pc:docMk/>
            <pc:sldMk cId="1368984437" sldId="315"/>
            <ac:spMk id="64" creationId="{6448A9F3-7F87-F586-3159-D3E110CE4B1A}"/>
          </ac:spMkLst>
        </pc:spChg>
      </pc:sldChg>
      <pc:sldChg chg="modSp">
        <pc:chgData name="Fei Qi" userId="3a0329be-6602-4f64-938f-1fc3eca2c3af" providerId="ADAL" clId="{4C4F5FAD-7B38-4C5C-8A83-59B4E2F6CB9D}" dt="2024-03-13T22:25:19.778" v="24" actId="108"/>
        <pc:sldMkLst>
          <pc:docMk/>
          <pc:sldMk cId="3196001517" sldId="316"/>
        </pc:sldMkLst>
        <pc:spChg chg="mod">
          <ac:chgData name="Fei Qi" userId="3a0329be-6602-4f64-938f-1fc3eca2c3af" providerId="ADAL" clId="{4C4F5FAD-7B38-4C5C-8A83-59B4E2F6CB9D}" dt="2024-03-13T22:25:19.778" v="24" actId="108"/>
          <ac:spMkLst>
            <pc:docMk/>
            <pc:sldMk cId="3196001517" sldId="316"/>
            <ac:spMk id="64" creationId="{A4607719-D63E-E2E2-5F29-C0FA0EBA5964}"/>
          </ac:spMkLst>
        </pc:spChg>
      </pc:sldChg>
      <pc:sldChg chg="modSp">
        <pc:chgData name="Fei Qi" userId="3a0329be-6602-4f64-938f-1fc3eca2c3af" providerId="ADAL" clId="{4C4F5FAD-7B38-4C5C-8A83-59B4E2F6CB9D}" dt="2024-03-13T22:25:29.096" v="25" actId="108"/>
        <pc:sldMkLst>
          <pc:docMk/>
          <pc:sldMk cId="2302266051" sldId="317"/>
        </pc:sldMkLst>
        <pc:spChg chg="mod">
          <ac:chgData name="Fei Qi" userId="3a0329be-6602-4f64-938f-1fc3eca2c3af" providerId="ADAL" clId="{4C4F5FAD-7B38-4C5C-8A83-59B4E2F6CB9D}" dt="2024-03-13T22:25:29.096" v="25" actId="108"/>
          <ac:spMkLst>
            <pc:docMk/>
            <pc:sldMk cId="2302266051" sldId="317"/>
            <ac:spMk id="4" creationId="{B6EEF9E6-4D83-A37E-74AA-F59929B5D117}"/>
          </ac:spMkLst>
        </pc:spChg>
      </pc:sldChg>
      <pc:sldChg chg="modSp">
        <pc:chgData name="Fei Qi" userId="3a0329be-6602-4f64-938f-1fc3eca2c3af" providerId="ADAL" clId="{4C4F5FAD-7B38-4C5C-8A83-59B4E2F6CB9D}" dt="2024-03-13T22:29:05.532" v="26" actId="207"/>
        <pc:sldMkLst>
          <pc:docMk/>
          <pc:sldMk cId="1976001942" sldId="319"/>
        </pc:sldMkLst>
        <pc:spChg chg="mod">
          <ac:chgData name="Fei Qi" userId="3a0329be-6602-4f64-938f-1fc3eca2c3af" providerId="ADAL" clId="{4C4F5FAD-7B38-4C5C-8A83-59B4E2F6CB9D}" dt="2024-03-13T22:29:05.532" v="26" actId="207"/>
          <ac:spMkLst>
            <pc:docMk/>
            <pc:sldMk cId="1976001942" sldId="319"/>
            <ac:spMk id="64" creationId="{0125F0D3-FCB5-E89B-AAC8-E831B753E114}"/>
          </ac:spMkLst>
        </pc:spChg>
      </pc:sldChg>
      <pc:sldChg chg="modSp">
        <pc:chgData name="Fei Qi" userId="3a0329be-6602-4f64-938f-1fc3eca2c3af" providerId="ADAL" clId="{4C4F5FAD-7B38-4C5C-8A83-59B4E2F6CB9D}" dt="2024-03-13T22:29:51.581" v="30" actId="108"/>
        <pc:sldMkLst>
          <pc:docMk/>
          <pc:sldMk cId="2048784242" sldId="320"/>
        </pc:sldMkLst>
        <pc:spChg chg="mod">
          <ac:chgData name="Fei Qi" userId="3a0329be-6602-4f64-938f-1fc3eca2c3af" providerId="ADAL" clId="{4C4F5FAD-7B38-4C5C-8A83-59B4E2F6CB9D}" dt="2024-03-13T22:29:51.581" v="30" actId="108"/>
          <ac:spMkLst>
            <pc:docMk/>
            <pc:sldMk cId="2048784242" sldId="320"/>
            <ac:spMk id="64" creationId="{B3DED745-314F-B89C-9BCD-73CAE811D23E}"/>
          </ac:spMkLst>
        </pc:spChg>
      </pc:sldChg>
      <pc:sldChg chg="modSp mod">
        <pc:chgData name="Fei Qi" userId="3a0329be-6602-4f64-938f-1fc3eca2c3af" providerId="ADAL" clId="{4C4F5FAD-7B38-4C5C-8A83-59B4E2F6CB9D}" dt="2024-03-13T22:31:22.854" v="36"/>
        <pc:sldMkLst>
          <pc:docMk/>
          <pc:sldMk cId="3631369623" sldId="323"/>
        </pc:sldMkLst>
        <pc:spChg chg="mod">
          <ac:chgData name="Fei Qi" userId="3a0329be-6602-4f64-938f-1fc3eca2c3af" providerId="ADAL" clId="{4C4F5FAD-7B38-4C5C-8A83-59B4E2F6CB9D}" dt="2024-03-13T22:31:22.854" v="36"/>
          <ac:spMkLst>
            <pc:docMk/>
            <pc:sldMk cId="3631369623" sldId="323"/>
            <ac:spMk id="64" creationId="{0677E982-2F68-453E-1FF8-02507CF8F166}"/>
          </ac:spMkLst>
        </pc:spChg>
      </pc:sldChg>
      <pc:sldChg chg="modSp">
        <pc:chgData name="Fei Qi" userId="3a0329be-6602-4f64-938f-1fc3eca2c3af" providerId="ADAL" clId="{4C4F5FAD-7B38-4C5C-8A83-59B4E2F6CB9D}" dt="2024-03-13T22:32:57.116" v="43" actId="20577"/>
        <pc:sldMkLst>
          <pc:docMk/>
          <pc:sldMk cId="4125086585" sldId="326"/>
        </pc:sldMkLst>
        <pc:spChg chg="mod">
          <ac:chgData name="Fei Qi" userId="3a0329be-6602-4f64-938f-1fc3eca2c3af" providerId="ADAL" clId="{4C4F5FAD-7B38-4C5C-8A83-59B4E2F6CB9D}" dt="2024-03-13T22:32:57.116" v="43" actId="20577"/>
          <ac:spMkLst>
            <pc:docMk/>
            <pc:sldMk cId="4125086585" sldId="326"/>
            <ac:spMk id="64" creationId="{0677E982-2F68-453E-1FF8-02507CF8F166}"/>
          </ac:spMkLst>
        </pc:spChg>
      </pc:sldChg>
      <pc:sldChg chg="modSp">
        <pc:chgData name="Fei Qi" userId="3a0329be-6602-4f64-938f-1fc3eca2c3af" providerId="ADAL" clId="{4C4F5FAD-7B38-4C5C-8A83-59B4E2F6CB9D}" dt="2024-03-13T22:34:14.124" v="45" actId="207"/>
        <pc:sldMkLst>
          <pc:docMk/>
          <pc:sldMk cId="4045026150" sldId="328"/>
        </pc:sldMkLst>
        <pc:spChg chg="mod">
          <ac:chgData name="Fei Qi" userId="3a0329be-6602-4f64-938f-1fc3eca2c3af" providerId="ADAL" clId="{4C4F5FAD-7B38-4C5C-8A83-59B4E2F6CB9D}" dt="2024-03-13T22:34:14.124" v="45" actId="207"/>
          <ac:spMkLst>
            <pc:docMk/>
            <pc:sldMk cId="4045026150" sldId="328"/>
            <ac:spMk id="64" creationId="{0677E982-2F68-453E-1FF8-02507CF8F166}"/>
          </ac:spMkLst>
        </pc:spChg>
      </pc:sldChg>
      <pc:sldChg chg="modSp">
        <pc:chgData name="Fei Qi" userId="3a0329be-6602-4f64-938f-1fc3eca2c3af" providerId="ADAL" clId="{4C4F5FAD-7B38-4C5C-8A83-59B4E2F6CB9D}" dt="2024-03-13T22:35:01.176" v="53" actId="20577"/>
        <pc:sldMkLst>
          <pc:docMk/>
          <pc:sldMk cId="1059583853" sldId="329"/>
        </pc:sldMkLst>
        <pc:spChg chg="mod">
          <ac:chgData name="Fei Qi" userId="3a0329be-6602-4f64-938f-1fc3eca2c3af" providerId="ADAL" clId="{4C4F5FAD-7B38-4C5C-8A83-59B4E2F6CB9D}" dt="2024-03-13T22:35:01.176" v="53" actId="20577"/>
          <ac:spMkLst>
            <pc:docMk/>
            <pc:sldMk cId="1059583853" sldId="329"/>
            <ac:spMk id="64" creationId="{0677E982-2F68-453E-1FF8-02507CF8F166}"/>
          </ac:spMkLst>
        </pc:spChg>
      </pc:sldChg>
      <pc:sldChg chg="modSp">
        <pc:chgData name="Fei Qi" userId="3a0329be-6602-4f64-938f-1fc3eca2c3af" providerId="ADAL" clId="{4C4F5FAD-7B38-4C5C-8A83-59B4E2F6CB9D}" dt="2024-03-13T22:36:37.564" v="63" actId="108"/>
        <pc:sldMkLst>
          <pc:docMk/>
          <pc:sldMk cId="2411386355" sldId="330"/>
        </pc:sldMkLst>
        <pc:spChg chg="mod">
          <ac:chgData name="Fei Qi" userId="3a0329be-6602-4f64-938f-1fc3eca2c3af" providerId="ADAL" clId="{4C4F5FAD-7B38-4C5C-8A83-59B4E2F6CB9D}" dt="2024-03-13T22:36:37.564" v="63" actId="108"/>
          <ac:spMkLst>
            <pc:docMk/>
            <pc:sldMk cId="2411386355" sldId="330"/>
            <ac:spMk id="64" creationId="{0677E982-2F68-453E-1FF8-02507CF8F166}"/>
          </ac:spMkLst>
        </pc:spChg>
      </pc:sldChg>
      <pc:sldChg chg="modSp">
        <pc:chgData name="Fei Qi" userId="3a0329be-6602-4f64-938f-1fc3eca2c3af" providerId="ADAL" clId="{4C4F5FAD-7B38-4C5C-8A83-59B4E2F6CB9D}" dt="2024-03-13T22:37:52.908" v="66" actId="207"/>
        <pc:sldMkLst>
          <pc:docMk/>
          <pc:sldMk cId="3624823603" sldId="332"/>
        </pc:sldMkLst>
        <pc:spChg chg="mod">
          <ac:chgData name="Fei Qi" userId="3a0329be-6602-4f64-938f-1fc3eca2c3af" providerId="ADAL" clId="{4C4F5FAD-7B38-4C5C-8A83-59B4E2F6CB9D}" dt="2024-03-13T22:37:52.908" v="66" actId="207"/>
          <ac:spMkLst>
            <pc:docMk/>
            <pc:sldMk cId="3624823603" sldId="332"/>
            <ac:spMk id="64" creationId="{0677E982-2F68-453E-1FF8-02507CF8F166}"/>
          </ac:spMkLst>
        </pc:spChg>
      </pc:sldChg>
      <pc:sldChg chg="modSp">
        <pc:chgData name="Fei Qi" userId="3a0329be-6602-4f64-938f-1fc3eca2c3af" providerId="ADAL" clId="{4C4F5FAD-7B38-4C5C-8A83-59B4E2F6CB9D}" dt="2024-03-13T22:38:48.803" v="67" actId="108"/>
        <pc:sldMkLst>
          <pc:docMk/>
          <pc:sldMk cId="225681670" sldId="333"/>
        </pc:sldMkLst>
        <pc:spChg chg="mod">
          <ac:chgData name="Fei Qi" userId="3a0329be-6602-4f64-938f-1fc3eca2c3af" providerId="ADAL" clId="{4C4F5FAD-7B38-4C5C-8A83-59B4E2F6CB9D}" dt="2024-03-13T22:38:48.803" v="67" actId="108"/>
          <ac:spMkLst>
            <pc:docMk/>
            <pc:sldMk cId="225681670" sldId="333"/>
            <ac:spMk id="64" creationId="{0677E982-2F68-453E-1FF8-02507CF8F166}"/>
          </ac:spMkLst>
        </pc:spChg>
      </pc:sldChg>
      <pc:sldChg chg="del">
        <pc:chgData name="Fei Qi" userId="3a0329be-6602-4f64-938f-1fc3eca2c3af" providerId="ADAL" clId="{4C4F5FAD-7B38-4C5C-8A83-59B4E2F6CB9D}" dt="2024-03-13T22:40:25.421" v="68" actId="47"/>
        <pc:sldMkLst>
          <pc:docMk/>
          <pc:sldMk cId="4035993813" sldId="334"/>
        </pc:sldMkLst>
      </pc:sldChg>
      <pc:sldChg chg="del">
        <pc:chgData name="Fei Qi" userId="3a0329be-6602-4f64-938f-1fc3eca2c3af" providerId="ADAL" clId="{4C4F5FAD-7B38-4C5C-8A83-59B4E2F6CB9D}" dt="2024-03-13T22:40:25.421" v="68" actId="47"/>
        <pc:sldMkLst>
          <pc:docMk/>
          <pc:sldMk cId="658416963" sldId="335"/>
        </pc:sldMkLst>
      </pc:sldChg>
      <pc:sldChg chg="del">
        <pc:chgData name="Fei Qi" userId="3a0329be-6602-4f64-938f-1fc3eca2c3af" providerId="ADAL" clId="{4C4F5FAD-7B38-4C5C-8A83-59B4E2F6CB9D}" dt="2024-03-13T22:40:25.421" v="68" actId="47"/>
        <pc:sldMkLst>
          <pc:docMk/>
          <pc:sldMk cId="2537702874" sldId="336"/>
        </pc:sldMkLst>
      </pc:sldChg>
      <pc:sldChg chg="del">
        <pc:chgData name="Fei Qi" userId="3a0329be-6602-4f64-938f-1fc3eca2c3af" providerId="ADAL" clId="{4C4F5FAD-7B38-4C5C-8A83-59B4E2F6CB9D}" dt="2024-03-13T22:40:25.421" v="68" actId="47"/>
        <pc:sldMkLst>
          <pc:docMk/>
          <pc:sldMk cId="105099229" sldId="3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7E048-8B1F-486D-B560-FED1337EB36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61D23-0566-479F-B59C-0291DCF3D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2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58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85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56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33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3E3BC-9B31-26F5-51E7-3DF60F60D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54D4AA-92AD-19B8-929C-231CA12E9B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F6B236-BAEC-061B-673C-852C499F3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39E90-7AA6-CAB3-87F2-92F71A446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8D6D5-665D-B827-A616-F385C8371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869708-4C8C-B5CC-066C-7C2E7222FA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7FCFB8-2B1A-A9F3-617F-F2630CADC3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FC5C1-EF7A-55D3-D4E1-875E43A06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67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F786C-9469-F440-430D-7B131950F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A00A71-24FE-3D83-3208-873A5B2DF4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85483A-6DFA-7E00-883A-5AC516385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38FF9-67F6-80C6-A93C-61C0E158D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22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55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70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36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77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4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9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3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5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4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0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3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6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iqimath.github.io/" TargetMode="External"/><Relationship Id="rId2" Type="http://schemas.openxmlformats.org/officeDocument/2006/relationships/hyperlink" Target="mailto:fei.qi@d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AB6C-16B2-1BC0-8235-64E42CCE7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Differential Equations – Lecture 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B358D-B487-5100-71AB-310CCA9AE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Fei Qi</a:t>
            </a:r>
          </a:p>
          <a:p>
            <a:r>
              <a:rPr lang="en-US" dirty="0">
                <a:hlinkClick r:id="rId2"/>
              </a:rPr>
              <a:t>fei.qi@du.edu</a:t>
            </a:r>
            <a:endParaRPr lang="en-US" dirty="0"/>
          </a:p>
          <a:p>
            <a:r>
              <a:rPr lang="en-US" dirty="0">
                <a:hlinkClick r:id="rId3"/>
              </a:rPr>
              <a:t>https://feiqimath.github.io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52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7C8CE-F7B4-88B5-F31C-274A22706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D8BE6ED-AD2E-65BA-4B99-8E38BB63FB4B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439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 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</m:oMath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0≤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So, </a:t>
                </a:r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altLang="zh-CN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altLang="zh-CN" sz="23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altLang="zh-CN" sz="23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3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3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3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sz="23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zh-CN" sz="2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altLang="zh-CN" sz="23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den>
                          </m:f>
                          <m:r>
                            <a:rPr lang="en-US" altLang="zh-CN" sz="23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altLang="zh-CN" sz="23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3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altLang="zh-CN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3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3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altLang="zh-CN" sz="23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3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altLang="zh-CN" sz="23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D8BE6ED-AD2E-65BA-4B99-8E38BB63F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439246"/>
              </a:xfrm>
              <a:prstGeom prst="rect">
                <a:avLst/>
              </a:prstGeom>
              <a:blipFill>
                <a:blip r:embed="rId3"/>
                <a:stretch>
                  <a:fillRect l="-1139" t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A6D67CC-8661-6E4A-E3DD-3551D46A5BB7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IVP with piecewise functions: More examples.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88616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650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 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</m:oMath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0≤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3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3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3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3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3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3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3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3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3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3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3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3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3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3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3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3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3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sz="23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3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3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3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3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3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3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3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3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3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3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3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3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3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3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sz="23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3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3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3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3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3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3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sz="23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↦</m:t>
                          </m:r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3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3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3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3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3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3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3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3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3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3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en-US" altLang="zh-CN" sz="2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zh-CN" altLang="en-US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650714"/>
              </a:xfrm>
              <a:prstGeom prst="rect">
                <a:avLst/>
              </a:prstGeom>
              <a:blipFill>
                <a:blip r:embed="rId3"/>
                <a:stretch>
                  <a:fillRect l="-1139" t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BB6643-0F4A-CD6C-1F93-73E3BBADEAC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IVP with piecewise functions: More examples.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AC1437-3591-444B-DE6A-2F3B8C70D9AA}"/>
                  </a:ext>
                </a:extLst>
              </p:cNvPr>
              <p:cNvSpPr txBox="1"/>
              <p:nvPr/>
            </p:nvSpPr>
            <p:spPr>
              <a:xfrm>
                <a:off x="117233" y="2645229"/>
                <a:ext cx="8909535" cy="9222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altLang="zh-CN" sz="18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AC1437-3591-444B-DE6A-2F3B8C7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3" y="2645229"/>
                <a:ext cx="8909535" cy="9222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506289C-8351-4812-5241-FA28AFE83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623" y="5158052"/>
            <a:ext cx="2053314" cy="159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6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323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Recall: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We say a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-periodic, if for every number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in the domain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the smallest positive number satisfying this property.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Examples.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are both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-periodic because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cot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are both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-periodic, because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As a result,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won’t say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cot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-periodic. </a:t>
                </a:r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323637"/>
              </a:xfrm>
              <a:prstGeom prst="rect">
                <a:avLst/>
              </a:prstGeom>
              <a:blipFill>
                <a:blip r:embed="rId3"/>
                <a:stretch>
                  <a:fillRect l="-1139" t="-915" b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BB6643-0F4A-CD6C-1F93-73E3BBADEAC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Laplace transform of periodic functions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5675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193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Theorem.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-periodic function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𝑠𝑇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Proof. We separate the integral interval into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[0,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,∞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focus on the second integral. Note that for every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,from periodicity,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𝑠𝑇</m:t>
                          </m:r>
                        </m:sup>
                      </m:sSup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193858"/>
              </a:xfrm>
              <a:prstGeom prst="rect">
                <a:avLst/>
              </a:prstGeom>
              <a:blipFill>
                <a:blip r:embed="rId3"/>
                <a:stretch>
                  <a:fillRect l="-1139" t="-939" r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BB6643-0F4A-CD6C-1F93-73E3BBADEAC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Laplace transform of periodic functions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2508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1600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Theorem.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-periodic function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𝑠𝑇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Proof (continued).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𝑠𝑇</m:t>
                          </m:r>
                        </m:sup>
                      </m:sSup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we 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𝑠𝑢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𝑑𝑢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(note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a dummy variable, we may replace it by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160067"/>
              </a:xfrm>
              <a:prstGeom prst="rect">
                <a:avLst/>
              </a:prstGeom>
              <a:blipFill>
                <a:blip r:embed="rId3"/>
                <a:stretch>
                  <a:fillRect l="-1139" t="-945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BB6643-0F4A-CD6C-1F93-73E3BBADEAC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Laplace transform of periodic functions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651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4061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Theorem.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-periodic function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𝑠𝑇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Proof (continued). 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may proceed to solve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to get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𝑠𝑇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4061496"/>
              </a:xfrm>
              <a:prstGeom prst="rect">
                <a:avLst/>
              </a:prstGeom>
              <a:blipFill>
                <a:blip r:embed="rId3"/>
                <a:stretch>
                  <a:fillRect l="-1139" t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BB6643-0F4A-CD6C-1F93-73E3BBADEAC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Laplace transform of periodic functions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502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653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square wave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a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-periodic function that is extended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from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following piecewise function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0≤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&amp;0,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Using the theorem, we see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1⋅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653664"/>
              </a:xfrm>
              <a:prstGeom prst="rect">
                <a:avLst/>
              </a:prstGeom>
              <a:blipFill>
                <a:blip r:embed="rId3"/>
                <a:stretch>
                  <a:fillRect l="-1139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BB6643-0F4A-CD6C-1F93-73E3BBADEAC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Laplace transform of the square wave function</a:t>
            </a:r>
            <a:endParaRPr lang="zh-CN" altLang="en-US" sz="32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32AE9BD-11ED-3212-0DDF-1C26EE305F4F}"/>
              </a:ext>
            </a:extLst>
          </p:cNvPr>
          <p:cNvGrpSpPr/>
          <p:nvPr/>
        </p:nvGrpSpPr>
        <p:grpSpPr>
          <a:xfrm>
            <a:off x="1451610" y="2827020"/>
            <a:ext cx="6252210" cy="1714323"/>
            <a:chOff x="1032510" y="2857500"/>
            <a:chExt cx="7087870" cy="1943457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A538B3F8-7AB3-9A48-401D-2362397AFA42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" y="4412933"/>
              <a:ext cx="70878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8409DE7-7FC7-F7C0-265A-C3F0088A1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4034" y="2857500"/>
              <a:ext cx="0" cy="183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9D6BEB-C73B-A20F-26F8-BBD6D91C44B9}"/>
                </a:ext>
              </a:extLst>
            </p:cNvPr>
            <p:cNvSpPr/>
            <p:nvPr/>
          </p:nvSpPr>
          <p:spPr>
            <a:xfrm>
              <a:off x="1749802" y="3271234"/>
              <a:ext cx="85725" cy="85725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42DAF73-0E92-5975-9E79-93FC4583B7D0}"/>
                    </a:ext>
                  </a:extLst>
                </p:cNvPr>
                <p:cNvSpPr txBox="1"/>
                <p:nvPr/>
              </p:nvSpPr>
              <p:spPr>
                <a:xfrm>
                  <a:off x="1325583" y="3107650"/>
                  <a:ext cx="61781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42DAF73-0E92-5975-9E79-93FC4583B7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583" y="3107650"/>
                  <a:ext cx="61781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62D91A5-C990-A2BC-C8B5-F9341F593300}"/>
                    </a:ext>
                  </a:extLst>
                </p:cNvPr>
                <p:cNvSpPr txBox="1"/>
                <p:nvPr/>
              </p:nvSpPr>
              <p:spPr>
                <a:xfrm>
                  <a:off x="1299389" y="4431625"/>
                  <a:ext cx="61781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62D91A5-C990-A2BC-C8B5-F9341F593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389" y="4431625"/>
                  <a:ext cx="61781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D98B49B-FB82-8A4C-7A59-D9728F82659E}"/>
                    </a:ext>
                  </a:extLst>
                </p:cNvPr>
                <p:cNvSpPr txBox="1"/>
                <p:nvPr/>
              </p:nvSpPr>
              <p:spPr>
                <a:xfrm>
                  <a:off x="2568020" y="4419433"/>
                  <a:ext cx="61781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D98B49B-FB82-8A4C-7A59-D9728F826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020" y="4419433"/>
                  <a:ext cx="61781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50BF619-D838-9C4B-9D84-E3DB1EB92B17}"/>
                </a:ext>
              </a:extLst>
            </p:cNvPr>
            <p:cNvCxnSpPr>
              <a:cxnSpLocks/>
            </p:cNvCxnSpPr>
            <p:nvPr/>
          </p:nvCxnSpPr>
          <p:spPr>
            <a:xfrm>
              <a:off x="1836420" y="3312668"/>
              <a:ext cx="1032889" cy="4405"/>
            </a:xfrm>
            <a:prstGeom prst="line">
              <a:avLst/>
            </a:prstGeom>
            <a:ln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87677D-742A-F3B6-43E8-133BAA052FCC}"/>
                </a:ext>
              </a:extLst>
            </p:cNvPr>
            <p:cNvSpPr/>
            <p:nvPr/>
          </p:nvSpPr>
          <p:spPr>
            <a:xfrm>
              <a:off x="2870994" y="4376134"/>
              <a:ext cx="85725" cy="85725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F5B48E-0BB3-8BF0-C71B-035ABE52A9AF}"/>
                </a:ext>
              </a:extLst>
            </p:cNvPr>
            <p:cNvCxnSpPr>
              <a:cxnSpLocks/>
            </p:cNvCxnSpPr>
            <p:nvPr/>
          </p:nvCxnSpPr>
          <p:spPr>
            <a:xfrm>
              <a:off x="2964180" y="4415028"/>
              <a:ext cx="1032889" cy="4405"/>
            </a:xfrm>
            <a:prstGeom prst="line">
              <a:avLst/>
            </a:prstGeom>
            <a:ln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473D62F-2930-F2C6-A6BA-F5107D82398C}"/>
                </a:ext>
              </a:extLst>
            </p:cNvPr>
            <p:cNvSpPr/>
            <p:nvPr/>
          </p:nvSpPr>
          <p:spPr>
            <a:xfrm>
              <a:off x="3955792" y="4372324"/>
              <a:ext cx="85725" cy="857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4C4192E-8836-4C96-DA39-88B6EC64F648}"/>
                </a:ext>
              </a:extLst>
            </p:cNvPr>
            <p:cNvSpPr/>
            <p:nvPr/>
          </p:nvSpPr>
          <p:spPr>
            <a:xfrm>
              <a:off x="3959602" y="3271234"/>
              <a:ext cx="85725" cy="85725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C13A88-22C8-E044-C3B3-EB5B3E5D8B8D}"/>
                </a:ext>
              </a:extLst>
            </p:cNvPr>
            <p:cNvCxnSpPr>
              <a:endCxn id="23" idx="0"/>
            </p:cNvCxnSpPr>
            <p:nvPr/>
          </p:nvCxnSpPr>
          <p:spPr>
            <a:xfrm flipH="1">
              <a:off x="3998655" y="3363468"/>
              <a:ext cx="4603" cy="1008856"/>
            </a:xfrm>
            <a:prstGeom prst="line">
              <a:avLst/>
            </a:prstGeom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C439D9A-64C3-E3F4-0AF3-684588FA2392}"/>
                    </a:ext>
                  </a:extLst>
                </p:cNvPr>
                <p:cNvSpPr txBox="1"/>
                <p:nvPr/>
              </p:nvSpPr>
              <p:spPr>
                <a:xfrm>
                  <a:off x="4777820" y="4419433"/>
                  <a:ext cx="61781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C439D9A-64C3-E3F4-0AF3-684588FA2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7820" y="4419433"/>
                  <a:ext cx="61781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0A6FF7B-67FA-62DE-0829-7B485A0189FB}"/>
                </a:ext>
              </a:extLst>
            </p:cNvPr>
            <p:cNvCxnSpPr>
              <a:cxnSpLocks/>
            </p:cNvCxnSpPr>
            <p:nvPr/>
          </p:nvCxnSpPr>
          <p:spPr>
            <a:xfrm>
              <a:off x="4046220" y="3312668"/>
              <a:ext cx="1032889" cy="4405"/>
            </a:xfrm>
            <a:prstGeom prst="line">
              <a:avLst/>
            </a:prstGeom>
            <a:ln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99AF36D-FFFC-DAB8-F623-ABFDC962E34F}"/>
                </a:ext>
              </a:extLst>
            </p:cNvPr>
            <p:cNvCxnSpPr/>
            <p:nvPr/>
          </p:nvCxnSpPr>
          <p:spPr>
            <a:xfrm flipH="1">
              <a:off x="2911535" y="3353308"/>
              <a:ext cx="4603" cy="1008856"/>
            </a:xfrm>
            <a:prstGeom prst="line">
              <a:avLst/>
            </a:prstGeom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2F6F36-F6A1-DAA8-AAE2-421B93314980}"/>
                </a:ext>
              </a:extLst>
            </p:cNvPr>
            <p:cNvSpPr/>
            <p:nvPr/>
          </p:nvSpPr>
          <p:spPr>
            <a:xfrm>
              <a:off x="2868672" y="3269964"/>
              <a:ext cx="85725" cy="857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5ABD7D3-1109-FE9A-D43B-6A337649E208}"/>
                </a:ext>
              </a:extLst>
            </p:cNvPr>
            <p:cNvSpPr/>
            <p:nvPr/>
          </p:nvSpPr>
          <p:spPr>
            <a:xfrm>
              <a:off x="5075714" y="4376134"/>
              <a:ext cx="85725" cy="85725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00AFD8-7B63-E06D-37B2-408109C27604}"/>
                </a:ext>
              </a:extLst>
            </p:cNvPr>
            <p:cNvCxnSpPr>
              <a:cxnSpLocks/>
            </p:cNvCxnSpPr>
            <p:nvPr/>
          </p:nvCxnSpPr>
          <p:spPr>
            <a:xfrm>
              <a:off x="5168900" y="4415028"/>
              <a:ext cx="1032889" cy="4405"/>
            </a:xfrm>
            <a:prstGeom prst="line">
              <a:avLst/>
            </a:prstGeom>
            <a:ln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A7B5A1-AA2B-B16F-D631-8F421B24E73B}"/>
                </a:ext>
              </a:extLst>
            </p:cNvPr>
            <p:cNvCxnSpPr/>
            <p:nvPr/>
          </p:nvCxnSpPr>
          <p:spPr>
            <a:xfrm flipH="1">
              <a:off x="5116255" y="3353308"/>
              <a:ext cx="4603" cy="1008856"/>
            </a:xfrm>
            <a:prstGeom prst="line">
              <a:avLst/>
            </a:prstGeom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9745A58-5961-78E6-A461-461515976121}"/>
                </a:ext>
              </a:extLst>
            </p:cNvPr>
            <p:cNvSpPr/>
            <p:nvPr/>
          </p:nvSpPr>
          <p:spPr>
            <a:xfrm>
              <a:off x="5073392" y="3269964"/>
              <a:ext cx="85725" cy="857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C52FAFB-52D4-C7DF-8565-EE4090779988}"/>
                </a:ext>
              </a:extLst>
            </p:cNvPr>
            <p:cNvSpPr/>
            <p:nvPr/>
          </p:nvSpPr>
          <p:spPr>
            <a:xfrm>
              <a:off x="6188452" y="4372324"/>
              <a:ext cx="85725" cy="857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3A2F80F-6455-BC72-4FF8-403FB66C1F2A}"/>
                </a:ext>
              </a:extLst>
            </p:cNvPr>
            <p:cNvSpPr/>
            <p:nvPr/>
          </p:nvSpPr>
          <p:spPr>
            <a:xfrm>
              <a:off x="6192262" y="3271234"/>
              <a:ext cx="85725" cy="85725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8054DEA-9B27-A286-E64F-2CDDED4A89FB}"/>
                </a:ext>
              </a:extLst>
            </p:cNvPr>
            <p:cNvCxnSpPr>
              <a:endCxn id="42" idx="0"/>
            </p:cNvCxnSpPr>
            <p:nvPr/>
          </p:nvCxnSpPr>
          <p:spPr>
            <a:xfrm flipH="1">
              <a:off x="6231315" y="3363468"/>
              <a:ext cx="4603" cy="1008856"/>
            </a:xfrm>
            <a:prstGeom prst="line">
              <a:avLst/>
            </a:prstGeom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0FAB422-291C-F364-28CA-ABEF603CE83B}"/>
                    </a:ext>
                  </a:extLst>
                </p:cNvPr>
                <p:cNvSpPr txBox="1"/>
                <p:nvPr/>
              </p:nvSpPr>
              <p:spPr>
                <a:xfrm>
                  <a:off x="7010480" y="4419433"/>
                  <a:ext cx="61781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0FAB422-291C-F364-28CA-ABEF603CE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80" y="4419433"/>
                  <a:ext cx="61781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7A58FA9-A064-5AFF-C39A-262D24AB5ACF}"/>
                </a:ext>
              </a:extLst>
            </p:cNvPr>
            <p:cNvCxnSpPr>
              <a:cxnSpLocks/>
            </p:cNvCxnSpPr>
            <p:nvPr/>
          </p:nvCxnSpPr>
          <p:spPr>
            <a:xfrm>
              <a:off x="6278880" y="3312668"/>
              <a:ext cx="1032889" cy="4405"/>
            </a:xfrm>
            <a:prstGeom prst="line">
              <a:avLst/>
            </a:prstGeom>
            <a:ln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5DADBA-6716-C1BA-B386-82735CBCCB5D}"/>
                </a:ext>
              </a:extLst>
            </p:cNvPr>
            <p:cNvSpPr/>
            <p:nvPr/>
          </p:nvSpPr>
          <p:spPr>
            <a:xfrm>
              <a:off x="7308374" y="4376134"/>
              <a:ext cx="85725" cy="85725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7A4064A-7D84-A5B5-C23E-FB42A12C62A2}"/>
                </a:ext>
              </a:extLst>
            </p:cNvPr>
            <p:cNvCxnSpPr>
              <a:cxnSpLocks/>
            </p:cNvCxnSpPr>
            <p:nvPr/>
          </p:nvCxnSpPr>
          <p:spPr>
            <a:xfrm>
              <a:off x="7401560" y="4415028"/>
              <a:ext cx="563245" cy="0"/>
            </a:xfrm>
            <a:prstGeom prst="line">
              <a:avLst/>
            </a:prstGeom>
            <a:ln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9B46B78-7974-0449-874B-6D253E3C0746}"/>
                </a:ext>
              </a:extLst>
            </p:cNvPr>
            <p:cNvCxnSpPr/>
            <p:nvPr/>
          </p:nvCxnSpPr>
          <p:spPr>
            <a:xfrm flipH="1">
              <a:off x="7348915" y="3353308"/>
              <a:ext cx="4603" cy="1008856"/>
            </a:xfrm>
            <a:prstGeom prst="line">
              <a:avLst/>
            </a:prstGeom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A84DED9-4F09-6532-342E-C7B81034E2AD}"/>
                </a:ext>
              </a:extLst>
            </p:cNvPr>
            <p:cNvSpPr/>
            <p:nvPr/>
          </p:nvSpPr>
          <p:spPr>
            <a:xfrm>
              <a:off x="7306052" y="3269964"/>
              <a:ext cx="85725" cy="857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A1FFAA3-8476-0F95-22A0-B2E736915A6A}"/>
                    </a:ext>
                  </a:extLst>
                </p:cNvPr>
                <p:cNvSpPr txBox="1"/>
                <p:nvPr/>
              </p:nvSpPr>
              <p:spPr>
                <a:xfrm>
                  <a:off x="3689684" y="4407241"/>
                  <a:ext cx="61781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A1FFAA3-8476-0F95-22A0-B2E736915A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684" y="4407241"/>
                  <a:ext cx="61781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D9898BE-4C77-E50F-A58C-62E42464142B}"/>
                    </a:ext>
                  </a:extLst>
                </p:cNvPr>
                <p:cNvSpPr txBox="1"/>
                <p:nvPr/>
              </p:nvSpPr>
              <p:spPr>
                <a:xfrm>
                  <a:off x="5936060" y="4419433"/>
                  <a:ext cx="61781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D9898BE-4C77-E50F-A58C-62E424641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6060" y="4419433"/>
                  <a:ext cx="61781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9583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293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Example.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be the current of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 LR-series circuit whose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external voltage is given by the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square wave function. Assume that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the current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We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wish to know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From Kirchhoff’s law,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satisfies the 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we 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𝑠𝐼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293757"/>
              </a:xfrm>
              <a:prstGeom prst="rect">
                <a:avLst/>
              </a:prstGeom>
              <a:blipFill>
                <a:blip r:embed="rId3"/>
                <a:stretch>
                  <a:fillRect l="-1139" t="-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BB6643-0F4A-CD6C-1F93-73E3BBADEAC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LR-series with square wave external voltage</a:t>
            </a:r>
            <a:endParaRPr lang="zh-CN" altLang="en-US" sz="3200" dirty="0"/>
          </a:p>
        </p:txBody>
      </p:sp>
      <p:pic>
        <p:nvPicPr>
          <p:cNvPr id="6" name="Picture 5" descr="A diagram of a electrical component&#10;&#10;Description automatically generated">
            <a:extLst>
              <a:ext uri="{FF2B5EF4-FFF2-40B4-BE49-F238E27FC236}">
                <a16:creationId xmlns:a16="http://schemas.microsoft.com/office/drawing/2014/main" id="{ECB37ED2-8BD7-4824-C70B-489394BFF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200" y="1222057"/>
            <a:ext cx="3253389" cy="207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86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559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Example.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be the current of an LR-series circuit whose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external voltage is given by the square wave function. Assume that 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the current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We wish to know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first use partial fractions to rewrite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To handle the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we view it as the sum of a geometric series with initial term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ratio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i.e.,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1⋅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559792"/>
              </a:xfrm>
              <a:prstGeom prst="rect">
                <a:avLst/>
              </a:prstGeom>
              <a:blipFill>
                <a:blip r:embed="rId3"/>
                <a:stretch>
                  <a:fillRect l="-1139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BB6643-0F4A-CD6C-1F93-73E3BBADEAC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LR-series with square wave external voltage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96921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6073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Example.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be the current of an LR-series circuit whose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external voltage is given by the square wave function. Assume that 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the current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We wish to know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 we express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as an infinite series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𝑠𝑛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Perform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term-by-term with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-axis translation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(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607304"/>
              </a:xfrm>
              <a:prstGeom prst="rect">
                <a:avLst/>
              </a:prstGeom>
              <a:blipFill>
                <a:blip r:embed="rId3"/>
                <a:stretch>
                  <a:fillRect l="-1139" t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BB6643-0F4A-CD6C-1F93-73E3BBADEAC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LR-series with square wave external voltage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2482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8D4D2-BBC9-8CAF-1E1E-EC78EB0E1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206A6D1-853A-2D11-BFE8-BAE746FF3B75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404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 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=1,</m:t>
                    </m:r>
                  </m:oMath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</m:t>
                              </m:r>
                              <m: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Write</a:t>
                </a:r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=0+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1−0</m:t>
                          </m:r>
                        </m:e>
                      </m:d>
                      <m:r>
                        <a:rPr lang="zh-CN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0−1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Laplace both sides of the ODE.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−1=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206A6D1-853A-2D11-BFE8-BAE746FF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404685"/>
              </a:xfrm>
              <a:prstGeom prst="rect">
                <a:avLst/>
              </a:prstGeom>
              <a:blipFill>
                <a:blip r:embed="rId2"/>
                <a:stretch>
                  <a:fillRect l="-1139" t="-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14A9C9B-3BC9-FCC9-7B16-7E7D1C0911A6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IVP with piecewise functions: More examples.</a:t>
            </a:r>
            <a:endParaRPr lang="zh-CN" alt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CDF548-E4B8-7C30-C0AD-CBE8E2E56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5" y="1747839"/>
            <a:ext cx="2119312" cy="104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12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371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Clearly,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a piecewise function. Using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may obtain a closed formula of the piecewise function.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Fix a nonnegative integer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Then for every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371983"/>
              </a:xfrm>
              <a:prstGeom prst="rect">
                <a:avLst/>
              </a:prstGeom>
              <a:blipFill>
                <a:blip r:embed="rId3"/>
                <a:stretch>
                  <a:fillRect l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BB6643-0F4A-CD6C-1F93-73E3BBADEAC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LR-series with square wave external voltage</a:t>
            </a:r>
            <a:endParaRPr lang="zh-CN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752CDF-2AF0-53A2-DBB8-94C0DAE18ED9}"/>
              </a:ext>
            </a:extLst>
          </p:cNvPr>
          <p:cNvSpPr txBox="1"/>
          <p:nvPr/>
        </p:nvSpPr>
        <p:spPr>
          <a:xfrm>
            <a:off x="7772400" y="1516380"/>
            <a:ext cx="1325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Satisfactory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for this </a:t>
            </a:r>
          </a:p>
          <a:p>
            <a:r>
              <a:rPr lang="en-US" dirty="0">
                <a:solidFill>
                  <a:srgbClr val="FF0000"/>
                </a:solidFill>
              </a:rPr>
              <a:t>course.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E785B-BBD1-BE7B-8B66-D0A2003DA945}"/>
              </a:ext>
            </a:extLst>
          </p:cNvPr>
          <p:cNvSpPr txBox="1"/>
          <p:nvPr/>
        </p:nvSpPr>
        <p:spPr>
          <a:xfrm>
            <a:off x="8176260" y="5631180"/>
            <a:ext cx="866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Won’t </a:t>
            </a:r>
          </a:p>
          <a:p>
            <a:r>
              <a:rPr lang="en-US" dirty="0">
                <a:solidFill>
                  <a:srgbClr val="FF0000"/>
                </a:solidFill>
              </a:rPr>
              <a:t>require</a:t>
            </a:r>
          </a:p>
        </p:txBody>
      </p:sp>
    </p:spTree>
    <p:extLst>
      <p:ext uri="{BB962C8B-B14F-4D97-AF65-F5344CB8AC3E}">
        <p14:creationId xmlns:p14="http://schemas.microsoft.com/office/powerpoint/2010/main" val="22568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41F63-C964-F0A2-8F19-A70C38296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EFDDA6D-0523-07A5-B2E5-2EC9CA06BB73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570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 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=1,</m:t>
                    </m:r>
                  </m:oMath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</m:t>
                              </m:r>
                              <m: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Then</a:t>
                </a:r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first obtain the partial fraction decomposition of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Obtain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by cover-up method,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by subtraction: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=1,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𝐵𝑠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=−1,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0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EFDDA6D-0523-07A5-B2E5-2EC9CA06B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570692"/>
              </a:xfrm>
              <a:prstGeom prst="rect">
                <a:avLst/>
              </a:prstGeom>
              <a:blipFill>
                <a:blip r:embed="rId2"/>
                <a:stretch>
                  <a:fillRect l="-113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CA2E20E-FB3D-7F9C-4D4F-9276E1F5FF12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IVP with piecewise functions: More examples.</a:t>
            </a:r>
            <a:endParaRPr lang="zh-CN" alt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8EFB41-DF7B-6A3B-912F-25FF34566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5" y="1747839"/>
            <a:ext cx="2119312" cy="104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6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FC3CA-3C77-FD33-0E57-156B40DD1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448A9F3-7F87-F586-3159-D3E110CE4B1A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155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 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=1,</m:t>
                    </m:r>
                  </m:oMath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</m:t>
                              </m:r>
                              <m: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inverse form of the second translation theorem says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𝑎𝑠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(1−</m:t>
                              </m:r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448A9F3-7F87-F586-3159-D3E110CE4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155835"/>
              </a:xfrm>
              <a:prstGeom prst="rect">
                <a:avLst/>
              </a:prstGeom>
              <a:blipFill>
                <a:blip r:embed="rId2"/>
                <a:stretch>
                  <a:fillRect l="-1139" t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55B1FF7-1C99-2ED9-0620-2BFE0250233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IVP with piecewise functions: More examples.</a:t>
            </a:r>
            <a:endParaRPr lang="zh-CN" alt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BD3F02-2E43-912A-DBF6-D470A1FA1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5" y="1747839"/>
            <a:ext cx="2119312" cy="104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51582-8CCD-3487-0502-DEBEF7862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4607719-D63E-E2E2-5F29-C0FA0EBA5964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4872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 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=1,</m:t>
                    </m:r>
                  </m:oMath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</m:t>
                              </m:r>
                              <m: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Then</a:t>
                </a:r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inverse form of second translation theorem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𝑎𝑠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(1−</m:t>
                                  </m:r>
                                  <m:func>
                                    <m:func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↦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Therefore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−</m:t>
                      </m:r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4607719-D63E-E2E2-5F29-C0FA0EBA59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487271"/>
              </a:xfrm>
              <a:prstGeom prst="rect">
                <a:avLst/>
              </a:prstGeom>
              <a:blipFill>
                <a:blip r:embed="rId2"/>
                <a:stretch>
                  <a:fillRect l="-1139" t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60B7B84-2109-493A-07C0-03FC60BB017C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IVP with piecewise functions: More examples.</a:t>
            </a:r>
            <a:endParaRPr lang="zh-CN" alt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C5D55B-0016-222C-111F-7B94AA294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5" y="1747839"/>
            <a:ext cx="2119312" cy="104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0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BA96F-F8ED-4CED-AF8B-103316300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882C193-95E7-E93A-F94E-18A2883C2E9C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1640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 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=1,</m:t>
                    </m:r>
                  </m:oMath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</m:t>
                              </m:r>
                              <m: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882C193-95E7-E93A-F94E-18A2883C2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1640770"/>
              </a:xfrm>
              <a:prstGeom prst="rect">
                <a:avLst/>
              </a:prstGeom>
              <a:blipFill>
                <a:blip r:embed="rId2"/>
                <a:stretch>
                  <a:fillRect l="-1139" t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0272CA5-4F7C-6ECF-CEBD-649940CFB369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IVP with piecewise functions: More examples.</a:t>
            </a:r>
            <a:endParaRPr lang="zh-CN" alt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9B3714-CB1B-EACF-3C9B-70F6B09F8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5" y="1747839"/>
            <a:ext cx="2119312" cy="10480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EEF9E6-4D83-A37E-74AA-F59929B5D117}"/>
                  </a:ext>
                </a:extLst>
              </p:cNvPr>
              <p:cNvSpPr txBox="1"/>
              <p:nvPr/>
            </p:nvSpPr>
            <p:spPr>
              <a:xfrm>
                <a:off x="124377" y="2952220"/>
                <a:ext cx="8909535" cy="2819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                                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+1+</m:t>
                                  </m:r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      </m:t>
                                  </m:r>
                                </m:e>
                              </m:func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                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+1+</m:t>
                                  </m:r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−(1−</m:t>
                                  </m:r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                              0≤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+1+</m:t>
                                  </m:r>
                                  <m:func>
                                    <m:func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      </m:t>
                                  </m:r>
                                </m:e>
                              </m:func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                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  <m:func>
                                    <m:func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func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               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altLang="zh-CN" sz="18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EEF9E6-4D83-A37E-74AA-F59929B5D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7" y="2952220"/>
                <a:ext cx="8909535" cy="28199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26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771A7-B825-6762-9B2A-B621647B0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603747E-3EE0-F4F6-7B2F-C9824B54F68B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334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 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=1,</m:t>
                    </m:r>
                  </m:oMath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</m:t>
                              </m:r>
                              <m: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(Automatically continuous)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603747E-3EE0-F4F6-7B2F-C9824B54F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334089"/>
              </a:xfrm>
              <a:prstGeom prst="rect">
                <a:avLst/>
              </a:prstGeom>
              <a:blipFill>
                <a:blip r:embed="rId3"/>
                <a:stretch>
                  <a:fillRect l="-1139" t="-914" b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0219497-8871-5AA1-3362-B7D43B2712D7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IVP with piecewise functions: More examples.</a:t>
            </a:r>
            <a:endParaRPr lang="zh-CN" alt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8D23E9-AA67-C901-33BE-3EAD867BC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425" y="1747839"/>
            <a:ext cx="2119312" cy="10480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265919-865C-7DBF-1A1D-ED5965343978}"/>
                  </a:ext>
                </a:extLst>
              </p:cNvPr>
              <p:cNvSpPr txBox="1"/>
              <p:nvPr/>
            </p:nvSpPr>
            <p:spPr>
              <a:xfrm>
                <a:off x="124377" y="2952220"/>
                <a:ext cx="8909535" cy="3096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                                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+1+</m:t>
                                  </m:r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      </m:t>
                                  </m:r>
                                </m:e>
                              </m:func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                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+1+</m:t>
                                  </m:r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−(1−</m:t>
                                  </m:r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altLang="zh-CN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+1+</m:t>
                                  </m:r>
                                  <m:func>
                                    <m:func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      </m:t>
                                  </m:r>
                                </m:e>
                              </m:func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  <m:func>
                                    <m:func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func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265919-865C-7DBF-1A1D-ED5965343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7" y="2952220"/>
                <a:ext cx="8909535" cy="30968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7ED7E0F-E999-1BAB-D50B-5BFF45D62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5894" y="4657648"/>
            <a:ext cx="3807104" cy="160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7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33B48-AD7F-5DC0-F542-FD4E65061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125F0D3-FCB5-E89B-AAC8-E831B753E114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551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 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</m:oMath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0≤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Rewrite the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Laplace both sides.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𝑠𝑌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zh-CN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+2)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altLang="zh-CN" sz="24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now focus on the fractions.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cover-up method,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125F0D3-FCB5-E89B-AAC8-E831B753E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551200"/>
              </a:xfrm>
              <a:prstGeom prst="rect">
                <a:avLst/>
              </a:prstGeom>
              <a:blipFill>
                <a:blip r:embed="rId3"/>
                <a:stretch>
                  <a:fillRect l="-1139" t="-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A703C3E-9B6C-5DBA-6AC3-7500C1780945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IVP with piecewise functions: More examples.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7600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C9683-1928-F846-8CE4-12DB3CE12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3DED745-314F-B89C-9BCD-73CAE811D23E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600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 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</m:oMath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0≤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+2)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altLang="zh-CN" sz="24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other fraction requires some work.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Cover-up method gives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We find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by subtraction.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=⋯=−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3DED745-314F-B89C-9BCD-73CAE811D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600957"/>
              </a:xfrm>
              <a:prstGeom prst="rect">
                <a:avLst/>
              </a:prstGeom>
              <a:blipFill>
                <a:blip r:embed="rId3"/>
                <a:stretch>
                  <a:fillRect l="-1139" t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FEFB481-8631-97A1-55EF-3251E3712C64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IVP with piecewise functions: More examples.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878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997</TotalTime>
  <Words>1711</Words>
  <Application>Microsoft Office PowerPoint</Application>
  <PresentationFormat>On-screen Show (4:3)</PresentationFormat>
  <Paragraphs>177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Cambria Math</vt:lpstr>
      <vt:lpstr>Times New Roman</vt:lpstr>
      <vt:lpstr>Office Theme</vt:lpstr>
      <vt:lpstr>Introduction to Differential Equations – Lecture 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Denver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Differential Equations</dc:title>
  <dc:creator>Fei Qi</dc:creator>
  <cp:lastModifiedBy>Fei Qi</cp:lastModifiedBy>
  <cp:revision>5</cp:revision>
  <dcterms:created xsi:type="dcterms:W3CDTF">2024-02-24T14:44:29Z</dcterms:created>
  <dcterms:modified xsi:type="dcterms:W3CDTF">2024-03-27T14:03:48Z</dcterms:modified>
</cp:coreProperties>
</file>