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34" r:id="rId3"/>
    <p:sldId id="336" r:id="rId4"/>
    <p:sldId id="335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2" r:id="rId20"/>
    <p:sldId id="351" r:id="rId21"/>
    <p:sldId id="353" r:id="rId22"/>
    <p:sldId id="354" r:id="rId23"/>
    <p:sldId id="355" r:id="rId24"/>
    <p:sldId id="35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70A69-7BBB-4A47-B5A5-DD1A3AFD921F}" v="122" dt="2024-03-13T21:39:40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9" autoAdjust="0"/>
  </p:normalViewPr>
  <p:slideViewPr>
    <p:cSldViewPr snapToGrid="0">
      <p:cViewPr varScale="1">
        <p:scale>
          <a:sx n="102" d="100"/>
          <a:sy n="102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75470A69-7BBB-4A47-B5A5-DD1A3AFD921F}"/>
    <pc:docChg chg="undo custSel modSld">
      <pc:chgData name="Fei Qi" userId="3a0329be-6602-4f64-938f-1fc3eca2c3af" providerId="ADAL" clId="{75470A69-7BBB-4A47-B5A5-DD1A3AFD921F}" dt="2024-03-13T21:39:40.601" v="136" actId="108"/>
      <pc:docMkLst>
        <pc:docMk/>
      </pc:docMkLst>
      <pc:sldChg chg="modSp mod">
        <pc:chgData name="Fei Qi" userId="3a0329be-6602-4f64-938f-1fc3eca2c3af" providerId="ADAL" clId="{75470A69-7BBB-4A47-B5A5-DD1A3AFD921F}" dt="2024-03-13T21:34:43.282" v="6" actId="207"/>
        <pc:sldMkLst>
          <pc:docMk/>
          <pc:sldMk cId="2610276567" sldId="338"/>
        </pc:sldMkLst>
        <pc:spChg chg="mod">
          <ac:chgData name="Fei Qi" userId="3a0329be-6602-4f64-938f-1fc3eca2c3af" providerId="ADAL" clId="{75470A69-7BBB-4A47-B5A5-DD1A3AFD921F}" dt="2024-03-13T21:34:43.282" v="6" actId="207"/>
          <ac:spMkLst>
            <pc:docMk/>
            <pc:sldMk cId="2610276567" sldId="338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5:00.867" v="15" actId="20577"/>
        <pc:sldMkLst>
          <pc:docMk/>
          <pc:sldMk cId="347343409" sldId="339"/>
        </pc:sldMkLst>
        <pc:spChg chg="mod">
          <ac:chgData name="Fei Qi" userId="3a0329be-6602-4f64-938f-1fc3eca2c3af" providerId="ADAL" clId="{75470A69-7BBB-4A47-B5A5-DD1A3AFD921F}" dt="2024-03-13T21:35:00.867" v="15" actId="20577"/>
          <ac:spMkLst>
            <pc:docMk/>
            <pc:sldMk cId="347343409" sldId="339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5:11.619" v="16" actId="207"/>
        <pc:sldMkLst>
          <pc:docMk/>
          <pc:sldMk cId="458933322" sldId="340"/>
        </pc:sldMkLst>
        <pc:spChg chg="mod">
          <ac:chgData name="Fei Qi" userId="3a0329be-6602-4f64-938f-1fc3eca2c3af" providerId="ADAL" clId="{75470A69-7BBB-4A47-B5A5-DD1A3AFD921F}" dt="2024-03-13T21:35:11.619" v="16" actId="207"/>
          <ac:spMkLst>
            <pc:docMk/>
            <pc:sldMk cId="458933322" sldId="340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5:22.549" v="23" actId="108"/>
        <pc:sldMkLst>
          <pc:docMk/>
          <pc:sldMk cId="848848333" sldId="341"/>
        </pc:sldMkLst>
        <pc:spChg chg="mod">
          <ac:chgData name="Fei Qi" userId="3a0329be-6602-4f64-938f-1fc3eca2c3af" providerId="ADAL" clId="{75470A69-7BBB-4A47-B5A5-DD1A3AFD921F}" dt="2024-03-13T21:35:22.549" v="23" actId="108"/>
          <ac:spMkLst>
            <pc:docMk/>
            <pc:sldMk cId="848848333" sldId="341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5:27.197" v="30" actId="108"/>
        <pc:sldMkLst>
          <pc:docMk/>
          <pc:sldMk cId="2069240165" sldId="342"/>
        </pc:sldMkLst>
        <pc:spChg chg="mod">
          <ac:chgData name="Fei Qi" userId="3a0329be-6602-4f64-938f-1fc3eca2c3af" providerId="ADAL" clId="{75470A69-7BBB-4A47-B5A5-DD1A3AFD921F}" dt="2024-03-13T21:35:27.197" v="30" actId="108"/>
          <ac:spMkLst>
            <pc:docMk/>
            <pc:sldMk cId="2069240165" sldId="342"/>
            <ac:spMk id="64" creationId="{0677E982-2F68-453E-1FF8-02507CF8F166}"/>
          </ac:spMkLst>
        </pc:spChg>
      </pc:sldChg>
      <pc:sldChg chg="modSp mod">
        <pc:chgData name="Fei Qi" userId="3a0329be-6602-4f64-938f-1fc3eca2c3af" providerId="ADAL" clId="{75470A69-7BBB-4A47-B5A5-DD1A3AFD921F}" dt="2024-03-13T21:35:51.340" v="41"/>
        <pc:sldMkLst>
          <pc:docMk/>
          <pc:sldMk cId="981251258" sldId="343"/>
        </pc:sldMkLst>
        <pc:spChg chg="mod">
          <ac:chgData name="Fei Qi" userId="3a0329be-6602-4f64-938f-1fc3eca2c3af" providerId="ADAL" clId="{75470A69-7BBB-4A47-B5A5-DD1A3AFD921F}" dt="2024-03-13T21:35:51.340" v="41"/>
          <ac:spMkLst>
            <pc:docMk/>
            <pc:sldMk cId="981251258" sldId="343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6:10.795" v="47" actId="114"/>
        <pc:sldMkLst>
          <pc:docMk/>
          <pc:sldMk cId="4228469726" sldId="344"/>
        </pc:sldMkLst>
        <pc:spChg chg="mod">
          <ac:chgData name="Fei Qi" userId="3a0329be-6602-4f64-938f-1fc3eca2c3af" providerId="ADAL" clId="{75470A69-7BBB-4A47-B5A5-DD1A3AFD921F}" dt="2024-03-13T21:36:10.795" v="47" actId="114"/>
          <ac:spMkLst>
            <pc:docMk/>
            <pc:sldMk cId="4228469726" sldId="344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6:20.282" v="51" actId="207"/>
        <pc:sldMkLst>
          <pc:docMk/>
          <pc:sldMk cId="1467269530" sldId="345"/>
        </pc:sldMkLst>
        <pc:spChg chg="mod">
          <ac:chgData name="Fei Qi" userId="3a0329be-6602-4f64-938f-1fc3eca2c3af" providerId="ADAL" clId="{75470A69-7BBB-4A47-B5A5-DD1A3AFD921F}" dt="2024-03-13T21:36:20.282" v="51" actId="207"/>
          <ac:spMkLst>
            <pc:docMk/>
            <pc:sldMk cId="1467269530" sldId="345"/>
            <ac:spMk id="64" creationId="{0677E982-2F68-453E-1FF8-02507CF8F166}"/>
          </ac:spMkLst>
        </pc:spChg>
      </pc:sldChg>
      <pc:sldChg chg="modSp mod">
        <pc:chgData name="Fei Qi" userId="3a0329be-6602-4f64-938f-1fc3eca2c3af" providerId="ADAL" clId="{75470A69-7BBB-4A47-B5A5-DD1A3AFD921F}" dt="2024-03-13T21:36:51.968" v="61" actId="108"/>
        <pc:sldMkLst>
          <pc:docMk/>
          <pc:sldMk cId="1494950051" sldId="346"/>
        </pc:sldMkLst>
        <pc:spChg chg="mod">
          <ac:chgData name="Fei Qi" userId="3a0329be-6602-4f64-938f-1fc3eca2c3af" providerId="ADAL" clId="{75470A69-7BBB-4A47-B5A5-DD1A3AFD921F}" dt="2024-03-13T21:36:51.968" v="61" actId="108"/>
          <ac:spMkLst>
            <pc:docMk/>
            <pc:sldMk cId="1494950051" sldId="346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7:07.455" v="72" actId="255"/>
        <pc:sldMkLst>
          <pc:docMk/>
          <pc:sldMk cId="3745494522" sldId="347"/>
        </pc:sldMkLst>
        <pc:spChg chg="mod">
          <ac:chgData name="Fei Qi" userId="3a0329be-6602-4f64-938f-1fc3eca2c3af" providerId="ADAL" clId="{75470A69-7BBB-4A47-B5A5-DD1A3AFD921F}" dt="2024-03-13T21:37:07.455" v="72" actId="255"/>
          <ac:spMkLst>
            <pc:docMk/>
            <pc:sldMk cId="3745494522" sldId="347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7:19.010" v="78" actId="108"/>
        <pc:sldMkLst>
          <pc:docMk/>
          <pc:sldMk cId="643786722" sldId="348"/>
        </pc:sldMkLst>
        <pc:spChg chg="mod">
          <ac:chgData name="Fei Qi" userId="3a0329be-6602-4f64-938f-1fc3eca2c3af" providerId="ADAL" clId="{75470A69-7BBB-4A47-B5A5-DD1A3AFD921F}" dt="2024-03-13T21:37:19.010" v="78" actId="108"/>
          <ac:spMkLst>
            <pc:docMk/>
            <pc:sldMk cId="643786722" sldId="348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7:25.891" v="84" actId="108"/>
        <pc:sldMkLst>
          <pc:docMk/>
          <pc:sldMk cId="165550462" sldId="349"/>
        </pc:sldMkLst>
        <pc:spChg chg="mod">
          <ac:chgData name="Fei Qi" userId="3a0329be-6602-4f64-938f-1fc3eca2c3af" providerId="ADAL" clId="{75470A69-7BBB-4A47-B5A5-DD1A3AFD921F}" dt="2024-03-13T21:37:25.891" v="84" actId="108"/>
          <ac:spMkLst>
            <pc:docMk/>
            <pc:sldMk cId="165550462" sldId="349"/>
            <ac:spMk id="6" creationId="{49864BA4-5B0A-544F-2D60-7D61A92ABF9A}"/>
          </ac:spMkLst>
        </pc:spChg>
        <pc:spChg chg="mod">
          <ac:chgData name="Fei Qi" userId="3a0329be-6602-4f64-938f-1fc3eca2c3af" providerId="ADAL" clId="{75470A69-7BBB-4A47-B5A5-DD1A3AFD921F}" dt="2024-03-13T21:37:25.376" v="83" actId="108"/>
          <ac:spMkLst>
            <pc:docMk/>
            <pc:sldMk cId="165550462" sldId="349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7:33.535" v="91" actId="108"/>
        <pc:sldMkLst>
          <pc:docMk/>
          <pc:sldMk cId="2939498672" sldId="350"/>
        </pc:sldMkLst>
        <pc:spChg chg="mod">
          <ac:chgData name="Fei Qi" userId="3a0329be-6602-4f64-938f-1fc3eca2c3af" providerId="ADAL" clId="{75470A69-7BBB-4A47-B5A5-DD1A3AFD921F}" dt="2024-03-13T21:37:29.362" v="88" actId="108"/>
          <ac:spMkLst>
            <pc:docMk/>
            <pc:sldMk cId="2939498672" sldId="350"/>
            <ac:spMk id="6" creationId="{49864BA4-5B0A-544F-2D60-7D61A92ABF9A}"/>
          </ac:spMkLst>
        </pc:spChg>
        <pc:spChg chg="mod">
          <ac:chgData name="Fei Qi" userId="3a0329be-6602-4f64-938f-1fc3eca2c3af" providerId="ADAL" clId="{75470A69-7BBB-4A47-B5A5-DD1A3AFD921F}" dt="2024-03-13T21:37:33.535" v="91" actId="108"/>
          <ac:spMkLst>
            <pc:docMk/>
            <pc:sldMk cId="2939498672" sldId="350"/>
            <ac:spMk id="7" creationId="{B9D81086-1D8C-6490-2E31-73ADC4CC0067}"/>
          </ac:spMkLst>
        </pc:spChg>
        <pc:spChg chg="mod">
          <ac:chgData name="Fei Qi" userId="3a0329be-6602-4f64-938f-1fc3eca2c3af" providerId="ADAL" clId="{75470A69-7BBB-4A47-B5A5-DD1A3AFD921F}" dt="2024-03-13T21:37:31.111" v="90" actId="108"/>
          <ac:spMkLst>
            <pc:docMk/>
            <pc:sldMk cId="2939498672" sldId="350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8:15.524" v="102" actId="108"/>
        <pc:sldMkLst>
          <pc:docMk/>
          <pc:sldMk cId="230657393" sldId="351"/>
        </pc:sldMkLst>
        <pc:spChg chg="mod">
          <ac:chgData name="Fei Qi" userId="3a0329be-6602-4f64-938f-1fc3eca2c3af" providerId="ADAL" clId="{75470A69-7BBB-4A47-B5A5-DD1A3AFD921F}" dt="2024-03-13T21:38:15.524" v="102" actId="108"/>
          <ac:spMkLst>
            <pc:docMk/>
            <pc:sldMk cId="230657393" sldId="351"/>
            <ac:spMk id="64" creationId="{0677E982-2F68-453E-1FF8-02507CF8F166}"/>
          </ac:spMkLst>
        </pc:spChg>
      </pc:sldChg>
      <pc:sldChg chg="modSp mod">
        <pc:chgData name="Fei Qi" userId="3a0329be-6602-4f64-938f-1fc3eca2c3af" providerId="ADAL" clId="{75470A69-7BBB-4A47-B5A5-DD1A3AFD921F}" dt="2024-03-13T21:37:51.957" v="97" actId="207"/>
        <pc:sldMkLst>
          <pc:docMk/>
          <pc:sldMk cId="3074816086" sldId="352"/>
        </pc:sldMkLst>
        <pc:spChg chg="mod">
          <ac:chgData name="Fei Qi" userId="3a0329be-6602-4f64-938f-1fc3eca2c3af" providerId="ADAL" clId="{75470A69-7BBB-4A47-B5A5-DD1A3AFD921F}" dt="2024-03-13T21:37:36.186" v="92" actId="108"/>
          <ac:spMkLst>
            <pc:docMk/>
            <pc:sldMk cId="3074816086" sldId="352"/>
            <ac:spMk id="7" creationId="{B9D81086-1D8C-6490-2E31-73ADC4CC0067}"/>
          </ac:spMkLst>
        </pc:spChg>
        <pc:spChg chg="mod">
          <ac:chgData name="Fei Qi" userId="3a0329be-6602-4f64-938f-1fc3eca2c3af" providerId="ADAL" clId="{75470A69-7BBB-4A47-B5A5-DD1A3AFD921F}" dt="2024-03-13T21:37:51.957" v="97" actId="207"/>
          <ac:spMkLst>
            <pc:docMk/>
            <pc:sldMk cId="3074816086" sldId="352"/>
            <ac:spMk id="64" creationId="{0677E982-2F68-453E-1FF8-02507CF8F166}"/>
          </ac:spMkLst>
        </pc:spChg>
      </pc:sldChg>
      <pc:sldChg chg="modSp mod">
        <pc:chgData name="Fei Qi" userId="3a0329be-6602-4f64-938f-1fc3eca2c3af" providerId="ADAL" clId="{75470A69-7BBB-4A47-B5A5-DD1A3AFD921F}" dt="2024-03-13T21:38:32.720" v="105" actId="207"/>
        <pc:sldMkLst>
          <pc:docMk/>
          <pc:sldMk cId="3734905945" sldId="353"/>
        </pc:sldMkLst>
        <pc:spChg chg="mod">
          <ac:chgData name="Fei Qi" userId="3a0329be-6602-4f64-938f-1fc3eca2c3af" providerId="ADAL" clId="{75470A69-7BBB-4A47-B5A5-DD1A3AFD921F}" dt="2024-03-13T21:38:32.720" v="105" actId="207"/>
          <ac:spMkLst>
            <pc:docMk/>
            <pc:sldMk cId="3734905945" sldId="353"/>
            <ac:spMk id="64" creationId="{0677E982-2F68-453E-1FF8-02507CF8F166}"/>
          </ac:spMkLst>
        </pc:spChg>
      </pc:sldChg>
      <pc:sldChg chg="modSp mod">
        <pc:chgData name="Fei Qi" userId="3a0329be-6602-4f64-938f-1fc3eca2c3af" providerId="ADAL" clId="{75470A69-7BBB-4A47-B5A5-DD1A3AFD921F}" dt="2024-03-13T21:38:54.563" v="108" actId="20577"/>
        <pc:sldMkLst>
          <pc:docMk/>
          <pc:sldMk cId="2695924958" sldId="354"/>
        </pc:sldMkLst>
        <pc:spChg chg="mod">
          <ac:chgData name="Fei Qi" userId="3a0329be-6602-4f64-938f-1fc3eca2c3af" providerId="ADAL" clId="{75470A69-7BBB-4A47-B5A5-DD1A3AFD921F}" dt="2024-03-13T21:38:54.563" v="108" actId="20577"/>
          <ac:spMkLst>
            <pc:docMk/>
            <pc:sldMk cId="2695924958" sldId="354"/>
            <ac:spMk id="64" creationId="{0677E982-2F68-453E-1FF8-02507CF8F166}"/>
          </ac:spMkLst>
        </pc:spChg>
      </pc:sldChg>
      <pc:sldChg chg="modSp">
        <pc:chgData name="Fei Qi" userId="3a0329be-6602-4f64-938f-1fc3eca2c3af" providerId="ADAL" clId="{75470A69-7BBB-4A47-B5A5-DD1A3AFD921F}" dt="2024-03-13T21:39:09.168" v="116" actId="108"/>
        <pc:sldMkLst>
          <pc:docMk/>
          <pc:sldMk cId="2537202157" sldId="355"/>
        </pc:sldMkLst>
        <pc:spChg chg="mod">
          <ac:chgData name="Fei Qi" userId="3a0329be-6602-4f64-938f-1fc3eca2c3af" providerId="ADAL" clId="{75470A69-7BBB-4A47-B5A5-DD1A3AFD921F}" dt="2024-03-13T21:39:09.168" v="116" actId="108"/>
          <ac:spMkLst>
            <pc:docMk/>
            <pc:sldMk cId="2537202157" sldId="355"/>
            <ac:spMk id="3" creationId="{DDEDE7BD-D1BA-75DE-7D21-4688063F8186}"/>
          </ac:spMkLst>
        </pc:spChg>
        <pc:spChg chg="mod">
          <ac:chgData name="Fei Qi" userId="3a0329be-6602-4f64-938f-1fc3eca2c3af" providerId="ADAL" clId="{75470A69-7BBB-4A47-B5A5-DD1A3AFD921F}" dt="2024-03-13T21:39:04.932" v="110" actId="108"/>
          <ac:spMkLst>
            <pc:docMk/>
            <pc:sldMk cId="2537202157" sldId="355"/>
            <ac:spMk id="64" creationId="{0677E982-2F68-453E-1FF8-02507CF8F166}"/>
          </ac:spMkLst>
        </pc:spChg>
      </pc:sldChg>
      <pc:sldChg chg="modSp mod">
        <pc:chgData name="Fei Qi" userId="3a0329be-6602-4f64-938f-1fc3eca2c3af" providerId="ADAL" clId="{75470A69-7BBB-4A47-B5A5-DD1A3AFD921F}" dt="2024-03-13T21:39:40.601" v="136" actId="108"/>
        <pc:sldMkLst>
          <pc:docMk/>
          <pc:sldMk cId="2850660052" sldId="356"/>
        </pc:sldMkLst>
        <pc:spChg chg="mod">
          <ac:chgData name="Fei Qi" userId="3a0329be-6602-4f64-938f-1fc3eca2c3af" providerId="ADAL" clId="{75470A69-7BBB-4A47-B5A5-DD1A3AFD921F}" dt="2024-03-13T21:39:28.030" v="132" actId="108"/>
          <ac:spMkLst>
            <pc:docMk/>
            <pc:sldMk cId="2850660052" sldId="356"/>
            <ac:spMk id="6" creationId="{DDEDE7BD-D1BA-75DE-7D21-4688063F8186}"/>
          </ac:spMkLst>
        </pc:spChg>
        <pc:spChg chg="mod">
          <ac:chgData name="Fei Qi" userId="3a0329be-6602-4f64-938f-1fc3eca2c3af" providerId="ADAL" clId="{75470A69-7BBB-4A47-B5A5-DD1A3AFD921F}" dt="2024-03-13T21:39:40.601" v="136" actId="108"/>
          <ac:spMkLst>
            <pc:docMk/>
            <pc:sldMk cId="2850660052" sldId="356"/>
            <ac:spMk id="64" creationId="{0677E982-2F68-453E-1FF8-02507CF8F166}"/>
          </ac:spMkLst>
        </pc:spChg>
      </pc:sldChg>
    </pc:docChg>
  </pc:docChgLst>
  <pc:docChgLst>
    <pc:chgData name="Fei Qi" userId="3a0329be-6602-4f64-938f-1fc3eca2c3af" providerId="ADAL" clId="{83DA057E-BC06-42F6-A035-0CA04862B454}"/>
    <pc:docChg chg="undo custSel addSld delSld modSld sldOrd">
      <pc:chgData name="Fei Qi" userId="3a0329be-6602-4f64-938f-1fc3eca2c3af" providerId="ADAL" clId="{83DA057E-BC06-42F6-A035-0CA04862B454}" dt="2024-03-10T13:25:43.645" v="11361"/>
      <pc:docMkLst>
        <pc:docMk/>
      </pc:docMkLst>
      <pc:sldChg chg="modSp mod">
        <pc:chgData name="Fei Qi" userId="3a0329be-6602-4f64-938f-1fc3eca2c3af" providerId="ADAL" clId="{83DA057E-BC06-42F6-A035-0CA04862B454}" dt="2024-03-06T22:25:12.094" v="0" actId="20577"/>
        <pc:sldMkLst>
          <pc:docMk/>
          <pc:sldMk cId="2309052037" sldId="256"/>
        </pc:sldMkLst>
        <pc:spChg chg="mod">
          <ac:chgData name="Fei Qi" userId="3a0329be-6602-4f64-938f-1fc3eca2c3af" providerId="ADAL" clId="{83DA057E-BC06-42F6-A035-0CA04862B454}" dt="2024-03-06T22:25:12.094" v="0" actId="20577"/>
          <ac:spMkLst>
            <pc:docMk/>
            <pc:sldMk cId="2309052037" sldId="256"/>
            <ac:spMk id="2" creationId="{5F3CAB6C-16B2-1BC0-8235-64E42CCE77AC}"/>
          </ac:spMkLst>
        </pc:spChg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3037264613" sldId="292"/>
        </pc:sldMkLst>
      </pc:sldChg>
      <pc:sldChg chg="addSp modSp mod">
        <pc:chgData name="Fei Qi" userId="3a0329be-6602-4f64-938f-1fc3eca2c3af" providerId="ADAL" clId="{83DA057E-BC06-42F6-A035-0CA04862B454}" dt="2024-03-06T22:42:14.709" v="1365"/>
        <pc:sldMkLst>
          <pc:docMk/>
          <pc:sldMk cId="3445312045" sldId="293"/>
        </pc:sldMkLst>
        <pc:spChg chg="mod">
          <ac:chgData name="Fei Qi" userId="3a0329be-6602-4f64-938f-1fc3eca2c3af" providerId="ADAL" clId="{83DA057E-BC06-42F6-A035-0CA04862B454}" dt="2024-03-06T22:25:41.452" v="102" actId="20577"/>
          <ac:spMkLst>
            <pc:docMk/>
            <pc:sldMk cId="3445312045" sldId="293"/>
            <ac:spMk id="5" creationId="{614A9C9B-3BC9-FCC9-7B16-7E7D1C0911A6}"/>
          </ac:spMkLst>
        </pc:spChg>
        <pc:spChg chg="mod">
          <ac:chgData name="Fei Qi" userId="3a0329be-6602-4f64-938f-1fc3eca2c3af" providerId="ADAL" clId="{83DA057E-BC06-42F6-A035-0CA04862B454}" dt="2024-03-06T22:32:05.735" v="599" actId="20577"/>
          <ac:spMkLst>
            <pc:docMk/>
            <pc:sldMk cId="3445312045" sldId="293"/>
            <ac:spMk id="64" creationId="{D206A6D1-853A-2D11-BFE8-BAE746FF3B75}"/>
          </ac:spMkLst>
        </pc:spChg>
        <pc:picChg chg="add mod">
          <ac:chgData name="Fei Qi" userId="3a0329be-6602-4f64-938f-1fc3eca2c3af" providerId="ADAL" clId="{83DA057E-BC06-42F6-A035-0CA04862B454}" dt="2024-03-06T22:42:14.709" v="1365"/>
          <ac:picMkLst>
            <pc:docMk/>
            <pc:sldMk cId="3445312045" sldId="293"/>
            <ac:picMk id="2" creationId="{6ECDF548-E4B8-7C30-C0AD-CBE8E2E56C9F}"/>
          </ac:picMkLst>
        </pc:picChg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1816979913" sldId="295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28079066" sldId="296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1901358668" sldId="297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694189572" sldId="298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717786058" sldId="299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2763613537" sldId="300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3773024355" sldId="301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4186440804" sldId="302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4144806652" sldId="303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2704559659" sldId="304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3281218309" sldId="305"/>
        </pc:sldMkLst>
      </pc:sldChg>
      <pc:sldChg chg="del">
        <pc:chgData name="Fei Qi" userId="3a0329be-6602-4f64-938f-1fc3eca2c3af" providerId="ADAL" clId="{83DA057E-BC06-42F6-A035-0CA04862B454}" dt="2024-03-06T22:34:09.941" v="811" actId="47"/>
        <pc:sldMkLst>
          <pc:docMk/>
          <pc:sldMk cId="866717025" sldId="307"/>
        </pc:sldMkLst>
      </pc:sldChg>
      <pc:sldChg chg="modSp del mod">
        <pc:chgData name="Fei Qi" userId="3a0329be-6602-4f64-938f-1fc3eca2c3af" providerId="ADAL" clId="{83DA057E-BC06-42F6-A035-0CA04862B454}" dt="2024-03-06T22:34:09.941" v="811" actId="47"/>
        <pc:sldMkLst>
          <pc:docMk/>
          <pc:sldMk cId="2378678727" sldId="308"/>
        </pc:sldMkLst>
        <pc:spChg chg="mod">
          <ac:chgData name="Fei Qi" userId="3a0329be-6602-4f64-938f-1fc3eca2c3af" providerId="ADAL" clId="{83DA057E-BC06-42F6-A035-0CA04862B454}" dt="2024-03-06T22:25:21.346" v="42" actId="20577"/>
          <ac:spMkLst>
            <pc:docMk/>
            <pc:sldMk cId="2378678727" sldId="308"/>
            <ac:spMk id="5" creationId="{BEA1AC80-B652-E524-2D33-6213ED46BDAD}"/>
          </ac:spMkLst>
        </pc:spChg>
        <pc:spChg chg="mod">
          <ac:chgData name="Fei Qi" userId="3a0329be-6602-4f64-938f-1fc3eca2c3af" providerId="ADAL" clId="{83DA057E-BC06-42F6-A035-0CA04862B454}" dt="2024-03-06T22:25:25.590" v="51" actId="20577"/>
          <ac:spMkLst>
            <pc:docMk/>
            <pc:sldMk cId="2378678727" sldId="308"/>
            <ac:spMk id="64" creationId="{66AEFA07-2EE0-DA75-70D1-D4800D1D4F06}"/>
          </ac:spMkLst>
        </pc:spChg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859229632" sldId="309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2705068526" sldId="311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955541445" sldId="312"/>
        </pc:sldMkLst>
      </pc:sldChg>
      <pc:sldChg chg="del">
        <pc:chgData name="Fei Qi" userId="3a0329be-6602-4f64-938f-1fc3eca2c3af" providerId="ADAL" clId="{83DA057E-BC06-42F6-A035-0CA04862B454}" dt="2024-03-10T11:08:54.974" v="4545" actId="47"/>
        <pc:sldMkLst>
          <pc:docMk/>
          <pc:sldMk cId="3104471171" sldId="313"/>
        </pc:sldMkLst>
      </pc:sldChg>
      <pc:sldChg chg="addSp modSp add mod">
        <pc:chgData name="Fei Qi" userId="3a0329be-6602-4f64-938f-1fc3eca2c3af" providerId="ADAL" clId="{83DA057E-BC06-42F6-A035-0CA04862B454}" dt="2024-03-06T22:42:08.053" v="1364"/>
        <pc:sldMkLst>
          <pc:docMk/>
          <pc:sldMk cId="1195268210" sldId="314"/>
        </pc:sldMkLst>
        <pc:spChg chg="mod">
          <ac:chgData name="Fei Qi" userId="3a0329be-6602-4f64-938f-1fc3eca2c3af" providerId="ADAL" clId="{83DA057E-BC06-42F6-A035-0CA04862B454}" dt="2024-03-06T22:35:33.294" v="952" actId="6549"/>
          <ac:spMkLst>
            <pc:docMk/>
            <pc:sldMk cId="1195268210" sldId="314"/>
            <ac:spMk id="64" creationId="{7EFDDA6D-0523-07A5-B2E5-2EC9CA06BB73}"/>
          </ac:spMkLst>
        </pc:spChg>
        <pc:picChg chg="add mod">
          <ac:chgData name="Fei Qi" userId="3a0329be-6602-4f64-938f-1fc3eca2c3af" providerId="ADAL" clId="{83DA057E-BC06-42F6-A035-0CA04862B454}" dt="2024-03-06T22:42:08.053" v="1364"/>
          <ac:picMkLst>
            <pc:docMk/>
            <pc:sldMk cId="1195268210" sldId="314"/>
            <ac:picMk id="2" creationId="{B68EFB41-DF7B-6A3B-912F-25FF345662ED}"/>
          </ac:picMkLst>
        </pc:picChg>
      </pc:sldChg>
      <pc:sldChg chg="addSp modSp add mod">
        <pc:chgData name="Fei Qi" userId="3a0329be-6602-4f64-938f-1fc3eca2c3af" providerId="ADAL" clId="{83DA057E-BC06-42F6-A035-0CA04862B454}" dt="2024-03-06T22:42:06.303" v="1363"/>
        <pc:sldMkLst>
          <pc:docMk/>
          <pc:sldMk cId="1368984437" sldId="315"/>
        </pc:sldMkLst>
        <pc:spChg chg="mod">
          <ac:chgData name="Fei Qi" userId="3a0329be-6602-4f64-938f-1fc3eca2c3af" providerId="ADAL" clId="{83DA057E-BC06-42F6-A035-0CA04862B454}" dt="2024-03-06T22:38:18.479" v="1175" actId="20577"/>
          <ac:spMkLst>
            <pc:docMk/>
            <pc:sldMk cId="1368984437" sldId="315"/>
            <ac:spMk id="64" creationId="{6448A9F3-7F87-F586-3159-D3E110CE4B1A}"/>
          </ac:spMkLst>
        </pc:spChg>
        <pc:picChg chg="add mod">
          <ac:chgData name="Fei Qi" userId="3a0329be-6602-4f64-938f-1fc3eca2c3af" providerId="ADAL" clId="{83DA057E-BC06-42F6-A035-0CA04862B454}" dt="2024-03-06T22:42:06.303" v="1363"/>
          <ac:picMkLst>
            <pc:docMk/>
            <pc:sldMk cId="1368984437" sldId="315"/>
            <ac:picMk id="2" creationId="{6ABD3F02-2E43-912A-DBF6-D470A1FA1A2B}"/>
          </ac:picMkLst>
        </pc:picChg>
      </pc:sldChg>
      <pc:sldChg chg="addSp modSp add mod">
        <pc:chgData name="Fei Qi" userId="3a0329be-6602-4f64-938f-1fc3eca2c3af" providerId="ADAL" clId="{83DA057E-BC06-42F6-A035-0CA04862B454}" dt="2024-03-06T22:42:04.437" v="1362" actId="1076"/>
        <pc:sldMkLst>
          <pc:docMk/>
          <pc:sldMk cId="3196001517" sldId="316"/>
        </pc:sldMkLst>
        <pc:spChg chg="mod">
          <ac:chgData name="Fei Qi" userId="3a0329be-6602-4f64-938f-1fc3eca2c3af" providerId="ADAL" clId="{83DA057E-BC06-42F6-A035-0CA04862B454}" dt="2024-03-06T22:41:10.304" v="1357" actId="20577"/>
          <ac:spMkLst>
            <pc:docMk/>
            <pc:sldMk cId="3196001517" sldId="316"/>
            <ac:spMk id="64" creationId="{A4607719-D63E-E2E2-5F29-C0FA0EBA5964}"/>
          </ac:spMkLst>
        </pc:spChg>
        <pc:picChg chg="add mod">
          <ac:chgData name="Fei Qi" userId="3a0329be-6602-4f64-938f-1fc3eca2c3af" providerId="ADAL" clId="{83DA057E-BC06-42F6-A035-0CA04862B454}" dt="2024-03-06T22:42:04.437" v="1362" actId="1076"/>
          <ac:picMkLst>
            <pc:docMk/>
            <pc:sldMk cId="3196001517" sldId="316"/>
            <ac:picMk id="2" creationId="{F1C5D55B-0016-222C-111F-7B94AA29476B}"/>
          </ac:picMkLst>
        </pc:picChg>
      </pc:sldChg>
      <pc:sldChg chg="addSp modSp add mod">
        <pc:chgData name="Fei Qi" userId="3a0329be-6602-4f64-938f-1fc3eca2c3af" providerId="ADAL" clId="{83DA057E-BC06-42F6-A035-0CA04862B454}" dt="2024-03-06T22:44:50.078" v="1584" actId="20577"/>
        <pc:sldMkLst>
          <pc:docMk/>
          <pc:sldMk cId="2302266051" sldId="317"/>
        </pc:sldMkLst>
        <pc:spChg chg="add mod">
          <ac:chgData name="Fei Qi" userId="3a0329be-6602-4f64-938f-1fc3eca2c3af" providerId="ADAL" clId="{83DA057E-BC06-42F6-A035-0CA04862B454}" dt="2024-03-06T22:44:50.078" v="1584" actId="20577"/>
          <ac:spMkLst>
            <pc:docMk/>
            <pc:sldMk cId="2302266051" sldId="317"/>
            <ac:spMk id="4" creationId="{B6EEF9E6-4D83-A37E-74AA-F59929B5D117}"/>
          </ac:spMkLst>
        </pc:spChg>
        <pc:spChg chg="mod">
          <ac:chgData name="Fei Qi" userId="3a0329be-6602-4f64-938f-1fc3eca2c3af" providerId="ADAL" clId="{83DA057E-BC06-42F6-A035-0CA04862B454}" dt="2024-03-06T22:42:49.323" v="1375" actId="21"/>
          <ac:spMkLst>
            <pc:docMk/>
            <pc:sldMk cId="2302266051" sldId="317"/>
            <ac:spMk id="64" creationId="{6882C193-95E7-E93A-F94E-18A2883C2E9C}"/>
          </ac:spMkLst>
        </pc:spChg>
      </pc:sldChg>
      <pc:sldChg chg="addSp delSp modSp add mod">
        <pc:chgData name="Fei Qi" userId="3a0329be-6602-4f64-938f-1fc3eca2c3af" providerId="ADAL" clId="{83DA057E-BC06-42F6-A035-0CA04862B454}" dt="2024-03-07T00:08:53.518" v="1704" actId="207"/>
        <pc:sldMkLst>
          <pc:docMk/>
          <pc:sldMk cId="2153775156" sldId="318"/>
        </pc:sldMkLst>
        <pc:spChg chg="mod">
          <ac:chgData name="Fei Qi" userId="3a0329be-6602-4f64-938f-1fc3eca2c3af" providerId="ADAL" clId="{83DA057E-BC06-42F6-A035-0CA04862B454}" dt="2024-03-07T00:08:40.606" v="1665" actId="21"/>
          <ac:spMkLst>
            <pc:docMk/>
            <pc:sldMk cId="2153775156" sldId="318"/>
            <ac:spMk id="4" creationId="{C1265919-865C-7DBF-1A1D-ED5965343978}"/>
          </ac:spMkLst>
        </pc:spChg>
        <pc:spChg chg="mod">
          <ac:chgData name="Fei Qi" userId="3a0329be-6602-4f64-938f-1fc3eca2c3af" providerId="ADAL" clId="{83DA057E-BC06-42F6-A035-0CA04862B454}" dt="2024-03-07T00:08:53.518" v="1704" actId="207"/>
          <ac:spMkLst>
            <pc:docMk/>
            <pc:sldMk cId="2153775156" sldId="318"/>
            <ac:spMk id="64" creationId="{9603747E-3EE0-F4F6-7B2F-C9824B54F68B}"/>
          </ac:spMkLst>
        </pc:spChg>
        <pc:picChg chg="add del mod">
          <ac:chgData name="Fei Qi" userId="3a0329be-6602-4f64-938f-1fc3eca2c3af" providerId="ADAL" clId="{83DA057E-BC06-42F6-A035-0CA04862B454}" dt="2024-03-07T00:07:29.042" v="1626" actId="478"/>
          <ac:picMkLst>
            <pc:docMk/>
            <pc:sldMk cId="2153775156" sldId="318"/>
            <ac:picMk id="3" creationId="{1390FA26-7C56-6C8D-5459-1C75687F592A}"/>
          </ac:picMkLst>
        </pc:picChg>
        <pc:picChg chg="add mod">
          <ac:chgData name="Fei Qi" userId="3a0329be-6602-4f64-938f-1fc3eca2c3af" providerId="ADAL" clId="{83DA057E-BC06-42F6-A035-0CA04862B454}" dt="2024-03-07T00:08:06.685" v="1631" actId="14100"/>
          <ac:picMkLst>
            <pc:docMk/>
            <pc:sldMk cId="2153775156" sldId="318"/>
            <ac:picMk id="6" creationId="{27ED7E0F-E999-1BAB-D50B-5BFF45D62B6D}"/>
          </ac:picMkLst>
        </pc:picChg>
      </pc:sldChg>
      <pc:sldChg chg="delSp modSp add mod">
        <pc:chgData name="Fei Qi" userId="3a0329be-6602-4f64-938f-1fc3eca2c3af" providerId="ADAL" clId="{83DA057E-BC06-42F6-A035-0CA04862B454}" dt="2024-03-07T00:48:26.588" v="3287" actId="20577"/>
        <pc:sldMkLst>
          <pc:docMk/>
          <pc:sldMk cId="1976001942" sldId="319"/>
        </pc:sldMkLst>
        <pc:spChg chg="del">
          <ac:chgData name="Fei Qi" userId="3a0329be-6602-4f64-938f-1fc3eca2c3af" providerId="ADAL" clId="{83DA057E-BC06-42F6-A035-0CA04862B454}" dt="2024-03-07T00:11:01.084" v="1736" actId="478"/>
          <ac:spMkLst>
            <pc:docMk/>
            <pc:sldMk cId="1976001942" sldId="319"/>
            <ac:spMk id="4" creationId="{2F4C2DCC-19AE-DF22-A33F-FC64D25A359F}"/>
          </ac:spMkLst>
        </pc:spChg>
        <pc:spChg chg="mod">
          <ac:chgData name="Fei Qi" userId="3a0329be-6602-4f64-938f-1fc3eca2c3af" providerId="ADAL" clId="{83DA057E-BC06-42F6-A035-0CA04862B454}" dt="2024-03-07T00:48:26.588" v="3287" actId="20577"/>
          <ac:spMkLst>
            <pc:docMk/>
            <pc:sldMk cId="1976001942" sldId="319"/>
            <ac:spMk id="64" creationId="{0125F0D3-FCB5-E89B-AAC8-E831B753E114}"/>
          </ac:spMkLst>
        </pc:spChg>
        <pc:picChg chg="del">
          <ac:chgData name="Fei Qi" userId="3a0329be-6602-4f64-938f-1fc3eca2c3af" providerId="ADAL" clId="{83DA057E-BC06-42F6-A035-0CA04862B454}" dt="2024-03-07T00:10:14.353" v="1731" actId="478"/>
          <ac:picMkLst>
            <pc:docMk/>
            <pc:sldMk cId="1976001942" sldId="319"/>
            <ac:picMk id="2" creationId="{3817BCFD-3DEE-AEE7-EC46-449DC4F77175}"/>
          </ac:picMkLst>
        </pc:picChg>
        <pc:picChg chg="del">
          <ac:chgData name="Fei Qi" userId="3a0329be-6602-4f64-938f-1fc3eca2c3af" providerId="ADAL" clId="{83DA057E-BC06-42F6-A035-0CA04862B454}" dt="2024-03-07T00:10:32.537" v="1735" actId="478"/>
          <ac:picMkLst>
            <pc:docMk/>
            <pc:sldMk cId="1976001942" sldId="319"/>
            <ac:picMk id="6" creationId="{31B6E42B-6C21-BB5A-499C-DBE28D892A61}"/>
          </ac:picMkLst>
        </pc:picChg>
      </pc:sldChg>
      <pc:sldChg chg="modSp add mod">
        <pc:chgData name="Fei Qi" userId="3a0329be-6602-4f64-938f-1fc3eca2c3af" providerId="ADAL" clId="{83DA057E-BC06-42F6-A035-0CA04862B454}" dt="2024-03-07T00:48:29.958" v="3288" actId="20577"/>
        <pc:sldMkLst>
          <pc:docMk/>
          <pc:sldMk cId="2048784242" sldId="320"/>
        </pc:sldMkLst>
        <pc:spChg chg="mod">
          <ac:chgData name="Fei Qi" userId="3a0329be-6602-4f64-938f-1fc3eca2c3af" providerId="ADAL" clId="{83DA057E-BC06-42F6-A035-0CA04862B454}" dt="2024-03-07T00:48:29.958" v="3288" actId="20577"/>
          <ac:spMkLst>
            <pc:docMk/>
            <pc:sldMk cId="2048784242" sldId="320"/>
            <ac:spMk id="64" creationId="{B3DED745-314F-B89C-9BCD-73CAE811D23E}"/>
          </ac:spMkLst>
        </pc:spChg>
      </pc:sldChg>
      <pc:sldChg chg="modSp add del">
        <pc:chgData name="Fei Qi" userId="3a0329be-6602-4f64-938f-1fc3eca2c3af" providerId="ADAL" clId="{83DA057E-BC06-42F6-A035-0CA04862B454}" dt="2024-03-07T00:22:33.350" v="2236" actId="47"/>
        <pc:sldMkLst>
          <pc:docMk/>
          <pc:sldMk cId="3480445409" sldId="320"/>
        </pc:sldMkLst>
        <pc:spChg chg="mod">
          <ac:chgData name="Fei Qi" userId="3a0329be-6602-4f64-938f-1fc3eca2c3af" providerId="ADAL" clId="{83DA057E-BC06-42F6-A035-0CA04862B454}" dt="2024-03-07T00:22:31.159" v="2235" actId="6549"/>
          <ac:spMkLst>
            <pc:docMk/>
            <pc:sldMk cId="3480445409" sldId="320"/>
            <ac:spMk id="64" creationId="{CF47B9F8-50FF-3647-61A7-A59630D1E488}"/>
          </ac:spMkLst>
        </pc:spChg>
      </pc:sldChg>
      <pc:sldChg chg="addSp delSp modSp add mod">
        <pc:chgData name="Fei Qi" userId="3a0329be-6602-4f64-938f-1fc3eca2c3af" providerId="ADAL" clId="{83DA057E-BC06-42F6-A035-0CA04862B454}" dt="2024-03-07T00:49:07.895" v="3295" actId="20577"/>
        <pc:sldMkLst>
          <pc:docMk/>
          <pc:sldMk cId="1488616207" sldId="321"/>
        </pc:sldMkLst>
        <pc:spChg chg="add del mod">
          <ac:chgData name="Fei Qi" userId="3a0329be-6602-4f64-938f-1fc3eca2c3af" providerId="ADAL" clId="{83DA057E-BC06-42F6-A035-0CA04862B454}" dt="2024-03-07T00:35:26.701" v="2973" actId="478"/>
          <ac:spMkLst>
            <pc:docMk/>
            <pc:sldMk cId="1488616207" sldId="321"/>
            <ac:spMk id="3" creationId="{A7C9EDC0-681C-4DBE-F72F-3702E53F1D9B}"/>
          </ac:spMkLst>
        </pc:spChg>
        <pc:spChg chg="mod">
          <ac:chgData name="Fei Qi" userId="3a0329be-6602-4f64-938f-1fc3eca2c3af" providerId="ADAL" clId="{83DA057E-BC06-42F6-A035-0CA04862B454}" dt="2024-03-07T00:49:07.895" v="3295" actId="20577"/>
          <ac:spMkLst>
            <pc:docMk/>
            <pc:sldMk cId="1488616207" sldId="321"/>
            <ac:spMk id="64" creationId="{DD8BE6ED-AD2E-65BA-4B99-8E38BB63FB4B}"/>
          </ac:spMkLst>
        </pc:spChg>
      </pc:sldChg>
      <pc:sldChg chg="modSp add del mod">
        <pc:chgData name="Fei Qi" userId="3a0329be-6602-4f64-938f-1fc3eca2c3af" providerId="ADAL" clId="{83DA057E-BC06-42F6-A035-0CA04862B454}" dt="2024-03-10T11:08:54.974" v="4545" actId="47"/>
        <pc:sldMkLst>
          <pc:docMk/>
          <pc:sldMk cId="1279920017" sldId="322"/>
        </pc:sldMkLst>
        <pc:spChg chg="mod">
          <ac:chgData name="Fei Qi" userId="3a0329be-6602-4f64-938f-1fc3eca2c3af" providerId="ADAL" clId="{83DA057E-BC06-42F6-A035-0CA04862B454}" dt="2024-03-07T00:53:31.550" v="3446" actId="20577"/>
          <ac:spMkLst>
            <pc:docMk/>
            <pc:sldMk cId="1279920017" sldId="322"/>
            <ac:spMk id="5" creationId="{35B446D0-73E7-0A01-86B0-9AC05FB96FE0}"/>
          </ac:spMkLst>
        </pc:spChg>
        <pc:spChg chg="mod">
          <ac:chgData name="Fei Qi" userId="3a0329be-6602-4f64-938f-1fc3eca2c3af" providerId="ADAL" clId="{83DA057E-BC06-42F6-A035-0CA04862B454}" dt="2024-03-07T00:55:22.353" v="3552" actId="20577"/>
          <ac:spMkLst>
            <pc:docMk/>
            <pc:sldMk cId="1279920017" sldId="322"/>
            <ac:spMk id="64" creationId="{0E5E2449-37DD-5EE9-BEDC-FE3562BFE0D7}"/>
          </ac:spMkLst>
        </pc:spChg>
      </pc:sldChg>
      <pc:sldChg chg="addSp delSp modSp add mod">
        <pc:chgData name="Fei Qi" userId="3a0329be-6602-4f64-938f-1fc3eca2c3af" providerId="ADAL" clId="{83DA057E-BC06-42F6-A035-0CA04862B454}" dt="2024-03-07T00:53:09.388" v="3421" actId="1076"/>
        <pc:sldMkLst>
          <pc:docMk/>
          <pc:sldMk cId="3631369623" sldId="323"/>
        </pc:sldMkLst>
        <pc:spChg chg="add mod">
          <ac:chgData name="Fei Qi" userId="3a0329be-6602-4f64-938f-1fc3eca2c3af" providerId="ADAL" clId="{83DA057E-BC06-42F6-A035-0CA04862B454}" dt="2024-03-07T00:49:31.249" v="3321" actId="1035"/>
          <ac:spMkLst>
            <pc:docMk/>
            <pc:sldMk cId="3631369623" sldId="323"/>
            <ac:spMk id="3" creationId="{1FAC1437-3591-444B-DE6A-2F3B8C70D9AA}"/>
          </ac:spMkLst>
        </pc:spChg>
        <pc:spChg chg="mod">
          <ac:chgData name="Fei Qi" userId="3a0329be-6602-4f64-938f-1fc3eca2c3af" providerId="ADAL" clId="{83DA057E-BC06-42F6-A035-0CA04862B454}" dt="2024-03-07T00:52:46.606" v="3413" actId="14100"/>
          <ac:spMkLst>
            <pc:docMk/>
            <pc:sldMk cId="3631369623" sldId="323"/>
            <ac:spMk id="64" creationId="{0677E982-2F68-453E-1FF8-02507CF8F166}"/>
          </ac:spMkLst>
        </pc:spChg>
        <pc:picChg chg="add del mod">
          <ac:chgData name="Fei Qi" userId="3a0329be-6602-4f64-938f-1fc3eca2c3af" providerId="ADAL" clId="{83DA057E-BC06-42F6-A035-0CA04862B454}" dt="2024-03-07T00:52:52.381" v="3416" actId="478"/>
          <ac:picMkLst>
            <pc:docMk/>
            <pc:sldMk cId="3631369623" sldId="323"/>
            <ac:picMk id="4" creationId="{97B08A76-16A9-31FA-8E2C-09B4D7B444B4}"/>
          </ac:picMkLst>
        </pc:picChg>
        <pc:picChg chg="add mod">
          <ac:chgData name="Fei Qi" userId="3a0329be-6602-4f64-938f-1fc3eca2c3af" providerId="ADAL" clId="{83DA057E-BC06-42F6-A035-0CA04862B454}" dt="2024-03-07T00:53:09.388" v="3421" actId="1076"/>
          <ac:picMkLst>
            <pc:docMk/>
            <pc:sldMk cId="3631369623" sldId="323"/>
            <ac:picMk id="6" creationId="{7506289C-8351-4812-5241-FA28AFE83AAC}"/>
          </ac:picMkLst>
        </pc:picChg>
      </pc:sldChg>
      <pc:sldChg chg="delSp modSp add del mod">
        <pc:chgData name="Fei Qi" userId="3a0329be-6602-4f64-938f-1fc3eca2c3af" providerId="ADAL" clId="{83DA057E-BC06-42F6-A035-0CA04862B454}" dt="2024-03-10T13:21:19.793" v="10966" actId="108"/>
        <pc:sldMkLst>
          <pc:docMk/>
          <pc:sldMk cId="1956753144" sldId="324"/>
        </pc:sldMkLst>
        <pc:spChg chg="del mod">
          <ac:chgData name="Fei Qi" userId="3a0329be-6602-4f64-938f-1fc3eca2c3af" providerId="ADAL" clId="{83DA057E-BC06-42F6-A035-0CA04862B454}" dt="2024-03-10T11:04:20.653" v="4042" actId="478"/>
          <ac:spMkLst>
            <pc:docMk/>
            <pc:sldMk cId="1956753144" sldId="324"/>
            <ac:spMk id="3" creationId="{1FAC1437-3591-444B-DE6A-2F3B8C70D9AA}"/>
          </ac:spMkLst>
        </pc:spChg>
        <pc:spChg chg="mod">
          <ac:chgData name="Fei Qi" userId="3a0329be-6602-4f64-938f-1fc3eca2c3af" providerId="ADAL" clId="{83DA057E-BC06-42F6-A035-0CA04862B454}" dt="2024-03-10T11:01:12.980" v="3611" actId="20577"/>
          <ac:spMkLst>
            <pc:docMk/>
            <pc:sldMk cId="1956753144" sldId="324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1:19.793" v="10966" actId="108"/>
          <ac:spMkLst>
            <pc:docMk/>
            <pc:sldMk cId="1956753144" sldId="324"/>
            <ac:spMk id="64" creationId="{0677E982-2F68-453E-1FF8-02507CF8F166}"/>
          </ac:spMkLst>
        </pc:spChg>
        <pc:picChg chg="del">
          <ac:chgData name="Fei Qi" userId="3a0329be-6602-4f64-938f-1fc3eca2c3af" providerId="ADAL" clId="{83DA057E-BC06-42F6-A035-0CA04862B454}" dt="2024-03-10T11:06:41.191" v="4333" actId="478"/>
          <ac:picMkLst>
            <pc:docMk/>
            <pc:sldMk cId="1956753144" sldId="324"/>
            <ac:picMk id="6" creationId="{7506289C-8351-4812-5241-FA28AFE83AAC}"/>
          </ac:picMkLst>
        </pc:picChg>
      </pc:sldChg>
      <pc:sldChg chg="new del">
        <pc:chgData name="Fei Qi" userId="3a0329be-6602-4f64-938f-1fc3eca2c3af" providerId="ADAL" clId="{83DA057E-BC06-42F6-A035-0CA04862B454}" dt="2024-03-10T13:20:52.739" v="10948" actId="47"/>
        <pc:sldMkLst>
          <pc:docMk/>
          <pc:sldMk cId="4244301238" sldId="325"/>
        </pc:sldMkLst>
      </pc:sldChg>
      <pc:sldChg chg="modSp add mod">
        <pc:chgData name="Fei Qi" userId="3a0329be-6602-4f64-938f-1fc3eca2c3af" providerId="ADAL" clId="{83DA057E-BC06-42F6-A035-0CA04862B454}" dt="2024-03-10T13:21:49.023" v="10990" actId="20577"/>
        <pc:sldMkLst>
          <pc:docMk/>
          <pc:sldMk cId="4125086585" sldId="326"/>
        </pc:sldMkLst>
        <pc:spChg chg="mod">
          <ac:chgData name="Fei Qi" userId="3a0329be-6602-4f64-938f-1fc3eca2c3af" providerId="ADAL" clId="{83DA057E-BC06-42F6-A035-0CA04862B454}" dt="2024-03-10T13:21:49.023" v="10990" actId="20577"/>
          <ac:spMkLst>
            <pc:docMk/>
            <pc:sldMk cId="4125086585" sldId="326"/>
            <ac:spMk id="64" creationId="{0677E982-2F68-453E-1FF8-02507CF8F166}"/>
          </ac:spMkLst>
        </pc:spChg>
      </pc:sldChg>
      <pc:sldChg chg="modSp add mod">
        <pc:chgData name="Fei Qi" userId="3a0329be-6602-4f64-938f-1fc3eca2c3af" providerId="ADAL" clId="{83DA057E-BC06-42F6-A035-0CA04862B454}" dt="2024-03-10T13:21:55.326" v="10991"/>
        <pc:sldMkLst>
          <pc:docMk/>
          <pc:sldMk cId="596515767" sldId="327"/>
        </pc:sldMkLst>
        <pc:spChg chg="mod">
          <ac:chgData name="Fei Qi" userId="3a0329be-6602-4f64-938f-1fc3eca2c3af" providerId="ADAL" clId="{83DA057E-BC06-42F6-A035-0CA04862B454}" dt="2024-03-10T13:21:55.326" v="10991"/>
          <ac:spMkLst>
            <pc:docMk/>
            <pc:sldMk cId="596515767" sldId="327"/>
            <ac:spMk id="64" creationId="{0677E982-2F68-453E-1FF8-02507CF8F166}"/>
          </ac:spMkLst>
        </pc:spChg>
      </pc:sldChg>
      <pc:sldChg chg="modSp add mod">
        <pc:chgData name="Fei Qi" userId="3a0329be-6602-4f64-938f-1fc3eca2c3af" providerId="ADAL" clId="{83DA057E-BC06-42F6-A035-0CA04862B454}" dt="2024-03-10T13:22:19.650" v="11003" actId="108"/>
        <pc:sldMkLst>
          <pc:docMk/>
          <pc:sldMk cId="4045026150" sldId="328"/>
        </pc:sldMkLst>
        <pc:spChg chg="mod">
          <ac:chgData name="Fei Qi" userId="3a0329be-6602-4f64-938f-1fc3eca2c3af" providerId="ADAL" clId="{83DA057E-BC06-42F6-A035-0CA04862B454}" dt="2024-03-10T13:22:19.650" v="11003" actId="108"/>
          <ac:spMkLst>
            <pc:docMk/>
            <pc:sldMk cId="4045026150" sldId="328"/>
            <ac:spMk id="64" creationId="{0677E982-2F68-453E-1FF8-02507CF8F166}"/>
          </ac:spMkLst>
        </pc:spChg>
      </pc:sldChg>
      <pc:sldChg chg="addSp delSp modSp add mod">
        <pc:chgData name="Fei Qi" userId="3a0329be-6602-4f64-938f-1fc3eca2c3af" providerId="ADAL" clId="{83DA057E-BC06-42F6-A035-0CA04862B454}" dt="2024-03-10T13:22:22.428" v="11005" actId="108"/>
        <pc:sldMkLst>
          <pc:docMk/>
          <pc:sldMk cId="1059583853" sldId="329"/>
        </pc:sldMkLst>
        <pc:spChg chg="add del mod">
          <ac:chgData name="Fei Qi" userId="3a0329be-6602-4f64-938f-1fc3eca2c3af" providerId="ADAL" clId="{83DA057E-BC06-42F6-A035-0CA04862B454}" dt="2024-03-10T11:22:36.385" v="5886" actId="478"/>
          <ac:spMkLst>
            <pc:docMk/>
            <pc:sldMk cId="1059583853" sldId="329"/>
            <ac:spMk id="4" creationId="{78038DD1-076F-E149-5F4C-90942ADB0C13}"/>
          </ac:spMkLst>
        </pc:spChg>
        <pc:spChg chg="mod">
          <ac:chgData name="Fei Qi" userId="3a0329be-6602-4f64-938f-1fc3eca2c3af" providerId="ADAL" clId="{83DA057E-BC06-42F6-A035-0CA04862B454}" dt="2024-03-10T11:17:25.515" v="5414" actId="20577"/>
          <ac:spMkLst>
            <pc:docMk/>
            <pc:sldMk cId="1059583853" sldId="329"/>
            <ac:spMk id="5" creationId="{55BB6643-0F4A-CD6C-1F93-73E3BBADEAC0}"/>
          </ac:spMkLst>
        </pc:spChg>
        <pc:spChg chg="add del mod">
          <ac:chgData name="Fei Qi" userId="3a0329be-6602-4f64-938f-1fc3eca2c3af" providerId="ADAL" clId="{83DA057E-BC06-42F6-A035-0CA04862B454}" dt="2024-03-10T11:22:40.309" v="5888" actId="478"/>
          <ac:spMkLst>
            <pc:docMk/>
            <pc:sldMk cId="1059583853" sldId="329"/>
            <ac:spMk id="7" creationId="{CE87BA8C-30B1-68C3-3DD1-80D9D1FD8647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8" creationId="{849D6BEB-C73B-A20F-26F8-BBD6D91C44B9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12" creationId="{E42DAF73-0E92-5975-9E79-93FC4583B7D0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13" creationId="{062D91A5-C990-A2BC-C8B5-F9341F593300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14" creationId="{BD98B49B-FB82-8A4C-7A59-D9728F82659E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21" creationId="{1187677D-742A-F3B6-43E8-133BAA052FCC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23" creationId="{D473D62F-2930-F2C6-A6BA-F5107D82398C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24" creationId="{24C4192E-8836-4C96-DA39-88B6EC64F648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27" creationId="{FC439D9A-64C3-E3F4-0AF3-684588FA2392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30" creationId="{B92F6F36-F6A1-DAA8-AAE2-421B93314980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31" creationId="{C5ABD7D3-1109-FE9A-D43B-6A337649E208}"/>
          </ac:spMkLst>
        </pc:spChg>
        <pc:spChg chg="add del mod">
          <ac:chgData name="Fei Qi" userId="3a0329be-6602-4f64-938f-1fc3eca2c3af" providerId="ADAL" clId="{83DA057E-BC06-42F6-A035-0CA04862B454}" dt="2024-03-10T11:23:07.119" v="5924" actId="478"/>
          <ac:spMkLst>
            <pc:docMk/>
            <pc:sldMk cId="1059583853" sldId="329"/>
            <ac:spMk id="33" creationId="{30CB3857-1A3A-7DFE-2ADC-0C84455643CF}"/>
          </ac:spMkLst>
        </pc:spChg>
        <pc:spChg chg="add del mod">
          <ac:chgData name="Fei Qi" userId="3a0329be-6602-4f64-938f-1fc3eca2c3af" providerId="ADAL" clId="{83DA057E-BC06-42F6-A035-0CA04862B454}" dt="2024-03-10T11:23:07.119" v="5924" actId="478"/>
          <ac:spMkLst>
            <pc:docMk/>
            <pc:sldMk cId="1059583853" sldId="329"/>
            <ac:spMk id="34" creationId="{7E2357A2-39B1-1204-FB9D-BF2123E194AA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38" creationId="{89745A58-5961-78E6-A461-461515976121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42" creationId="{0C52FAFB-52D4-C7DF-8565-EE4090779988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43" creationId="{03A2F80F-6455-BC72-4FF8-403FB66C1F2A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45" creationId="{A0FAB422-291C-F364-28CA-ABEF603CE83B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47" creationId="{F75DADBA-6716-C1BA-B386-82735CBCCB5D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50" creationId="{6A84DED9-4F09-6532-342E-C7B81034E2AD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52" creationId="{2A1FFAA3-8476-0F95-22A0-B2E736915A6A}"/>
          </ac:spMkLst>
        </pc:spChg>
        <pc:spChg chg="add mod">
          <ac:chgData name="Fei Qi" userId="3a0329be-6602-4f64-938f-1fc3eca2c3af" providerId="ADAL" clId="{83DA057E-BC06-42F6-A035-0CA04862B454}" dt="2024-03-10T11:27:47.471" v="6260" actId="164"/>
          <ac:spMkLst>
            <pc:docMk/>
            <pc:sldMk cId="1059583853" sldId="329"/>
            <ac:spMk id="53" creationId="{FD9898BE-4C77-E50F-A58C-62E42464142B}"/>
          </ac:spMkLst>
        </pc:spChg>
        <pc:spChg chg="add del mod">
          <ac:chgData name="Fei Qi" userId="3a0329be-6602-4f64-938f-1fc3eca2c3af" providerId="ADAL" clId="{83DA057E-BC06-42F6-A035-0CA04862B454}" dt="2024-03-10T11:23:51.058" v="5944" actId="478"/>
          <ac:spMkLst>
            <pc:docMk/>
            <pc:sldMk cId="1059583853" sldId="329"/>
            <ac:spMk id="54" creationId="{4BD92780-B362-D54A-EDAC-5562E25C5E83}"/>
          </ac:spMkLst>
        </pc:spChg>
        <pc:spChg chg="mod">
          <ac:chgData name="Fei Qi" userId="3a0329be-6602-4f64-938f-1fc3eca2c3af" providerId="ADAL" clId="{83DA057E-BC06-42F6-A035-0CA04862B454}" dt="2024-03-10T13:22:22.428" v="11005" actId="108"/>
          <ac:spMkLst>
            <pc:docMk/>
            <pc:sldMk cId="1059583853" sldId="329"/>
            <ac:spMk id="64" creationId="{0677E982-2F68-453E-1FF8-02507CF8F166}"/>
          </ac:spMkLst>
        </pc:spChg>
        <pc:grpChg chg="add mod">
          <ac:chgData name="Fei Qi" userId="3a0329be-6602-4f64-938f-1fc3eca2c3af" providerId="ADAL" clId="{83DA057E-BC06-42F6-A035-0CA04862B454}" dt="2024-03-10T11:28:08.855" v="6270" actId="14100"/>
          <ac:grpSpMkLst>
            <pc:docMk/>
            <pc:sldMk cId="1059583853" sldId="329"/>
            <ac:grpSpMk id="56" creationId="{A32AE9BD-11ED-3212-0DDF-1C26EE305F4F}"/>
          </ac:grpSpMkLst>
        </pc:grp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" creationId="{A538B3F8-7AB3-9A48-401D-2362397AFA42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3" creationId="{48409DE7-7FC7-F7C0-265A-C3F0088A144C}"/>
          </ac:cxnSpMkLst>
        </pc:cxnChg>
        <pc:cxnChg chg="add del mod">
          <ac:chgData name="Fei Qi" userId="3a0329be-6602-4f64-938f-1fc3eca2c3af" providerId="ADAL" clId="{83DA057E-BC06-42F6-A035-0CA04862B454}" dt="2024-03-10T11:22:32.162" v="5885" actId="478"/>
          <ac:cxnSpMkLst>
            <pc:docMk/>
            <pc:sldMk cId="1059583853" sldId="329"/>
            <ac:cxnSpMk id="6" creationId="{69765330-FF1E-7672-6B7F-EDFBB9D47B29}"/>
          </ac:cxnSpMkLst>
        </pc:cxnChg>
        <pc:cxnChg chg="add del mod">
          <ac:chgData name="Fei Qi" userId="3a0329be-6602-4f64-938f-1fc3eca2c3af" providerId="ADAL" clId="{83DA057E-BC06-42F6-A035-0CA04862B454}" dt="2024-03-10T11:20:45.602" v="5828" actId="478"/>
          <ac:cxnSpMkLst>
            <pc:docMk/>
            <pc:sldMk cId="1059583853" sldId="329"/>
            <ac:cxnSpMk id="9" creationId="{949CEDB5-ABC5-C372-F3C0-43EB284C1CFB}"/>
          </ac:cxnSpMkLst>
        </pc:cxnChg>
        <pc:cxnChg chg="add del mod">
          <ac:chgData name="Fei Qi" userId="3a0329be-6602-4f64-938f-1fc3eca2c3af" providerId="ADAL" clId="{83DA057E-BC06-42F6-A035-0CA04862B454}" dt="2024-03-10T11:22:37.322" v="5887" actId="478"/>
          <ac:cxnSpMkLst>
            <pc:docMk/>
            <pc:sldMk cId="1059583853" sldId="329"/>
            <ac:cxnSpMk id="10" creationId="{1C195873-1B3D-9C8B-2577-642A5D8B6E91}"/>
          </ac:cxnSpMkLst>
        </pc:cxnChg>
        <pc:cxnChg chg="add del mod">
          <ac:chgData name="Fei Qi" userId="3a0329be-6602-4f64-938f-1fc3eca2c3af" providerId="ADAL" clId="{83DA057E-BC06-42F6-A035-0CA04862B454}" dt="2024-03-10T11:22:32.162" v="5885" actId="478"/>
          <ac:cxnSpMkLst>
            <pc:docMk/>
            <pc:sldMk cId="1059583853" sldId="329"/>
            <ac:cxnSpMk id="11" creationId="{D7170F21-62F0-0A3C-4BA5-E3636C421D4E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19" creationId="{E50BF619-D838-9C4B-9D84-E3DB1EB92B17}"/>
          </ac:cxnSpMkLst>
        </pc:cxnChg>
        <pc:cxnChg chg="add mod">
          <ac:chgData name="Fei Qi" userId="3a0329be-6602-4f64-938f-1fc3eca2c3af" providerId="ADAL" clId="{83DA057E-BC06-42F6-A035-0CA04862B454}" dt="2024-03-10T11:20:54.819" v="5834"/>
          <ac:cxnSpMkLst>
            <pc:docMk/>
            <pc:sldMk cId="1059583853" sldId="329"/>
            <ac:cxnSpMk id="20" creationId="{B638322E-5922-7D43-AEF0-1137AAF98EB9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2" creationId="{74F5B48E-0BB3-8BF0-C71B-035ABE52A9AF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5" creationId="{CBC13A88-22C8-E044-C3B3-EB5B3E5D8B8D}"/>
          </ac:cxnSpMkLst>
        </pc:cxnChg>
        <pc:cxnChg chg="add del mod">
          <ac:chgData name="Fei Qi" userId="3a0329be-6602-4f64-938f-1fc3eca2c3af" providerId="ADAL" clId="{83DA057E-BC06-42F6-A035-0CA04862B454}" dt="2024-03-10T11:21:12.767" v="5839" actId="478"/>
          <ac:cxnSpMkLst>
            <pc:docMk/>
            <pc:sldMk cId="1059583853" sldId="329"/>
            <ac:cxnSpMk id="26" creationId="{2902BB3A-F739-D87A-9FED-27CF9E039322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8" creationId="{00A6FF7B-67FA-62DE-0829-7B485A0189FB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29" creationId="{C99AF36D-FFFC-DAB8-F623-ABFDC962E34F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32" creationId="{FE00AFD8-7B63-E06D-37B2-408109C27604}"/>
          </ac:cxnSpMkLst>
        </pc:cxnChg>
        <pc:cxnChg chg="add del mod">
          <ac:chgData name="Fei Qi" userId="3a0329be-6602-4f64-938f-1fc3eca2c3af" providerId="ADAL" clId="{83DA057E-BC06-42F6-A035-0CA04862B454}" dt="2024-03-10T11:23:07.119" v="5924" actId="478"/>
          <ac:cxnSpMkLst>
            <pc:docMk/>
            <pc:sldMk cId="1059583853" sldId="329"/>
            <ac:cxnSpMk id="35" creationId="{70D50711-747C-751C-3B02-329067A17C48}"/>
          </ac:cxnSpMkLst>
        </pc:cxnChg>
        <pc:cxnChg chg="add del mod">
          <ac:chgData name="Fei Qi" userId="3a0329be-6602-4f64-938f-1fc3eca2c3af" providerId="ADAL" clId="{83DA057E-BC06-42F6-A035-0CA04862B454}" dt="2024-03-10T11:22:59.899" v="5923" actId="478"/>
          <ac:cxnSpMkLst>
            <pc:docMk/>
            <pc:sldMk cId="1059583853" sldId="329"/>
            <ac:cxnSpMk id="36" creationId="{DDB318F1-BBC5-04D9-1315-46A0DE77E6E7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37" creationId="{4FA7B5A1-AA2B-B16F-D631-8F421B24E73B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44" creationId="{28054DEA-9B27-A286-E64F-2CDDED4A89FB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46" creationId="{A7A58FA9-A064-5AFF-C39A-262D24AB5ACF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48" creationId="{57A4064A-7D84-A5B5-C23E-FB42A12C62A2}"/>
          </ac:cxnSpMkLst>
        </pc:cxnChg>
        <pc:cxnChg chg="add mod">
          <ac:chgData name="Fei Qi" userId="3a0329be-6602-4f64-938f-1fc3eca2c3af" providerId="ADAL" clId="{83DA057E-BC06-42F6-A035-0CA04862B454}" dt="2024-03-10T11:27:47.471" v="6260" actId="164"/>
          <ac:cxnSpMkLst>
            <pc:docMk/>
            <pc:sldMk cId="1059583853" sldId="329"/>
            <ac:cxnSpMk id="49" creationId="{99B46B78-7974-0449-874B-6D253E3C0746}"/>
          </ac:cxnSpMkLst>
        </pc:cxnChg>
      </pc:sldChg>
      <pc:sldChg chg="addSp delSp modSp add mod">
        <pc:chgData name="Fei Qi" userId="3a0329be-6602-4f64-938f-1fc3eca2c3af" providerId="ADAL" clId="{83DA057E-BC06-42F6-A035-0CA04862B454}" dt="2024-03-10T13:22:33.158" v="11015" actId="108"/>
        <pc:sldMkLst>
          <pc:docMk/>
          <pc:sldMk cId="2411386355" sldId="330"/>
        </pc:sldMkLst>
        <pc:spChg chg="mod">
          <ac:chgData name="Fei Qi" userId="3a0329be-6602-4f64-938f-1fc3eca2c3af" providerId="ADAL" clId="{83DA057E-BC06-42F6-A035-0CA04862B454}" dt="2024-03-10T11:39:41.403" v="6348" actId="20577"/>
          <ac:spMkLst>
            <pc:docMk/>
            <pc:sldMk cId="2411386355" sldId="330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2:33.158" v="11015" actId="108"/>
          <ac:spMkLst>
            <pc:docMk/>
            <pc:sldMk cId="2411386355" sldId="330"/>
            <ac:spMk id="64" creationId="{0677E982-2F68-453E-1FF8-02507CF8F166}"/>
          </ac:spMkLst>
        </pc:spChg>
        <pc:grpChg chg="del">
          <ac:chgData name="Fei Qi" userId="3a0329be-6602-4f64-938f-1fc3eca2c3af" providerId="ADAL" clId="{83DA057E-BC06-42F6-A035-0CA04862B454}" dt="2024-03-10T11:39:49.895" v="6362" actId="478"/>
          <ac:grpSpMkLst>
            <pc:docMk/>
            <pc:sldMk cId="2411386355" sldId="330"/>
            <ac:grpSpMk id="56" creationId="{A32AE9BD-11ED-3212-0DDF-1C26EE305F4F}"/>
          </ac:grpSpMkLst>
        </pc:grpChg>
        <pc:picChg chg="add mod">
          <ac:chgData name="Fei Qi" userId="3a0329be-6602-4f64-938f-1fc3eca2c3af" providerId="ADAL" clId="{83DA057E-BC06-42F6-A035-0CA04862B454}" dt="2024-03-10T11:39:55.503" v="6368" actId="1076"/>
          <ac:picMkLst>
            <pc:docMk/>
            <pc:sldMk cId="2411386355" sldId="330"/>
            <ac:picMk id="6" creationId="{ECB37ED2-8BD7-4824-C70B-489394BFF6D5}"/>
          </ac:picMkLst>
        </pc:picChg>
        <pc:cxnChg chg="mod">
          <ac:chgData name="Fei Qi" userId="3a0329be-6602-4f64-938f-1fc3eca2c3af" providerId="ADAL" clId="{83DA057E-BC06-42F6-A035-0CA04862B454}" dt="2024-03-10T11:39:49.895" v="6362" actId="478"/>
          <ac:cxnSpMkLst>
            <pc:docMk/>
            <pc:sldMk cId="2411386355" sldId="330"/>
            <ac:cxnSpMk id="25" creationId="{CBC13A88-22C8-E044-C3B3-EB5B3E5D8B8D}"/>
          </ac:cxnSpMkLst>
        </pc:cxnChg>
        <pc:cxnChg chg="mod">
          <ac:chgData name="Fei Qi" userId="3a0329be-6602-4f64-938f-1fc3eca2c3af" providerId="ADAL" clId="{83DA057E-BC06-42F6-A035-0CA04862B454}" dt="2024-03-10T11:39:49.895" v="6362" actId="478"/>
          <ac:cxnSpMkLst>
            <pc:docMk/>
            <pc:sldMk cId="2411386355" sldId="330"/>
            <ac:cxnSpMk id="44" creationId="{28054DEA-9B27-A286-E64F-2CDDED4A89FB}"/>
          </ac:cxnSpMkLst>
        </pc:cxnChg>
      </pc:sldChg>
      <pc:sldChg chg="delSp modSp add mod">
        <pc:chgData name="Fei Qi" userId="3a0329be-6602-4f64-938f-1fc3eca2c3af" providerId="ADAL" clId="{83DA057E-BC06-42F6-A035-0CA04862B454}" dt="2024-03-10T13:22:49.881" v="11028" actId="114"/>
        <pc:sldMkLst>
          <pc:docMk/>
          <pc:sldMk cId="2396921167" sldId="331"/>
        </pc:sldMkLst>
        <pc:spChg chg="mod">
          <ac:chgData name="Fei Qi" userId="3a0329be-6602-4f64-938f-1fc3eca2c3af" providerId="ADAL" clId="{83DA057E-BC06-42F6-A035-0CA04862B454}" dt="2024-03-10T13:22:49.881" v="11028" actId="114"/>
          <ac:spMkLst>
            <pc:docMk/>
            <pc:sldMk cId="2396921167" sldId="331"/>
            <ac:spMk id="64" creationId="{0677E982-2F68-453E-1FF8-02507CF8F166}"/>
          </ac:spMkLst>
        </pc:spChg>
        <pc:picChg chg="del">
          <ac:chgData name="Fei Qi" userId="3a0329be-6602-4f64-938f-1fc3eca2c3af" providerId="ADAL" clId="{83DA057E-BC06-42F6-A035-0CA04862B454}" dt="2024-03-10T12:13:24.663" v="7281" actId="478"/>
          <ac:picMkLst>
            <pc:docMk/>
            <pc:sldMk cId="2396921167" sldId="331"/>
            <ac:picMk id="6" creationId="{ECB37ED2-8BD7-4824-C70B-489394BFF6D5}"/>
          </ac:picMkLst>
        </pc:picChg>
      </pc:sldChg>
      <pc:sldChg chg="modSp add mod">
        <pc:chgData name="Fei Qi" userId="3a0329be-6602-4f64-938f-1fc3eca2c3af" providerId="ADAL" clId="{83DA057E-BC06-42F6-A035-0CA04862B454}" dt="2024-03-10T13:22:59.010" v="11033" actId="108"/>
        <pc:sldMkLst>
          <pc:docMk/>
          <pc:sldMk cId="3624823603" sldId="332"/>
        </pc:sldMkLst>
        <pc:spChg chg="mod">
          <ac:chgData name="Fei Qi" userId="3a0329be-6602-4f64-938f-1fc3eca2c3af" providerId="ADAL" clId="{83DA057E-BC06-42F6-A035-0CA04862B454}" dt="2024-03-10T13:22:59.010" v="11033" actId="108"/>
          <ac:spMkLst>
            <pc:docMk/>
            <pc:sldMk cId="3624823603" sldId="332"/>
            <ac:spMk id="64" creationId="{0677E982-2F68-453E-1FF8-02507CF8F166}"/>
          </ac:spMkLst>
        </pc:spChg>
      </pc:sldChg>
      <pc:sldChg chg="addSp modSp add mod">
        <pc:chgData name="Fei Qi" userId="3a0329be-6602-4f64-938f-1fc3eca2c3af" providerId="ADAL" clId="{83DA057E-BC06-42F6-A035-0CA04862B454}" dt="2024-03-10T13:23:03.459" v="11039" actId="108"/>
        <pc:sldMkLst>
          <pc:docMk/>
          <pc:sldMk cId="225681670" sldId="333"/>
        </pc:sldMkLst>
        <pc:spChg chg="add mod">
          <ac:chgData name="Fei Qi" userId="3a0329be-6602-4f64-938f-1fc3eca2c3af" providerId="ADAL" clId="{83DA057E-BC06-42F6-A035-0CA04862B454}" dt="2024-03-10T12:37:56.021" v="9206" actId="207"/>
          <ac:spMkLst>
            <pc:docMk/>
            <pc:sldMk cId="225681670" sldId="333"/>
            <ac:spMk id="2" creationId="{E4752CDF-2AF0-53A2-DBB8-94C0DAE18ED9}"/>
          </ac:spMkLst>
        </pc:spChg>
        <pc:spChg chg="add mod">
          <ac:chgData name="Fei Qi" userId="3a0329be-6602-4f64-938f-1fc3eca2c3af" providerId="ADAL" clId="{83DA057E-BC06-42F6-A035-0CA04862B454}" dt="2024-03-10T12:37:52.075" v="9205" actId="207"/>
          <ac:spMkLst>
            <pc:docMk/>
            <pc:sldMk cId="225681670" sldId="333"/>
            <ac:spMk id="3" creationId="{7D2E785B-BBD1-BE7B-8B66-D0A2003DA945}"/>
          </ac:spMkLst>
        </pc:spChg>
        <pc:spChg chg="mod">
          <ac:chgData name="Fei Qi" userId="3a0329be-6602-4f64-938f-1fc3eca2c3af" providerId="ADAL" clId="{83DA057E-BC06-42F6-A035-0CA04862B454}" dt="2024-03-10T13:23:03.459" v="11039" actId="108"/>
          <ac:spMkLst>
            <pc:docMk/>
            <pc:sldMk cId="225681670" sldId="333"/>
            <ac:spMk id="64" creationId="{0677E982-2F68-453E-1FF8-02507CF8F166}"/>
          </ac:spMkLst>
        </pc:spChg>
      </pc:sldChg>
      <pc:sldChg chg="delSp modSp add mod">
        <pc:chgData name="Fei Qi" userId="3a0329be-6602-4f64-938f-1fc3eca2c3af" providerId="ADAL" clId="{83DA057E-BC06-42F6-A035-0CA04862B454}" dt="2024-03-10T13:23:08.814" v="11045" actId="108"/>
        <pc:sldMkLst>
          <pc:docMk/>
          <pc:sldMk cId="4035993813" sldId="334"/>
        </pc:sldMkLst>
        <pc:spChg chg="del">
          <ac:chgData name="Fei Qi" userId="3a0329be-6602-4f64-938f-1fc3eca2c3af" providerId="ADAL" clId="{83DA057E-BC06-42F6-A035-0CA04862B454}" dt="2024-03-10T12:38:57.341" v="9321" actId="478"/>
          <ac:spMkLst>
            <pc:docMk/>
            <pc:sldMk cId="4035993813" sldId="334"/>
            <ac:spMk id="2" creationId="{E4752CDF-2AF0-53A2-DBB8-94C0DAE18ED9}"/>
          </ac:spMkLst>
        </pc:spChg>
        <pc:spChg chg="del">
          <ac:chgData name="Fei Qi" userId="3a0329be-6602-4f64-938f-1fc3eca2c3af" providerId="ADAL" clId="{83DA057E-BC06-42F6-A035-0CA04862B454}" dt="2024-03-10T12:38:58.651" v="9322" actId="478"/>
          <ac:spMkLst>
            <pc:docMk/>
            <pc:sldMk cId="4035993813" sldId="334"/>
            <ac:spMk id="3" creationId="{7D2E785B-BBD1-BE7B-8B66-D0A2003DA945}"/>
          </ac:spMkLst>
        </pc:spChg>
        <pc:spChg chg="mod">
          <ac:chgData name="Fei Qi" userId="3a0329be-6602-4f64-938f-1fc3eca2c3af" providerId="ADAL" clId="{83DA057E-BC06-42F6-A035-0CA04862B454}" dt="2024-03-10T12:38:20.678" v="9238"/>
          <ac:spMkLst>
            <pc:docMk/>
            <pc:sldMk cId="4035993813" sldId="334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3:08.814" v="11045" actId="108"/>
          <ac:spMkLst>
            <pc:docMk/>
            <pc:sldMk cId="4035993813" sldId="334"/>
            <ac:spMk id="64" creationId="{0677E982-2F68-453E-1FF8-02507CF8F166}"/>
          </ac:spMkLst>
        </pc:spChg>
      </pc:sldChg>
      <pc:sldChg chg="modSp add mod ord">
        <pc:chgData name="Fei Qi" userId="3a0329be-6602-4f64-938f-1fc3eca2c3af" providerId="ADAL" clId="{83DA057E-BC06-42F6-A035-0CA04862B454}" dt="2024-03-10T13:25:39.162" v="11360" actId="20577"/>
        <pc:sldMkLst>
          <pc:docMk/>
          <pc:sldMk cId="658416963" sldId="335"/>
        </pc:sldMkLst>
        <pc:spChg chg="mod">
          <ac:chgData name="Fei Qi" userId="3a0329be-6602-4f64-938f-1fc3eca2c3af" providerId="ADAL" clId="{83DA057E-BC06-42F6-A035-0CA04862B454}" dt="2024-03-10T13:25:39.162" v="11360" actId="20577"/>
          <ac:spMkLst>
            <pc:docMk/>
            <pc:sldMk cId="658416963" sldId="335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3:20.148" v="11058" actId="108"/>
          <ac:spMkLst>
            <pc:docMk/>
            <pc:sldMk cId="658416963" sldId="335"/>
            <ac:spMk id="64" creationId="{0677E982-2F68-453E-1FF8-02507CF8F166}"/>
          </ac:spMkLst>
        </pc:spChg>
      </pc:sldChg>
      <pc:sldChg chg="modSp add mod">
        <pc:chgData name="Fei Qi" userId="3a0329be-6602-4f64-938f-1fc3eca2c3af" providerId="ADAL" clId="{83DA057E-BC06-42F6-A035-0CA04862B454}" dt="2024-03-10T13:25:14.977" v="11295" actId="6549"/>
        <pc:sldMkLst>
          <pc:docMk/>
          <pc:sldMk cId="2537702874" sldId="336"/>
        </pc:sldMkLst>
        <pc:spChg chg="mod">
          <ac:chgData name="Fei Qi" userId="3a0329be-6602-4f64-938f-1fc3eca2c3af" providerId="ADAL" clId="{83DA057E-BC06-42F6-A035-0CA04862B454}" dt="2024-03-10T13:25:14.977" v="11295" actId="6549"/>
          <ac:spMkLst>
            <pc:docMk/>
            <pc:sldMk cId="2537702874" sldId="336"/>
            <ac:spMk id="64" creationId="{0677E982-2F68-453E-1FF8-02507CF8F166}"/>
          </ac:spMkLst>
        </pc:spChg>
      </pc:sldChg>
      <pc:sldChg chg="modSp add mod">
        <pc:chgData name="Fei Qi" userId="3a0329be-6602-4f64-938f-1fc3eca2c3af" providerId="ADAL" clId="{83DA057E-BC06-42F6-A035-0CA04862B454}" dt="2024-03-10T13:25:43.645" v="11361"/>
        <pc:sldMkLst>
          <pc:docMk/>
          <pc:sldMk cId="105099229" sldId="337"/>
        </pc:sldMkLst>
        <pc:spChg chg="mod">
          <ac:chgData name="Fei Qi" userId="3a0329be-6602-4f64-938f-1fc3eca2c3af" providerId="ADAL" clId="{83DA057E-BC06-42F6-A035-0CA04862B454}" dt="2024-03-10T13:25:43.645" v="11361"/>
          <ac:spMkLst>
            <pc:docMk/>
            <pc:sldMk cId="105099229" sldId="337"/>
            <ac:spMk id="5" creationId="{55BB6643-0F4A-CD6C-1F93-73E3BBADEAC0}"/>
          </ac:spMkLst>
        </pc:spChg>
        <pc:spChg chg="mod">
          <ac:chgData name="Fei Qi" userId="3a0329be-6602-4f64-938f-1fc3eca2c3af" providerId="ADAL" clId="{83DA057E-BC06-42F6-A035-0CA04862B454}" dt="2024-03-10T13:23:52.576" v="11082" actId="20577"/>
          <ac:spMkLst>
            <pc:docMk/>
            <pc:sldMk cId="105099229" sldId="337"/>
            <ac:spMk id="64" creationId="{0677E982-2F68-453E-1FF8-02507CF8F1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7E048-8B1F-486D-B560-FED1337EB36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61D23-0566-479F-B59C-0291DCF3D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9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4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7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6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3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0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9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0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9DB1-9112-6C4B-977F-A3B16A70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67DC3-26B3-EC23-346E-FE6E5A800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BBF6-E69B-536E-E1F1-865A960F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283B-1CB7-10E6-FE2D-B917590E2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1D23-0566-479F-B59C-0291DCF3D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4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815F-4AA1-497A-BA9F-2E32DA4CB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AB6C-16B2-1BC0-8235-64E42CCE7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– Lecture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358D-B487-5100-71AB-310CCA9AE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 Qi</a:t>
            </a:r>
          </a:p>
          <a:p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5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639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𝛽𝜏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𝛽𝜏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𝛽𝜏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𝛽𝜏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𝛽𝜏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𝛽𝜏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𝛽𝜏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639749"/>
              </a:xfrm>
              <a:prstGeom prst="rect">
                <a:avLst/>
              </a:prstGeom>
              <a:blipFill>
                <a:blip r:embed="rId3"/>
                <a:stretch>
                  <a:fillRect l="-1139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Convolution product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24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77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 we conclude that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𝛽𝜏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general,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∗⋯∗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(convolution with itself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times).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77874"/>
              </a:xfrm>
              <a:prstGeom prst="rect">
                <a:avLst/>
              </a:prstGeom>
              <a:blipFill>
                <a:blip r:embed="rId3"/>
                <a:stretch>
                  <a:fillRect l="-1139" t="-874" b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Convolution product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125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1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general,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∗⋯∗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(convolution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copies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∗⋯∗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(convolution of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one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copy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copies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17317"/>
              </a:xfrm>
              <a:prstGeom prst="rect">
                <a:avLst/>
              </a:prstGeom>
              <a:blipFill>
                <a:blip r:embed="rId3"/>
                <a:stretch>
                  <a:fillRect l="-1139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Convolution product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846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337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Another application of the convolution product is the Laplace transform of an integral. Recall that the theorem states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theorem then says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This formula allows to use the Laplace method to solve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integro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-differential equations arise in science and engineering.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337534"/>
              </a:xfrm>
              <a:prstGeom prst="rect">
                <a:avLst/>
              </a:prstGeom>
              <a:blipFill>
                <a:blip r:embed="rId3"/>
                <a:stretch>
                  <a:fillRect l="-1139" t="-1124" r="-53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Integro</a:t>
            </a:r>
            <a:r>
              <a:rPr lang="en-US" altLang="zh-CN" sz="3200" dirty="0"/>
              <a:t>-differential equation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726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605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Example: LRC-series circuit.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Midterm 2, we saw that the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electron charge of the capacitor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an LRC-series circuit satisfy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second-order linear ODE.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Experimentally, it is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difficult to measure the charge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of a capacitor. It is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easier to measure the current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instead. 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be the current at time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Suppose at time zero, the capacitor is uncharged.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satisfies the following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Laplace both sides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605509"/>
              </a:xfrm>
              <a:prstGeom prst="rect">
                <a:avLst/>
              </a:prstGeom>
              <a:blipFill>
                <a:blip r:embed="rId3"/>
                <a:stretch>
                  <a:fillRect l="-1139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Integro</a:t>
            </a:r>
            <a:r>
              <a:rPr lang="en-US" altLang="zh-CN" sz="3200" dirty="0"/>
              <a:t>-differential equation</a:t>
            </a:r>
            <a:endParaRPr lang="zh-CN" altLang="en-US" sz="3200" dirty="0"/>
          </a:p>
        </p:txBody>
      </p:sp>
      <p:pic>
        <p:nvPicPr>
          <p:cNvPr id="3" name="Picture 2" descr="A diagram of a circuit&#10;&#10;Description automatically generated">
            <a:extLst>
              <a:ext uri="{FF2B5EF4-FFF2-40B4-BE49-F238E27FC236}">
                <a16:creationId xmlns:a16="http://schemas.microsoft.com/office/drawing/2014/main" id="{DEEDAC94-A840-D31B-AB8E-B94746271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17" y="1271925"/>
            <a:ext cx="2857711" cy="17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72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Example: LRC-series circuit.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be the current at time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Suppose at time zero, the capacitor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uncharged.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satisfies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Laplace both sides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=0.1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unit square wave function,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0.1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⋅0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+2 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+20</m:t>
                              </m:r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+100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2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725991"/>
              </a:xfrm>
              <a:prstGeom prst="rect">
                <a:avLst/>
              </a:prstGeom>
              <a:blipFill>
                <a:blip r:embed="rId3"/>
                <a:stretch>
                  <a:fillRect l="-1139" t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Integro</a:t>
            </a:r>
            <a:r>
              <a:rPr lang="en-US" altLang="zh-CN" sz="3200" dirty="0"/>
              <a:t>-differential equation</a:t>
            </a:r>
            <a:endParaRPr lang="zh-CN" altLang="en-US" sz="3200" dirty="0"/>
          </a:p>
        </p:txBody>
      </p:sp>
      <p:pic>
        <p:nvPicPr>
          <p:cNvPr id="3" name="Picture 2" descr="A diagram of a circuit&#10;&#10;Description automatically generated">
            <a:extLst>
              <a:ext uri="{FF2B5EF4-FFF2-40B4-BE49-F238E27FC236}">
                <a16:creationId xmlns:a16="http://schemas.microsoft.com/office/drawing/2014/main" id="{DEEDAC94-A840-D31B-AB8E-B94746271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17" y="1271925"/>
            <a:ext cx="2857711" cy="17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9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148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Example: LRC-series circuit.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be the current at time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Suppose at time zero, the capacitor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uncharged.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satisfies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=0.1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unit square wave function,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+100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148910"/>
              </a:xfrm>
              <a:prstGeom prst="rect">
                <a:avLst/>
              </a:prstGeom>
              <a:blipFill>
                <a:blip r:embed="rId3"/>
                <a:stretch>
                  <a:fillRect l="-1139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Integro</a:t>
            </a:r>
            <a:r>
              <a:rPr lang="en-US" altLang="zh-CN" sz="3200" dirty="0"/>
              <a:t>-differential equation</a:t>
            </a:r>
            <a:endParaRPr lang="zh-CN" altLang="en-US" sz="3200" dirty="0"/>
          </a:p>
        </p:txBody>
      </p:sp>
      <p:pic>
        <p:nvPicPr>
          <p:cNvPr id="3" name="Picture 2" descr="A diagram of a circuit&#10;&#10;Description automatically generated">
            <a:extLst>
              <a:ext uri="{FF2B5EF4-FFF2-40B4-BE49-F238E27FC236}">
                <a16:creationId xmlns:a16="http://schemas.microsoft.com/office/drawing/2014/main" id="{DEEDAC94-A840-D31B-AB8E-B94746271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17" y="1271925"/>
            <a:ext cx="2857711" cy="17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8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81904-292C-FC5E-DAA0-190F4776E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815964"/>
            <a:ext cx="3899550" cy="2042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35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topic is one of the most confusing topics in undergraduate level STEM course. The full justification requires the theory of distributions.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start by the unit impulse function.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called the unit impulse function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with width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Key property: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35078"/>
              </a:xfrm>
              <a:prstGeom prst="rect">
                <a:avLst/>
              </a:prstGeom>
              <a:blipFill>
                <a:blip r:embed="rId4"/>
                <a:stretch>
                  <a:fillRect l="-1139" t="-897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Dirac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-function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5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64BA4-5B0A-544F-2D60-7D61A92ABF9A}"/>
                  </a:ext>
                </a:extLst>
              </p:cNvPr>
              <p:cNvSpPr txBox="1"/>
              <p:nvPr/>
            </p:nvSpPr>
            <p:spPr>
              <a:xfrm>
                <a:off x="794479" y="5833863"/>
                <a:ext cx="4572000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64BA4-5B0A-544F-2D60-7D61A92A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9" y="5833863"/>
                <a:ext cx="4572000" cy="8914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81904-292C-FC5E-DAA0-190F4776E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85" y="3092095"/>
            <a:ext cx="3899550" cy="2042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226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called the unit impulse function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with width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Key property: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Dirac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 is defined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 the “limit” of the unit impulse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function </a:t>
                </a:r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226093"/>
              </a:xfrm>
              <a:prstGeom prst="rect">
                <a:avLst/>
              </a:prstGeom>
              <a:blipFill>
                <a:blip r:embed="rId4"/>
                <a:stretch>
                  <a:fillRect l="-1139" t="-1153" b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Dirac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-function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5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64BA4-5B0A-544F-2D60-7D61A92ABF9A}"/>
                  </a:ext>
                </a:extLst>
              </p:cNvPr>
              <p:cNvSpPr txBox="1"/>
              <p:nvPr/>
            </p:nvSpPr>
            <p:spPr>
              <a:xfrm>
                <a:off x="1761345" y="3338001"/>
                <a:ext cx="4572000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64BA4-5B0A-544F-2D60-7D61A92A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45" y="3338001"/>
                <a:ext cx="4572000" cy="8914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D9BC428-756A-79CA-95BB-F76A616E7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072" y="4966147"/>
            <a:ext cx="3413385" cy="18918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81086-1D8C-6490-2E31-73ADC4CC0067}"/>
                  </a:ext>
                </a:extLst>
              </p:cNvPr>
              <p:cNvSpPr txBox="1"/>
              <p:nvPr/>
            </p:nvSpPr>
            <p:spPr>
              <a:xfrm>
                <a:off x="727024" y="5560314"/>
                <a:ext cx="4572000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=``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81086-1D8C-6490-2E31-73ADC4CC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24" y="5560314"/>
                <a:ext cx="4572000" cy="573427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49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08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Dirac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 is defined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 the “limit” of the unit impulse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function </a:t>
                </a:r>
              </a:p>
              <a:p>
                <a:endParaRPr lang="en-US" altLang="zh-CN" sz="240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Intuitively,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Trouble: there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not exist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function in the usual sense satisfying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both properties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above.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Indeed,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 makes sense ONLY as a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distribution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(aka, generalized function).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08597"/>
              </a:xfrm>
              <a:prstGeom prst="rect">
                <a:avLst/>
              </a:prstGeom>
              <a:blipFill>
                <a:blip r:embed="rId3"/>
                <a:stretch>
                  <a:fillRect l="-1139" t="-901" r="-3113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Dirac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-function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4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D9BC428-756A-79CA-95BB-F76A616E7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082" y="1241091"/>
            <a:ext cx="3413385" cy="18918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81086-1D8C-6490-2E31-73ADC4CC0067}"/>
                  </a:ext>
                </a:extLst>
              </p:cNvPr>
              <p:cNvSpPr txBox="1"/>
              <p:nvPr/>
            </p:nvSpPr>
            <p:spPr>
              <a:xfrm>
                <a:off x="644578" y="2457350"/>
                <a:ext cx="4572000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=``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81086-1D8C-6490-2E31-73ADC4CC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8" y="2457350"/>
                <a:ext cx="4572000" cy="573427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81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328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If we apply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on both sides,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piecewise continuous and of exponential order, the differential operator commutes with the integral, resulting in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other words,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328831"/>
              </a:xfrm>
              <a:prstGeom prst="rect">
                <a:avLst/>
              </a:prstGeom>
              <a:blipFill>
                <a:blip r:embed="rId3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Derivatives of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4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99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014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key property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of the Dirac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 that matters in both pure and applied mathematics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other words, the integration sifts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all applications of the Dirac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-function, this is the only property that matters. We should not worry abou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 the values of the function at a number. We should stick to this property only.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particular, we know the Laplace 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014578"/>
              </a:xfrm>
              <a:prstGeom prst="rect">
                <a:avLst/>
              </a:prstGeom>
              <a:blipFill>
                <a:blip r:embed="rId3"/>
                <a:stretch>
                  <a:fillRect l="-1139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Dirac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-function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4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57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056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idea of the Dirac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 is essentially in Fourier’s work of partial differential equations in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mid-1800’s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function is formally introduced by Paul Dirac in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1927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when he used the function to study various spectral problems.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function is rigorized by Laurent Schwartz in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1945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inventing the theory of distributions (almost 20 years later).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Applications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Describe the “fundamental solution” of a PDE.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Describe the “derivative” of a function with jump discontinuity, e.g.,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Unifying the discrete and continuous models in probability theory. 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056256"/>
              </a:xfrm>
              <a:prstGeom prst="rect">
                <a:avLst/>
              </a:prstGeom>
              <a:blipFill>
                <a:blip r:embed="rId3"/>
                <a:stretch>
                  <a:fillRect l="-1139" t="-964" r="-2354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Dirac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-function – history and applications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4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0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Physicists and engineering tend to use the Dirac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 without worrying about the theory of distributions, because the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 can be easily observed from experiments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e.g., on an oscilloscope connected to a differential circuit with square wave external voltage.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the teaching of quantum mechanics, for a very long time, the standard response to conceptual problems is SUAC, abbr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eviation of </a:t>
                </a:r>
              </a:p>
              <a:p>
                <a:pPr algn="ctr"/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Shut up and Calculate.</a:t>
                </a:r>
                <a:endParaRPr lang="en-US" altLang="zh-CN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applying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 in engineering practices, you may use the same philosophy. We shall see that in the next two examples.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262979"/>
              </a:xfrm>
              <a:prstGeom prst="rect">
                <a:avLst/>
              </a:prstGeom>
              <a:blipFill>
                <a:blip r:embed="rId3"/>
                <a:stretch>
                  <a:fillRect l="-987" t="-926" r="-835" b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Dirac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-function – history and applications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4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92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solve the ODE using Laplace method. 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1569660"/>
              </a:xfrm>
              <a:prstGeom prst="rect">
                <a:avLst/>
              </a:prstGeom>
              <a:blipFill>
                <a:blip r:embed="rId3"/>
                <a:stretch>
                  <a:fillRect l="-1139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Dirac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-function – examples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4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EDE7BD-D1BA-75DE-7D21-4688063F8186}"/>
                  </a:ext>
                </a:extLst>
              </p:cNvPr>
              <p:cNvSpPr txBox="1"/>
              <p:nvPr/>
            </p:nvSpPr>
            <p:spPr>
              <a:xfrm>
                <a:off x="876924" y="2560148"/>
                <a:ext cx="5501390" cy="3645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≥2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EDE7BD-D1BA-75DE-7D21-4688063F8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4" y="2560148"/>
                <a:ext cx="5501390" cy="3645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72D8A47-4A8D-E778-8C28-6B1AAA13E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78" y="4895069"/>
            <a:ext cx="4295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0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23BBC9-09DD-BA97-C352-83535CB3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91" y="4193576"/>
            <a:ext cx="3718048" cy="18099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solve the ODE using Laplace method. 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Generally, the Dirac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-function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effectively introduces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abrupt change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of the solution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(that can be observed from experiments). </a:t>
                </a: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632311"/>
              </a:xfrm>
              <a:prstGeom prst="rect">
                <a:avLst/>
              </a:prstGeom>
              <a:blipFill>
                <a:blip r:embed="rId4"/>
                <a:stretch>
                  <a:fillRect l="-1139" t="-866" r="-75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Dirac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-function – examples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5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EDE7BD-D1BA-75DE-7D21-4688063F8186}"/>
                  </a:ext>
                </a:extLst>
              </p:cNvPr>
              <p:cNvSpPr txBox="1"/>
              <p:nvPr/>
            </p:nvSpPr>
            <p:spPr>
              <a:xfrm>
                <a:off x="412228" y="2560148"/>
                <a:ext cx="6475751" cy="2402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≥2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EDE7BD-D1BA-75DE-7D21-4688063F8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8" y="2560148"/>
                <a:ext cx="6475751" cy="2402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66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283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With a similar argument, we see that for every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With this formula, we may handle the Laplace transform of a polynomial multiplied by any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provided we know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Example: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283113"/>
              </a:xfrm>
              <a:prstGeom prst="rect">
                <a:avLst/>
              </a:prstGeom>
              <a:blipFill>
                <a:blip r:embed="rId3"/>
                <a:stretch>
                  <a:fillRect l="-1139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Derivatives of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643-0F4A-CD6C-1F93-73E3BBAD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4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0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72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Example: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+9)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its first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3⋅2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Its second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b="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⋅1−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⋅2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⋅2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=−6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+9−4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=18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725991"/>
              </a:xfrm>
              <a:prstGeom prst="rect">
                <a:avLst/>
              </a:prstGeom>
              <a:blipFill>
                <a:blip r:embed="rId3"/>
                <a:stretch>
                  <a:fillRect l="-1139" t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Laplace of products of all three kinds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84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378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Example: So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+18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(No matter what method you use, the product of polynomial, exponential and trig functions will always be annoying).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3780522"/>
              </a:xfrm>
              <a:prstGeom prst="rect">
                <a:avLst/>
              </a:prstGeom>
              <a:blipFill>
                <a:blip r:embed="rId3"/>
                <a:stretch>
                  <a:fillRect l="-1139" t="-1288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Laplace of products of all three kinds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0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351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derivative formula also helps us to perform inverse Laplace transform of inverse Laplace transform of a particular kind of partial fractions with irreducible quadratic factor.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Recall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derivative formula implies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den>
                      </m:f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351530"/>
              </a:xfrm>
              <a:prstGeom prst="rect">
                <a:avLst/>
              </a:prstGeom>
              <a:blipFill>
                <a:blip r:embed="rId3"/>
                <a:stretch>
                  <a:fillRect l="-1139" t="-911" r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Inverse Laplace of repeated quadratic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027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35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the inverse Laplace the most general type of partial fractions with repeated quadratic factor, we need to use the convolution product.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be piecewise continuous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of exp. order.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convolution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function defined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Theorem.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Inverse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proof is a simple exercise of multivariable calculus (via manipulation of regions of a double integral). (skip here).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350247"/>
              </a:xfrm>
              <a:prstGeom prst="rect">
                <a:avLst/>
              </a:prstGeom>
              <a:blipFill>
                <a:blip r:embed="rId3"/>
                <a:stretch>
                  <a:fillRect l="-1139" t="-911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Convolution product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34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97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Using the inverse form, we compute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𝛽𝜏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97943"/>
              </a:xfrm>
              <a:prstGeom prst="rect">
                <a:avLst/>
              </a:prstGeom>
              <a:blipFill>
                <a:blip r:embed="rId3"/>
                <a:stretch>
                  <a:fillRect l="-1139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Convolution product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893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48A-792E-171C-4506-76EEA0A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90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compute the integral of a product of two sine functions, we need some trigonometric identities.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Recall. Sine and Cosine of sums and differences.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By adding and subtracting these identities,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77E982-2F68-453E-1FF8-02507CF8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90734"/>
              </a:xfrm>
              <a:prstGeom prst="rect">
                <a:avLst/>
              </a:prstGeom>
              <a:blipFill>
                <a:blip r:embed="rId3"/>
                <a:stretch>
                  <a:fillRect l="-1139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BB6643-0F4A-CD6C-1F93-73E3BBADEAC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Convolution product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884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1096</TotalTime>
  <Words>1894</Words>
  <Application>Microsoft Office PowerPoint</Application>
  <PresentationFormat>On-screen Show (4:3)</PresentationFormat>
  <Paragraphs>207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– Lecture 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</dc:title>
  <dc:creator>Fei Qi</dc:creator>
  <cp:lastModifiedBy>Fei Qi</cp:lastModifiedBy>
  <cp:revision>5</cp:revision>
  <dcterms:created xsi:type="dcterms:W3CDTF">2024-02-24T14:44:29Z</dcterms:created>
  <dcterms:modified xsi:type="dcterms:W3CDTF">2024-03-13T21:39:44Z</dcterms:modified>
</cp:coreProperties>
</file>