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24" r:id="rId2"/>
    <p:sldId id="345" r:id="rId3"/>
    <p:sldId id="346" r:id="rId4"/>
    <p:sldId id="348" r:id="rId5"/>
    <p:sldId id="349" r:id="rId6"/>
    <p:sldId id="350" r:id="rId7"/>
    <p:sldId id="351" r:id="rId8"/>
    <p:sldId id="352" r:id="rId9"/>
    <p:sldId id="378" r:id="rId10"/>
    <p:sldId id="325" r:id="rId11"/>
    <p:sldId id="381" r:id="rId12"/>
    <p:sldId id="353" r:id="rId13"/>
    <p:sldId id="354" r:id="rId14"/>
    <p:sldId id="355" r:id="rId15"/>
    <p:sldId id="356" r:id="rId16"/>
    <p:sldId id="326" r:id="rId17"/>
    <p:sldId id="357" r:id="rId18"/>
    <p:sldId id="358" r:id="rId19"/>
    <p:sldId id="359" r:id="rId20"/>
    <p:sldId id="363" r:id="rId21"/>
    <p:sldId id="360" r:id="rId22"/>
    <p:sldId id="361" r:id="rId23"/>
    <p:sldId id="362" r:id="rId24"/>
    <p:sldId id="364" r:id="rId25"/>
    <p:sldId id="367" r:id="rId26"/>
    <p:sldId id="365" r:id="rId27"/>
    <p:sldId id="3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FF"/>
    <a:srgbClr val="CC00FF"/>
    <a:srgbClr val="FF00FF"/>
    <a:srgbClr val="EC00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08D396-1FF7-4A97-B741-6DA96E8FB7E4}" v="126" dt="2024-01-11T01:40:03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8D08D396-1FF7-4A97-B741-6DA96E8FB7E4}"/>
    <pc:docChg chg="undo custSel addSld delSld modSld modShowInfo">
      <pc:chgData name="Fei Qi" userId="3a0329be-6602-4f64-938f-1fc3eca2c3af" providerId="ADAL" clId="{8D08D396-1FF7-4A97-B741-6DA96E8FB7E4}" dt="2024-01-11T01:40:03.131" v="369"/>
      <pc:docMkLst>
        <pc:docMk/>
      </pc:docMkLst>
      <pc:sldChg chg="addSp modSp mod modAnim">
        <pc:chgData name="Fei Qi" userId="3a0329be-6602-4f64-938f-1fc3eca2c3af" providerId="ADAL" clId="{8D08D396-1FF7-4A97-B741-6DA96E8FB7E4}" dt="2024-01-11T01:40:03.131" v="369"/>
        <pc:sldMkLst>
          <pc:docMk/>
          <pc:sldMk cId="2891510058" sldId="325"/>
        </pc:sldMkLst>
        <pc:spChg chg="mod">
          <ac:chgData name="Fei Qi" userId="3a0329be-6602-4f64-938f-1fc3eca2c3af" providerId="ADAL" clId="{8D08D396-1FF7-4A97-B741-6DA96E8FB7E4}" dt="2024-01-11T01:39:44.766" v="361" actId="14100"/>
          <ac:spMkLst>
            <pc:docMk/>
            <pc:sldMk cId="2891510058" sldId="325"/>
            <ac:spMk id="7" creationId="{9D6D1ACE-EB22-4C74-41C6-E5B3515BDC23}"/>
          </ac:spMkLst>
        </pc:spChg>
        <pc:spChg chg="add mod">
          <ac:chgData name="Fei Qi" userId="3a0329be-6602-4f64-938f-1fc3eca2c3af" providerId="ADAL" clId="{8D08D396-1FF7-4A97-B741-6DA96E8FB7E4}" dt="2024-01-11T01:39:50.036" v="365" actId="14100"/>
          <ac:spMkLst>
            <pc:docMk/>
            <pc:sldMk cId="2891510058" sldId="325"/>
            <ac:spMk id="8" creationId="{94D64E09-B8BA-FF85-4A5B-4960E93E5CCF}"/>
          </ac:spMkLst>
        </pc:spChg>
        <pc:spChg chg="mod">
          <ac:chgData name="Fei Qi" userId="3a0329be-6602-4f64-938f-1fc3eca2c3af" providerId="ADAL" clId="{8D08D396-1FF7-4A97-B741-6DA96E8FB7E4}" dt="2024-01-11T01:39:33.230" v="360" actId="20577"/>
          <ac:spMkLst>
            <pc:docMk/>
            <pc:sldMk cId="2891510058" sldId="325"/>
            <ac:spMk id="9" creationId="{7B79891C-44AC-42CB-B666-2D8C18C8DBDF}"/>
          </ac:spMkLst>
        </pc:spChg>
        <pc:spChg chg="add mod">
          <ac:chgData name="Fei Qi" userId="3a0329be-6602-4f64-938f-1fc3eca2c3af" providerId="ADAL" clId="{8D08D396-1FF7-4A97-B741-6DA96E8FB7E4}" dt="2024-01-11T01:40:00.862" v="368" actId="14100"/>
          <ac:spMkLst>
            <pc:docMk/>
            <pc:sldMk cId="2891510058" sldId="325"/>
            <ac:spMk id="10" creationId="{90128038-5578-7643-F32C-B7A4CAC435DC}"/>
          </ac:spMkLst>
        </pc:spChg>
      </pc:sldChg>
      <pc:sldChg chg="addSp delSp modSp mod delAnim modAnim">
        <pc:chgData name="Fei Qi" userId="3a0329be-6602-4f64-938f-1fc3eca2c3af" providerId="ADAL" clId="{8D08D396-1FF7-4A97-B741-6DA96E8FB7E4}" dt="2024-01-11T01:14:54.120" v="100" actId="14100"/>
        <pc:sldMkLst>
          <pc:docMk/>
          <pc:sldMk cId="1731676192" sldId="326"/>
        </pc:sldMkLst>
        <pc:spChg chg="add mod">
          <ac:chgData name="Fei Qi" userId="3a0329be-6602-4f64-938f-1fc3eca2c3af" providerId="ADAL" clId="{8D08D396-1FF7-4A97-B741-6DA96E8FB7E4}" dt="2024-01-11T01:14:35.696" v="86" actId="1076"/>
          <ac:spMkLst>
            <pc:docMk/>
            <pc:sldMk cId="1731676192" sldId="326"/>
            <ac:spMk id="2" creationId="{3D668BB0-5AAE-F83B-4E72-2F8795939584}"/>
          </ac:spMkLst>
        </pc:spChg>
        <pc:spChg chg="add mod">
          <ac:chgData name="Fei Qi" userId="3a0329be-6602-4f64-938f-1fc3eca2c3af" providerId="ADAL" clId="{8D08D396-1FF7-4A97-B741-6DA96E8FB7E4}" dt="2024-01-11T01:14:39.690" v="89" actId="14100"/>
          <ac:spMkLst>
            <pc:docMk/>
            <pc:sldMk cId="1731676192" sldId="326"/>
            <ac:spMk id="3" creationId="{AD5A9707-448A-8233-757B-A78625A5B8FF}"/>
          </ac:spMkLst>
        </pc:spChg>
        <pc:spChg chg="add mod">
          <ac:chgData name="Fei Qi" userId="3a0329be-6602-4f64-938f-1fc3eca2c3af" providerId="ADAL" clId="{8D08D396-1FF7-4A97-B741-6DA96E8FB7E4}" dt="2024-01-11T01:14:43.774" v="92" actId="14100"/>
          <ac:spMkLst>
            <pc:docMk/>
            <pc:sldMk cId="1731676192" sldId="326"/>
            <ac:spMk id="4" creationId="{31A67A04-BA48-54A9-8462-910312342CB1}"/>
          </ac:spMkLst>
        </pc:spChg>
        <pc:spChg chg="add mod">
          <ac:chgData name="Fei Qi" userId="3a0329be-6602-4f64-938f-1fc3eca2c3af" providerId="ADAL" clId="{8D08D396-1FF7-4A97-B741-6DA96E8FB7E4}" dt="2024-01-11T01:14:54.120" v="100" actId="14100"/>
          <ac:spMkLst>
            <pc:docMk/>
            <pc:sldMk cId="1731676192" sldId="326"/>
            <ac:spMk id="6" creationId="{07F7919D-80BE-E67C-61D4-DA9374A8FDA2}"/>
          </ac:spMkLst>
        </pc:spChg>
        <pc:spChg chg="add del mod">
          <ac:chgData name="Fei Qi" userId="3a0329be-6602-4f64-938f-1fc3eca2c3af" providerId="ADAL" clId="{8D08D396-1FF7-4A97-B741-6DA96E8FB7E4}" dt="2024-01-11T01:14:52.116" v="99" actId="478"/>
          <ac:spMkLst>
            <pc:docMk/>
            <pc:sldMk cId="1731676192" sldId="326"/>
            <ac:spMk id="7" creationId="{AB99B0B5-55AB-109C-7345-8E4DA332006B}"/>
          </ac:spMkLst>
        </pc:spChg>
      </pc:sldChg>
      <pc:sldChg chg="modAnim">
        <pc:chgData name="Fei Qi" userId="3a0329be-6602-4f64-938f-1fc3eca2c3af" providerId="ADAL" clId="{8D08D396-1FF7-4A97-B741-6DA96E8FB7E4}" dt="2024-01-11T01:29:36.833" v="347"/>
        <pc:sldMkLst>
          <pc:docMk/>
          <pc:sldMk cId="1315791032" sldId="345"/>
        </pc:sldMkLst>
      </pc:sldChg>
      <pc:sldChg chg="addSp delSp modSp mod modAnim">
        <pc:chgData name="Fei Qi" userId="3a0329be-6602-4f64-938f-1fc3eca2c3af" providerId="ADAL" clId="{8D08D396-1FF7-4A97-B741-6DA96E8FB7E4}" dt="2024-01-11T01:30:33.607" v="353"/>
        <pc:sldMkLst>
          <pc:docMk/>
          <pc:sldMk cId="4219873325" sldId="346"/>
        </pc:sldMkLst>
        <pc:picChg chg="add del">
          <ac:chgData name="Fei Qi" userId="3a0329be-6602-4f64-938f-1fc3eca2c3af" providerId="ADAL" clId="{8D08D396-1FF7-4A97-B741-6DA96E8FB7E4}" dt="2024-01-11T01:30:12.072" v="349" actId="478"/>
          <ac:picMkLst>
            <pc:docMk/>
            <pc:sldMk cId="4219873325" sldId="346"/>
            <ac:picMk id="3" creationId="{62298F47-BE67-A5E5-4F6B-30A4C4837B35}"/>
          </ac:picMkLst>
        </pc:picChg>
        <pc:picChg chg="add mod ord">
          <ac:chgData name="Fei Qi" userId="3a0329be-6602-4f64-938f-1fc3eca2c3af" providerId="ADAL" clId="{8D08D396-1FF7-4A97-B741-6DA96E8FB7E4}" dt="2024-01-11T01:30:22.526" v="351" actId="167"/>
          <ac:picMkLst>
            <pc:docMk/>
            <pc:sldMk cId="4219873325" sldId="346"/>
            <ac:picMk id="10" creationId="{C44D1634-1C23-026B-2533-3233AA66B194}"/>
          </ac:picMkLst>
        </pc:picChg>
      </pc:sldChg>
      <pc:sldChg chg="addSp delSp modSp mod delAnim modAnim">
        <pc:chgData name="Fei Qi" userId="3a0329be-6602-4f64-938f-1fc3eca2c3af" providerId="ADAL" clId="{8D08D396-1FF7-4A97-B741-6DA96E8FB7E4}" dt="2024-01-11T01:13:29.373" v="53" actId="478"/>
        <pc:sldMkLst>
          <pc:docMk/>
          <pc:sldMk cId="414818060" sldId="353"/>
        </pc:sldMkLst>
        <pc:spChg chg="add del mod">
          <ac:chgData name="Fei Qi" userId="3a0329be-6602-4f64-938f-1fc3eca2c3af" providerId="ADAL" clId="{8D08D396-1FF7-4A97-B741-6DA96E8FB7E4}" dt="2024-01-11T01:13:29.373" v="53" actId="478"/>
          <ac:spMkLst>
            <pc:docMk/>
            <pc:sldMk cId="414818060" sldId="353"/>
            <ac:spMk id="2" creationId="{23037E4D-BA34-54AD-101A-DE5342223DEF}"/>
          </ac:spMkLst>
        </pc:spChg>
        <pc:spChg chg="add mod">
          <ac:chgData name="Fei Qi" userId="3a0329be-6602-4f64-938f-1fc3eca2c3af" providerId="ADAL" clId="{8D08D396-1FF7-4A97-B741-6DA96E8FB7E4}" dt="2024-01-11T01:13:11.006" v="40" actId="1076"/>
          <ac:spMkLst>
            <pc:docMk/>
            <pc:sldMk cId="414818060" sldId="353"/>
            <ac:spMk id="3" creationId="{70AAB582-E108-E873-484D-B45B1A32B360}"/>
          </ac:spMkLst>
        </pc:spChg>
        <pc:spChg chg="add mod">
          <ac:chgData name="Fei Qi" userId="3a0329be-6602-4f64-938f-1fc3eca2c3af" providerId="ADAL" clId="{8D08D396-1FF7-4A97-B741-6DA96E8FB7E4}" dt="2024-01-11T01:13:16.361" v="44" actId="14100"/>
          <ac:spMkLst>
            <pc:docMk/>
            <pc:sldMk cId="414818060" sldId="353"/>
            <ac:spMk id="4" creationId="{08145130-E260-3AB3-4B55-B029E10B0458}"/>
          </ac:spMkLst>
        </pc:spChg>
        <pc:spChg chg="add mod">
          <ac:chgData name="Fei Qi" userId="3a0329be-6602-4f64-938f-1fc3eca2c3af" providerId="ADAL" clId="{8D08D396-1FF7-4A97-B741-6DA96E8FB7E4}" dt="2024-01-11T01:13:20.489" v="47" actId="14100"/>
          <ac:spMkLst>
            <pc:docMk/>
            <pc:sldMk cId="414818060" sldId="353"/>
            <ac:spMk id="6" creationId="{EFFB2FD1-15BB-4CC0-BDD3-E3CEFEDE24AA}"/>
          </ac:spMkLst>
        </pc:spChg>
        <pc:spChg chg="add mod">
          <ac:chgData name="Fei Qi" userId="3a0329be-6602-4f64-938f-1fc3eca2c3af" providerId="ADAL" clId="{8D08D396-1FF7-4A97-B741-6DA96E8FB7E4}" dt="2024-01-11T01:13:24.375" v="50" actId="14100"/>
          <ac:spMkLst>
            <pc:docMk/>
            <pc:sldMk cId="414818060" sldId="353"/>
            <ac:spMk id="7" creationId="{8B72C940-CECC-4027-6F73-3C72BADD4903}"/>
          </ac:spMkLst>
        </pc:spChg>
        <pc:spChg chg="add mod">
          <ac:chgData name="Fei Qi" userId="3a0329be-6602-4f64-938f-1fc3eca2c3af" providerId="ADAL" clId="{8D08D396-1FF7-4A97-B741-6DA96E8FB7E4}" dt="2024-01-11T01:13:27.767" v="52" actId="1076"/>
          <ac:spMkLst>
            <pc:docMk/>
            <pc:sldMk cId="414818060" sldId="353"/>
            <ac:spMk id="8" creationId="{352A83CD-EAE4-001C-9CEC-0BD4FFAB1787}"/>
          </ac:spMkLst>
        </pc:spChg>
      </pc:sldChg>
      <pc:sldChg chg="addSp delSp modSp mod delAnim modAnim">
        <pc:chgData name="Fei Qi" userId="3a0329be-6602-4f64-938f-1fc3eca2c3af" providerId="ADAL" clId="{8D08D396-1FF7-4A97-B741-6DA96E8FB7E4}" dt="2024-01-11T01:13:42.738" v="63" actId="478"/>
        <pc:sldMkLst>
          <pc:docMk/>
          <pc:sldMk cId="1699812325" sldId="354"/>
        </pc:sldMkLst>
        <pc:spChg chg="add mod">
          <ac:chgData name="Fei Qi" userId="3a0329be-6602-4f64-938f-1fc3eca2c3af" providerId="ADAL" clId="{8D08D396-1FF7-4A97-B741-6DA96E8FB7E4}" dt="2024-01-11T01:13:38.701" v="62" actId="1035"/>
          <ac:spMkLst>
            <pc:docMk/>
            <pc:sldMk cId="1699812325" sldId="354"/>
            <ac:spMk id="2" creationId="{D78A851C-9C76-9E92-8604-3E1F11E3E977}"/>
          </ac:spMkLst>
        </pc:spChg>
        <pc:spChg chg="add mod">
          <ac:chgData name="Fei Qi" userId="3a0329be-6602-4f64-938f-1fc3eca2c3af" providerId="ADAL" clId="{8D08D396-1FF7-4A97-B741-6DA96E8FB7E4}" dt="2024-01-11T01:13:38.701" v="62" actId="1035"/>
          <ac:spMkLst>
            <pc:docMk/>
            <pc:sldMk cId="1699812325" sldId="354"/>
            <ac:spMk id="3" creationId="{A2F9817F-84E3-1E5D-DD3A-04EC6DF633D9}"/>
          </ac:spMkLst>
        </pc:spChg>
        <pc:spChg chg="add mod">
          <ac:chgData name="Fei Qi" userId="3a0329be-6602-4f64-938f-1fc3eca2c3af" providerId="ADAL" clId="{8D08D396-1FF7-4A97-B741-6DA96E8FB7E4}" dt="2024-01-11T01:13:38.701" v="62" actId="1035"/>
          <ac:spMkLst>
            <pc:docMk/>
            <pc:sldMk cId="1699812325" sldId="354"/>
            <ac:spMk id="4" creationId="{5FCAFF31-94F8-9B7C-4172-09B70ADB564C}"/>
          </ac:spMkLst>
        </pc:spChg>
        <pc:spChg chg="add mod">
          <ac:chgData name="Fei Qi" userId="3a0329be-6602-4f64-938f-1fc3eca2c3af" providerId="ADAL" clId="{8D08D396-1FF7-4A97-B741-6DA96E8FB7E4}" dt="2024-01-11T01:13:38.701" v="62" actId="1035"/>
          <ac:spMkLst>
            <pc:docMk/>
            <pc:sldMk cId="1699812325" sldId="354"/>
            <ac:spMk id="6" creationId="{B2D4D7A8-C8C5-3D32-C2CB-8B5E126B8B4F}"/>
          </ac:spMkLst>
        </pc:spChg>
        <pc:spChg chg="add del mod">
          <ac:chgData name="Fei Qi" userId="3a0329be-6602-4f64-938f-1fc3eca2c3af" providerId="ADAL" clId="{8D08D396-1FF7-4A97-B741-6DA96E8FB7E4}" dt="2024-01-11T01:13:42.738" v="63" actId="478"/>
          <ac:spMkLst>
            <pc:docMk/>
            <pc:sldMk cId="1699812325" sldId="354"/>
            <ac:spMk id="7" creationId="{AB561716-1A23-A3B0-0553-90E0DCE25442}"/>
          </ac:spMkLst>
        </pc:spChg>
      </pc:sldChg>
      <pc:sldChg chg="addSp modSp mod modAnim">
        <pc:chgData name="Fei Qi" userId="3a0329be-6602-4f64-938f-1fc3eca2c3af" providerId="ADAL" clId="{8D08D396-1FF7-4A97-B741-6DA96E8FB7E4}" dt="2024-01-11T01:14:05.646" v="74" actId="1076"/>
        <pc:sldMkLst>
          <pc:docMk/>
          <pc:sldMk cId="3204382565" sldId="355"/>
        </pc:sldMkLst>
        <pc:spChg chg="add mod">
          <ac:chgData name="Fei Qi" userId="3a0329be-6602-4f64-938f-1fc3eca2c3af" providerId="ADAL" clId="{8D08D396-1FF7-4A97-B741-6DA96E8FB7E4}" dt="2024-01-11T01:13:58.630" v="72" actId="14100"/>
          <ac:spMkLst>
            <pc:docMk/>
            <pc:sldMk cId="3204382565" sldId="355"/>
            <ac:spMk id="2" creationId="{D736EA65-9788-44D8-FCCF-90FA02F4A86F}"/>
          </ac:spMkLst>
        </pc:spChg>
        <pc:spChg chg="add mod">
          <ac:chgData name="Fei Qi" userId="3a0329be-6602-4f64-938f-1fc3eca2c3af" providerId="ADAL" clId="{8D08D396-1FF7-4A97-B741-6DA96E8FB7E4}" dt="2024-01-11T01:13:58.630" v="72" actId="14100"/>
          <ac:spMkLst>
            <pc:docMk/>
            <pc:sldMk cId="3204382565" sldId="355"/>
            <ac:spMk id="3" creationId="{4AE87E8A-6A84-FEC8-7CCA-CFD428EA6B41}"/>
          </ac:spMkLst>
        </pc:spChg>
        <pc:spChg chg="add mod">
          <ac:chgData name="Fei Qi" userId="3a0329be-6602-4f64-938f-1fc3eca2c3af" providerId="ADAL" clId="{8D08D396-1FF7-4A97-B741-6DA96E8FB7E4}" dt="2024-01-11T01:13:58.630" v="72" actId="14100"/>
          <ac:spMkLst>
            <pc:docMk/>
            <pc:sldMk cId="3204382565" sldId="355"/>
            <ac:spMk id="4" creationId="{3F323BF3-7902-BA58-3BCB-AC382DD17A95}"/>
          </ac:spMkLst>
        </pc:spChg>
        <pc:spChg chg="add mod">
          <ac:chgData name="Fei Qi" userId="3a0329be-6602-4f64-938f-1fc3eca2c3af" providerId="ADAL" clId="{8D08D396-1FF7-4A97-B741-6DA96E8FB7E4}" dt="2024-01-11T01:13:58.630" v="72" actId="14100"/>
          <ac:spMkLst>
            <pc:docMk/>
            <pc:sldMk cId="3204382565" sldId="355"/>
            <ac:spMk id="6" creationId="{2BD25260-50C4-327D-003F-A6BFB02CDD82}"/>
          </ac:spMkLst>
        </pc:spChg>
        <pc:spChg chg="add mod">
          <ac:chgData name="Fei Qi" userId="3a0329be-6602-4f64-938f-1fc3eca2c3af" providerId="ADAL" clId="{8D08D396-1FF7-4A97-B741-6DA96E8FB7E4}" dt="2024-01-11T01:14:05.646" v="74" actId="1076"/>
          <ac:spMkLst>
            <pc:docMk/>
            <pc:sldMk cId="3204382565" sldId="355"/>
            <ac:spMk id="7" creationId="{8206BF7E-50E6-860F-029D-E5766FDD73BC}"/>
          </ac:spMkLst>
        </pc:spChg>
      </pc:sldChg>
      <pc:sldChg chg="addSp modSp mod modAnim">
        <pc:chgData name="Fei Qi" userId="3a0329be-6602-4f64-938f-1fc3eca2c3af" providerId="ADAL" clId="{8D08D396-1FF7-4A97-B741-6DA96E8FB7E4}" dt="2024-01-11T01:14:28.497" v="84" actId="1076"/>
        <pc:sldMkLst>
          <pc:docMk/>
          <pc:sldMk cId="3847457940" sldId="356"/>
        </pc:sldMkLst>
        <pc:spChg chg="add mod">
          <ac:chgData name="Fei Qi" userId="3a0329be-6602-4f64-938f-1fc3eca2c3af" providerId="ADAL" clId="{8D08D396-1FF7-4A97-B741-6DA96E8FB7E4}" dt="2024-01-11T01:14:20.485" v="79" actId="14100"/>
          <ac:spMkLst>
            <pc:docMk/>
            <pc:sldMk cId="3847457940" sldId="356"/>
            <ac:spMk id="2" creationId="{461F8BF9-EB38-4F4C-16F7-02B132DC65C0}"/>
          </ac:spMkLst>
        </pc:spChg>
        <pc:spChg chg="add mod">
          <ac:chgData name="Fei Qi" userId="3a0329be-6602-4f64-938f-1fc3eca2c3af" providerId="ADAL" clId="{8D08D396-1FF7-4A97-B741-6DA96E8FB7E4}" dt="2024-01-11T01:14:25.312" v="82" actId="14100"/>
          <ac:spMkLst>
            <pc:docMk/>
            <pc:sldMk cId="3847457940" sldId="356"/>
            <ac:spMk id="3" creationId="{642D308E-3AD1-0993-47CF-FA0B38FE46B3}"/>
          </ac:spMkLst>
        </pc:spChg>
        <pc:spChg chg="add mod">
          <ac:chgData name="Fei Qi" userId="3a0329be-6602-4f64-938f-1fc3eca2c3af" providerId="ADAL" clId="{8D08D396-1FF7-4A97-B741-6DA96E8FB7E4}" dt="2024-01-11T01:14:28.497" v="84" actId="1076"/>
          <ac:spMkLst>
            <pc:docMk/>
            <pc:sldMk cId="3847457940" sldId="356"/>
            <ac:spMk id="4" creationId="{6DA402DD-B702-DD85-7135-7253B54FA7FE}"/>
          </ac:spMkLst>
        </pc:spChg>
      </pc:sldChg>
      <pc:sldChg chg="addSp modSp mod modAnim">
        <pc:chgData name="Fei Qi" userId="3a0329be-6602-4f64-938f-1fc3eca2c3af" providerId="ADAL" clId="{8D08D396-1FF7-4A97-B741-6DA96E8FB7E4}" dt="2024-01-11T01:15:51.317" v="135" actId="1035"/>
        <pc:sldMkLst>
          <pc:docMk/>
          <pc:sldMk cId="1830410353" sldId="357"/>
        </pc:sldMkLst>
        <pc:spChg chg="add mod">
          <ac:chgData name="Fei Qi" userId="3a0329be-6602-4f64-938f-1fc3eca2c3af" providerId="ADAL" clId="{8D08D396-1FF7-4A97-B741-6DA96E8FB7E4}" dt="2024-01-11T01:15:08.616" v="106" actId="14100"/>
          <ac:spMkLst>
            <pc:docMk/>
            <pc:sldMk cId="1830410353" sldId="357"/>
            <ac:spMk id="2" creationId="{35A0AA70-D3EA-A9C7-DCDB-E8A0E1AC8D4F}"/>
          </ac:spMkLst>
        </pc:spChg>
        <pc:spChg chg="add mod">
          <ac:chgData name="Fei Qi" userId="3a0329be-6602-4f64-938f-1fc3eca2c3af" providerId="ADAL" clId="{8D08D396-1FF7-4A97-B741-6DA96E8FB7E4}" dt="2024-01-11T01:15:15.212" v="110" actId="14100"/>
          <ac:spMkLst>
            <pc:docMk/>
            <pc:sldMk cId="1830410353" sldId="357"/>
            <ac:spMk id="3" creationId="{E996D9C0-62A8-FAC7-D0E9-6A45752EE68F}"/>
          </ac:spMkLst>
        </pc:spChg>
        <pc:spChg chg="add mod">
          <ac:chgData name="Fei Qi" userId="3a0329be-6602-4f64-938f-1fc3eca2c3af" providerId="ADAL" clId="{8D08D396-1FF7-4A97-B741-6DA96E8FB7E4}" dt="2024-01-11T01:15:21.729" v="114" actId="14100"/>
          <ac:spMkLst>
            <pc:docMk/>
            <pc:sldMk cId="1830410353" sldId="357"/>
            <ac:spMk id="4" creationId="{AFD481CA-824A-C1E9-286D-4761C810136E}"/>
          </ac:spMkLst>
        </pc:spChg>
        <pc:spChg chg="add mod">
          <ac:chgData name="Fei Qi" userId="3a0329be-6602-4f64-938f-1fc3eca2c3af" providerId="ADAL" clId="{8D08D396-1FF7-4A97-B741-6DA96E8FB7E4}" dt="2024-01-11T01:15:26.126" v="117" actId="14100"/>
          <ac:spMkLst>
            <pc:docMk/>
            <pc:sldMk cId="1830410353" sldId="357"/>
            <ac:spMk id="6" creationId="{4EBE4014-F8B6-37DF-8B35-27846403B02E}"/>
          </ac:spMkLst>
        </pc:spChg>
        <pc:spChg chg="add mod">
          <ac:chgData name="Fei Qi" userId="3a0329be-6602-4f64-938f-1fc3eca2c3af" providerId="ADAL" clId="{8D08D396-1FF7-4A97-B741-6DA96E8FB7E4}" dt="2024-01-11T01:15:33.942" v="121" actId="14100"/>
          <ac:spMkLst>
            <pc:docMk/>
            <pc:sldMk cId="1830410353" sldId="357"/>
            <ac:spMk id="7" creationId="{35D580FE-F7BA-99C8-6B83-C4475BCB8BF2}"/>
          </ac:spMkLst>
        </pc:spChg>
        <pc:spChg chg="add mod">
          <ac:chgData name="Fei Qi" userId="3a0329be-6602-4f64-938f-1fc3eca2c3af" providerId="ADAL" clId="{8D08D396-1FF7-4A97-B741-6DA96E8FB7E4}" dt="2024-01-11T01:15:39.591" v="124" actId="14100"/>
          <ac:spMkLst>
            <pc:docMk/>
            <pc:sldMk cId="1830410353" sldId="357"/>
            <ac:spMk id="8" creationId="{92489F1A-4B5E-DC97-D935-C1583B0D54C9}"/>
          </ac:spMkLst>
        </pc:spChg>
        <pc:spChg chg="add mod">
          <ac:chgData name="Fei Qi" userId="3a0329be-6602-4f64-938f-1fc3eca2c3af" providerId="ADAL" clId="{8D08D396-1FF7-4A97-B741-6DA96E8FB7E4}" dt="2024-01-11T01:15:44.824" v="128" actId="1076"/>
          <ac:spMkLst>
            <pc:docMk/>
            <pc:sldMk cId="1830410353" sldId="357"/>
            <ac:spMk id="10" creationId="{735931C8-7D8C-091A-68C4-4865A5B44C6D}"/>
          </ac:spMkLst>
        </pc:spChg>
        <pc:spChg chg="add mod">
          <ac:chgData name="Fei Qi" userId="3a0329be-6602-4f64-938f-1fc3eca2c3af" providerId="ADAL" clId="{8D08D396-1FF7-4A97-B741-6DA96E8FB7E4}" dt="2024-01-11T01:15:51.317" v="135" actId="1035"/>
          <ac:spMkLst>
            <pc:docMk/>
            <pc:sldMk cId="1830410353" sldId="357"/>
            <ac:spMk id="11" creationId="{006B9F12-079C-CFFE-9C82-173662F89B05}"/>
          </ac:spMkLst>
        </pc:spChg>
      </pc:sldChg>
      <pc:sldChg chg="addSp modSp mod modAnim">
        <pc:chgData name="Fei Qi" userId="3a0329be-6602-4f64-938f-1fc3eca2c3af" providerId="ADAL" clId="{8D08D396-1FF7-4A97-B741-6DA96E8FB7E4}" dt="2024-01-11T01:17:44.873" v="167" actId="1076"/>
        <pc:sldMkLst>
          <pc:docMk/>
          <pc:sldMk cId="896503669" sldId="358"/>
        </pc:sldMkLst>
        <pc:spChg chg="add mod">
          <ac:chgData name="Fei Qi" userId="3a0329be-6602-4f64-938f-1fc3eca2c3af" providerId="ADAL" clId="{8D08D396-1FF7-4A97-B741-6DA96E8FB7E4}" dt="2024-01-11T01:16:14.865" v="141" actId="14100"/>
          <ac:spMkLst>
            <pc:docMk/>
            <pc:sldMk cId="896503669" sldId="358"/>
            <ac:spMk id="2" creationId="{4501422C-A53E-FDA2-04DD-C8DF7294975E}"/>
          </ac:spMkLst>
        </pc:spChg>
        <pc:spChg chg="add mod">
          <ac:chgData name="Fei Qi" userId="3a0329be-6602-4f64-938f-1fc3eca2c3af" providerId="ADAL" clId="{8D08D396-1FF7-4A97-B741-6DA96E8FB7E4}" dt="2024-01-11T01:16:24.277" v="145" actId="14100"/>
          <ac:spMkLst>
            <pc:docMk/>
            <pc:sldMk cId="896503669" sldId="358"/>
            <ac:spMk id="3" creationId="{925ADECF-C154-07B7-2361-B2C3163DA15C}"/>
          </ac:spMkLst>
        </pc:spChg>
        <pc:spChg chg="ord">
          <ac:chgData name="Fei Qi" userId="3a0329be-6602-4f64-938f-1fc3eca2c3af" providerId="ADAL" clId="{8D08D396-1FF7-4A97-B741-6DA96E8FB7E4}" dt="2024-01-11T01:17:20.040" v="157" actId="166"/>
          <ac:spMkLst>
            <pc:docMk/>
            <pc:sldMk cId="896503669" sldId="358"/>
            <ac:spMk id="4" creationId="{19C481EB-1B95-590C-59E9-8EE7F11AAF7D}"/>
          </ac:spMkLst>
        </pc:spChg>
        <pc:spChg chg="ord">
          <ac:chgData name="Fei Qi" userId="3a0329be-6602-4f64-938f-1fc3eca2c3af" providerId="ADAL" clId="{8D08D396-1FF7-4A97-B741-6DA96E8FB7E4}" dt="2024-01-11T01:17:15.376" v="156" actId="166"/>
          <ac:spMkLst>
            <pc:docMk/>
            <pc:sldMk cId="896503669" sldId="358"/>
            <ac:spMk id="6" creationId="{4666543F-77EB-1D5A-A6DD-FFFA483B58E4}"/>
          </ac:spMkLst>
        </pc:spChg>
        <pc:spChg chg="add mod">
          <ac:chgData name="Fei Qi" userId="3a0329be-6602-4f64-938f-1fc3eca2c3af" providerId="ADAL" clId="{8D08D396-1FF7-4A97-B741-6DA96E8FB7E4}" dt="2024-01-11T01:17:22.782" v="158" actId="14100"/>
          <ac:spMkLst>
            <pc:docMk/>
            <pc:sldMk cId="896503669" sldId="358"/>
            <ac:spMk id="8" creationId="{A6327B87-EED8-412B-DF8C-0DE52A227ACB}"/>
          </ac:spMkLst>
        </pc:spChg>
        <pc:spChg chg="mod">
          <ac:chgData name="Fei Qi" userId="3a0329be-6602-4f64-938f-1fc3eca2c3af" providerId="ADAL" clId="{8D08D396-1FF7-4A97-B741-6DA96E8FB7E4}" dt="2024-01-11T01:17:42.035" v="166" actId="207"/>
          <ac:spMkLst>
            <pc:docMk/>
            <pc:sldMk cId="896503669" sldId="358"/>
            <ac:spMk id="9" creationId="{7B79891C-44AC-42CB-B666-2D8C18C8DBDF}"/>
          </ac:spMkLst>
        </pc:spChg>
        <pc:spChg chg="add mod">
          <ac:chgData name="Fei Qi" userId="3a0329be-6602-4f64-938f-1fc3eca2c3af" providerId="ADAL" clId="{8D08D396-1FF7-4A97-B741-6DA96E8FB7E4}" dt="2024-01-11T01:17:27.717" v="162" actId="14100"/>
          <ac:spMkLst>
            <pc:docMk/>
            <pc:sldMk cId="896503669" sldId="358"/>
            <ac:spMk id="10" creationId="{F16EA9D7-6548-05B7-752D-2774F4E413C1}"/>
          </ac:spMkLst>
        </pc:spChg>
        <pc:spChg chg="add mod">
          <ac:chgData name="Fei Qi" userId="3a0329be-6602-4f64-938f-1fc3eca2c3af" providerId="ADAL" clId="{8D08D396-1FF7-4A97-B741-6DA96E8FB7E4}" dt="2024-01-11T01:17:44.873" v="167" actId="1076"/>
          <ac:spMkLst>
            <pc:docMk/>
            <pc:sldMk cId="896503669" sldId="358"/>
            <ac:spMk id="11" creationId="{FDEEC9DC-CA01-5A3A-5E80-4A9DC5B161EA}"/>
          </ac:spMkLst>
        </pc:spChg>
      </pc:sldChg>
      <pc:sldChg chg="addSp modSp mod modAnim">
        <pc:chgData name="Fei Qi" userId="3a0329be-6602-4f64-938f-1fc3eca2c3af" providerId="ADAL" clId="{8D08D396-1FF7-4A97-B741-6DA96E8FB7E4}" dt="2024-01-11T01:18:10.958" v="185" actId="14100"/>
        <pc:sldMkLst>
          <pc:docMk/>
          <pc:sldMk cId="3289525303" sldId="359"/>
        </pc:sldMkLst>
        <pc:spChg chg="add mod">
          <ac:chgData name="Fei Qi" userId="3a0329be-6602-4f64-938f-1fc3eca2c3af" providerId="ADAL" clId="{8D08D396-1FF7-4A97-B741-6DA96E8FB7E4}" dt="2024-01-11T01:18:01.918" v="177" actId="1036"/>
          <ac:spMkLst>
            <pc:docMk/>
            <pc:sldMk cId="3289525303" sldId="359"/>
            <ac:spMk id="2" creationId="{196BE5AC-EDBE-9C4F-665B-7B21B0E78727}"/>
          </ac:spMkLst>
        </pc:spChg>
        <pc:spChg chg="add mod">
          <ac:chgData name="Fei Qi" userId="3a0329be-6602-4f64-938f-1fc3eca2c3af" providerId="ADAL" clId="{8D08D396-1FF7-4A97-B741-6DA96E8FB7E4}" dt="2024-01-11T01:18:06.238" v="182" actId="1036"/>
          <ac:spMkLst>
            <pc:docMk/>
            <pc:sldMk cId="3289525303" sldId="359"/>
            <ac:spMk id="3" creationId="{0F067E6A-CB7F-B24D-B7FD-EF655BCEBB35}"/>
          </ac:spMkLst>
        </pc:spChg>
        <pc:spChg chg="add mod">
          <ac:chgData name="Fei Qi" userId="3a0329be-6602-4f64-938f-1fc3eca2c3af" providerId="ADAL" clId="{8D08D396-1FF7-4A97-B741-6DA96E8FB7E4}" dt="2024-01-11T01:18:10.958" v="185" actId="14100"/>
          <ac:spMkLst>
            <pc:docMk/>
            <pc:sldMk cId="3289525303" sldId="359"/>
            <ac:spMk id="4" creationId="{4762A575-7094-F971-AFB3-60685F1BB919}"/>
          </ac:spMkLst>
        </pc:spChg>
      </pc:sldChg>
      <pc:sldChg chg="addSp modSp mod modAnim">
        <pc:chgData name="Fei Qi" userId="3a0329be-6602-4f64-938f-1fc3eca2c3af" providerId="ADAL" clId="{8D08D396-1FF7-4A97-B741-6DA96E8FB7E4}" dt="2024-01-11T01:19:54.854" v="232"/>
        <pc:sldMkLst>
          <pc:docMk/>
          <pc:sldMk cId="715375234" sldId="360"/>
        </pc:sldMkLst>
        <pc:spChg chg="add mod">
          <ac:chgData name="Fei Qi" userId="3a0329be-6602-4f64-938f-1fc3eca2c3af" providerId="ADAL" clId="{8D08D396-1FF7-4A97-B741-6DA96E8FB7E4}" dt="2024-01-11T01:18:58.738" v="215"/>
          <ac:spMkLst>
            <pc:docMk/>
            <pc:sldMk cId="715375234" sldId="360"/>
            <ac:spMk id="2" creationId="{142C8B9F-0083-3906-2C11-42FDC75E47F7}"/>
          </ac:spMkLst>
        </pc:spChg>
        <pc:spChg chg="add mod">
          <ac:chgData name="Fei Qi" userId="3a0329be-6602-4f64-938f-1fc3eca2c3af" providerId="ADAL" clId="{8D08D396-1FF7-4A97-B741-6DA96E8FB7E4}" dt="2024-01-11T01:19:02.562" v="216"/>
          <ac:spMkLst>
            <pc:docMk/>
            <pc:sldMk cId="715375234" sldId="360"/>
            <ac:spMk id="6" creationId="{5510412B-0D89-F8B8-83DA-DDBC565EC2FB}"/>
          </ac:spMkLst>
        </pc:spChg>
        <pc:spChg chg="add mod">
          <ac:chgData name="Fei Qi" userId="3a0329be-6602-4f64-938f-1fc3eca2c3af" providerId="ADAL" clId="{8D08D396-1FF7-4A97-B741-6DA96E8FB7E4}" dt="2024-01-11T01:19:10.818" v="217"/>
          <ac:spMkLst>
            <pc:docMk/>
            <pc:sldMk cId="715375234" sldId="360"/>
            <ac:spMk id="8" creationId="{2CE8081D-7B99-DCFD-0547-DA6507213F7D}"/>
          </ac:spMkLst>
        </pc:spChg>
        <pc:spChg chg="add mod">
          <ac:chgData name="Fei Qi" userId="3a0329be-6602-4f64-938f-1fc3eca2c3af" providerId="ADAL" clId="{8D08D396-1FF7-4A97-B741-6DA96E8FB7E4}" dt="2024-01-11T01:19:38.542" v="224" actId="1076"/>
          <ac:spMkLst>
            <pc:docMk/>
            <pc:sldMk cId="715375234" sldId="360"/>
            <ac:spMk id="10" creationId="{AEE0E5DE-00EB-7BBF-E364-5ABC569CE91E}"/>
          </ac:spMkLst>
        </pc:spChg>
        <pc:spChg chg="add mod">
          <ac:chgData name="Fei Qi" userId="3a0329be-6602-4f64-938f-1fc3eca2c3af" providerId="ADAL" clId="{8D08D396-1FF7-4A97-B741-6DA96E8FB7E4}" dt="2024-01-11T01:19:47.062" v="228" actId="1076"/>
          <ac:spMkLst>
            <pc:docMk/>
            <pc:sldMk cId="715375234" sldId="360"/>
            <ac:spMk id="11" creationId="{31155E8E-A0F2-FE8E-C5C7-67CB31AC9A7B}"/>
          </ac:spMkLst>
        </pc:spChg>
        <pc:spChg chg="add mod">
          <ac:chgData name="Fei Qi" userId="3a0329be-6602-4f64-938f-1fc3eca2c3af" providerId="ADAL" clId="{8D08D396-1FF7-4A97-B741-6DA96E8FB7E4}" dt="2024-01-11T01:19:48.990" v="230" actId="1076"/>
          <ac:spMkLst>
            <pc:docMk/>
            <pc:sldMk cId="715375234" sldId="360"/>
            <ac:spMk id="12" creationId="{5CFB2157-4EAC-8930-C028-0FC9A5114DDD}"/>
          </ac:spMkLst>
        </pc:spChg>
        <pc:inkChg chg="ord">
          <ac:chgData name="Fei Qi" userId="3a0329be-6602-4f64-938f-1fc3eca2c3af" providerId="ADAL" clId="{8D08D396-1FF7-4A97-B741-6DA96E8FB7E4}" dt="2024-01-11T01:19:25.376" v="221" actId="166"/>
          <ac:inkMkLst>
            <pc:docMk/>
            <pc:sldMk cId="715375234" sldId="360"/>
            <ac:inkMk id="4" creationId="{9F3CC1D1-6FB2-B65E-2B95-52BAA6CA9CB1}"/>
          </ac:inkMkLst>
        </pc:inkChg>
        <pc:inkChg chg="ord">
          <ac:chgData name="Fei Qi" userId="3a0329be-6602-4f64-938f-1fc3eca2c3af" providerId="ADAL" clId="{8D08D396-1FF7-4A97-B741-6DA96E8FB7E4}" dt="2024-01-11T01:19:27.897" v="222" actId="166"/>
          <ac:inkMkLst>
            <pc:docMk/>
            <pc:sldMk cId="715375234" sldId="360"/>
            <ac:inkMk id="7" creationId="{86C8E452-B98A-6BF7-52F2-9C6AC618BCB3}"/>
          </ac:inkMkLst>
        </pc:inkChg>
      </pc:sldChg>
      <pc:sldChg chg="addSp modSp mod modAnim">
        <pc:chgData name="Fei Qi" userId="3a0329be-6602-4f64-938f-1fc3eca2c3af" providerId="ADAL" clId="{8D08D396-1FF7-4A97-B741-6DA96E8FB7E4}" dt="2024-01-11T01:20:18.950" v="239" actId="14100"/>
        <pc:sldMkLst>
          <pc:docMk/>
          <pc:sldMk cId="4092357899" sldId="361"/>
        </pc:sldMkLst>
        <pc:spChg chg="add mod">
          <ac:chgData name="Fei Qi" userId="3a0329be-6602-4f64-938f-1fc3eca2c3af" providerId="ADAL" clId="{8D08D396-1FF7-4A97-B741-6DA96E8FB7E4}" dt="2024-01-11T01:20:15.540" v="236" actId="14100"/>
          <ac:spMkLst>
            <pc:docMk/>
            <pc:sldMk cId="4092357899" sldId="361"/>
            <ac:spMk id="2" creationId="{B62A58BE-4180-BED3-F4F6-34AC2B0AC408}"/>
          </ac:spMkLst>
        </pc:spChg>
        <pc:spChg chg="add mod">
          <ac:chgData name="Fei Qi" userId="3a0329be-6602-4f64-938f-1fc3eca2c3af" providerId="ADAL" clId="{8D08D396-1FF7-4A97-B741-6DA96E8FB7E4}" dt="2024-01-11T01:20:18.950" v="239" actId="14100"/>
          <ac:spMkLst>
            <pc:docMk/>
            <pc:sldMk cId="4092357899" sldId="361"/>
            <ac:spMk id="3" creationId="{20AF2ECF-AD57-3A77-763D-790B2B3E11C9}"/>
          </ac:spMkLst>
        </pc:spChg>
      </pc:sldChg>
      <pc:sldChg chg="addSp modSp mod modAnim">
        <pc:chgData name="Fei Qi" userId="3a0329be-6602-4f64-938f-1fc3eca2c3af" providerId="ADAL" clId="{8D08D396-1FF7-4A97-B741-6DA96E8FB7E4}" dt="2024-01-11T01:21:29.163" v="278" actId="1076"/>
        <pc:sldMkLst>
          <pc:docMk/>
          <pc:sldMk cId="194603699" sldId="362"/>
        </pc:sldMkLst>
        <pc:spChg chg="add mod">
          <ac:chgData name="Fei Qi" userId="3a0329be-6602-4f64-938f-1fc3eca2c3af" providerId="ADAL" clId="{8D08D396-1FF7-4A97-B741-6DA96E8FB7E4}" dt="2024-01-11T01:20:39.358" v="248" actId="14100"/>
          <ac:spMkLst>
            <pc:docMk/>
            <pc:sldMk cId="194603699" sldId="362"/>
            <ac:spMk id="2" creationId="{9AECB5FA-403D-32F6-98C3-02B619229F65}"/>
          </ac:spMkLst>
        </pc:spChg>
        <pc:spChg chg="add mod">
          <ac:chgData name="Fei Qi" userId="3a0329be-6602-4f64-938f-1fc3eca2c3af" providerId="ADAL" clId="{8D08D396-1FF7-4A97-B741-6DA96E8FB7E4}" dt="2024-01-11T01:20:36.289" v="247" actId="14100"/>
          <ac:spMkLst>
            <pc:docMk/>
            <pc:sldMk cId="194603699" sldId="362"/>
            <ac:spMk id="4" creationId="{5F28C252-4EFA-D20F-726E-7DBABE8CF401}"/>
          </ac:spMkLst>
        </pc:spChg>
        <pc:spChg chg="add mod">
          <ac:chgData name="Fei Qi" userId="3a0329be-6602-4f64-938f-1fc3eca2c3af" providerId="ADAL" clId="{8D08D396-1FF7-4A97-B741-6DA96E8FB7E4}" dt="2024-01-11T01:20:46.343" v="252" actId="1076"/>
          <ac:spMkLst>
            <pc:docMk/>
            <pc:sldMk cId="194603699" sldId="362"/>
            <ac:spMk id="7" creationId="{FC710D62-47AD-E014-5F92-DF6266803019}"/>
          </ac:spMkLst>
        </pc:spChg>
        <pc:spChg chg="add mod">
          <ac:chgData name="Fei Qi" userId="3a0329be-6602-4f64-938f-1fc3eca2c3af" providerId="ADAL" clId="{8D08D396-1FF7-4A97-B741-6DA96E8FB7E4}" dt="2024-01-11T01:20:48.438" v="254" actId="1076"/>
          <ac:spMkLst>
            <pc:docMk/>
            <pc:sldMk cId="194603699" sldId="362"/>
            <ac:spMk id="8" creationId="{A04506DF-EF46-B512-2940-070123B9BC50}"/>
          </ac:spMkLst>
        </pc:spChg>
        <pc:spChg chg="add mod">
          <ac:chgData name="Fei Qi" userId="3a0329be-6602-4f64-938f-1fc3eca2c3af" providerId="ADAL" clId="{8D08D396-1FF7-4A97-B741-6DA96E8FB7E4}" dt="2024-01-11T01:21:06.748" v="268" actId="1037"/>
          <ac:spMkLst>
            <pc:docMk/>
            <pc:sldMk cId="194603699" sldId="362"/>
            <ac:spMk id="10" creationId="{56108A16-1C98-9B6A-EA0D-95403C5E31C0}"/>
          </ac:spMkLst>
        </pc:spChg>
        <pc:spChg chg="add mod">
          <ac:chgData name="Fei Qi" userId="3a0329be-6602-4f64-938f-1fc3eca2c3af" providerId="ADAL" clId="{8D08D396-1FF7-4A97-B741-6DA96E8FB7E4}" dt="2024-01-11T01:21:16.219" v="271" actId="14100"/>
          <ac:spMkLst>
            <pc:docMk/>
            <pc:sldMk cId="194603699" sldId="362"/>
            <ac:spMk id="11" creationId="{A929E573-B882-03B5-31C8-8CDBAB25A2A6}"/>
          </ac:spMkLst>
        </pc:spChg>
        <pc:spChg chg="add mod">
          <ac:chgData name="Fei Qi" userId="3a0329be-6602-4f64-938f-1fc3eca2c3af" providerId="ADAL" clId="{8D08D396-1FF7-4A97-B741-6DA96E8FB7E4}" dt="2024-01-11T01:21:23.035" v="275" actId="14100"/>
          <ac:spMkLst>
            <pc:docMk/>
            <pc:sldMk cId="194603699" sldId="362"/>
            <ac:spMk id="12" creationId="{2CA79E61-4DFA-17BA-0531-BFD74EA181D8}"/>
          </ac:spMkLst>
        </pc:spChg>
        <pc:spChg chg="add mod">
          <ac:chgData name="Fei Qi" userId="3a0329be-6602-4f64-938f-1fc3eca2c3af" providerId="ADAL" clId="{8D08D396-1FF7-4A97-B741-6DA96E8FB7E4}" dt="2024-01-11T01:21:29.163" v="278" actId="1076"/>
          <ac:spMkLst>
            <pc:docMk/>
            <pc:sldMk cId="194603699" sldId="362"/>
            <ac:spMk id="13" creationId="{134E3A5F-5512-4C82-24C2-152460CAFF0B}"/>
          </ac:spMkLst>
        </pc:spChg>
      </pc:sldChg>
      <pc:sldChg chg="addSp modSp mod modAnim">
        <pc:chgData name="Fei Qi" userId="3a0329be-6602-4f64-938f-1fc3eca2c3af" providerId="ADAL" clId="{8D08D396-1FF7-4A97-B741-6DA96E8FB7E4}" dt="2024-01-11T01:18:53.133" v="214" actId="14100"/>
        <pc:sldMkLst>
          <pc:docMk/>
          <pc:sldMk cId="3477879360" sldId="363"/>
        </pc:sldMkLst>
        <pc:spChg chg="add mod">
          <ac:chgData name="Fei Qi" userId="3a0329be-6602-4f64-938f-1fc3eca2c3af" providerId="ADAL" clId="{8D08D396-1FF7-4A97-B741-6DA96E8FB7E4}" dt="2024-01-11T01:18:27.517" v="195" actId="14100"/>
          <ac:spMkLst>
            <pc:docMk/>
            <pc:sldMk cId="3477879360" sldId="363"/>
            <ac:spMk id="2" creationId="{8A5EFA6F-6478-F62D-1DC7-C857422A72F2}"/>
          </ac:spMkLst>
        </pc:spChg>
        <pc:spChg chg="add mod">
          <ac:chgData name="Fei Qi" userId="3a0329be-6602-4f64-938f-1fc3eca2c3af" providerId="ADAL" clId="{8D08D396-1FF7-4A97-B741-6DA96E8FB7E4}" dt="2024-01-11T01:18:30.425" v="200" actId="1036"/>
          <ac:spMkLst>
            <pc:docMk/>
            <pc:sldMk cId="3477879360" sldId="363"/>
            <ac:spMk id="3" creationId="{C97CCDC5-B969-25E8-89CE-8CBEF54746B0}"/>
          </ac:spMkLst>
        </pc:spChg>
        <pc:spChg chg="add mod">
          <ac:chgData name="Fei Qi" userId="3a0329be-6602-4f64-938f-1fc3eca2c3af" providerId="ADAL" clId="{8D08D396-1FF7-4A97-B741-6DA96E8FB7E4}" dt="2024-01-11T01:18:48.847" v="212" actId="14100"/>
          <ac:spMkLst>
            <pc:docMk/>
            <pc:sldMk cId="3477879360" sldId="363"/>
            <ac:spMk id="4" creationId="{4CDCF191-7F2D-C0EB-E7A6-348B073DFDB5}"/>
          </ac:spMkLst>
        </pc:spChg>
        <pc:spChg chg="add mod">
          <ac:chgData name="Fei Qi" userId="3a0329be-6602-4f64-938f-1fc3eca2c3af" providerId="ADAL" clId="{8D08D396-1FF7-4A97-B741-6DA96E8FB7E4}" dt="2024-01-11T01:18:41.798" v="207" actId="14100"/>
          <ac:spMkLst>
            <pc:docMk/>
            <pc:sldMk cId="3477879360" sldId="363"/>
            <ac:spMk id="6" creationId="{A7AF80BF-47B1-83F6-4DA1-3C87DD9B367A}"/>
          </ac:spMkLst>
        </pc:spChg>
        <pc:spChg chg="add mod">
          <ac:chgData name="Fei Qi" userId="3a0329be-6602-4f64-938f-1fc3eca2c3af" providerId="ADAL" clId="{8D08D396-1FF7-4A97-B741-6DA96E8FB7E4}" dt="2024-01-11T01:18:44.181" v="209" actId="1076"/>
          <ac:spMkLst>
            <pc:docMk/>
            <pc:sldMk cId="3477879360" sldId="363"/>
            <ac:spMk id="7" creationId="{D1A91D16-C801-C193-0C15-83106442E881}"/>
          </ac:spMkLst>
        </pc:spChg>
        <pc:spChg chg="add mod">
          <ac:chgData name="Fei Qi" userId="3a0329be-6602-4f64-938f-1fc3eca2c3af" providerId="ADAL" clId="{8D08D396-1FF7-4A97-B741-6DA96E8FB7E4}" dt="2024-01-11T01:18:53.133" v="214" actId="14100"/>
          <ac:spMkLst>
            <pc:docMk/>
            <pc:sldMk cId="3477879360" sldId="363"/>
            <ac:spMk id="8" creationId="{6C50C6E4-03BF-94EC-B623-E491EB4C192F}"/>
          </ac:spMkLst>
        </pc:spChg>
      </pc:sldChg>
      <pc:sldChg chg="addSp modSp mod modAnim">
        <pc:chgData name="Fei Qi" userId="3a0329be-6602-4f64-938f-1fc3eca2c3af" providerId="ADAL" clId="{8D08D396-1FF7-4A97-B741-6DA96E8FB7E4}" dt="2024-01-11T01:21:47.818" v="289" actId="14100"/>
        <pc:sldMkLst>
          <pc:docMk/>
          <pc:sldMk cId="2186455213" sldId="364"/>
        </pc:sldMkLst>
        <pc:spChg chg="add mod">
          <ac:chgData name="Fei Qi" userId="3a0329be-6602-4f64-938f-1fc3eca2c3af" providerId="ADAL" clId="{8D08D396-1FF7-4A97-B741-6DA96E8FB7E4}" dt="2024-01-11T01:21:41.058" v="283" actId="14100"/>
          <ac:spMkLst>
            <pc:docMk/>
            <pc:sldMk cId="2186455213" sldId="364"/>
            <ac:spMk id="2" creationId="{F9558FE8-6C8F-6232-6CE8-C99B3A8B3795}"/>
          </ac:spMkLst>
        </pc:spChg>
        <pc:spChg chg="add mod">
          <ac:chgData name="Fei Qi" userId="3a0329be-6602-4f64-938f-1fc3eca2c3af" providerId="ADAL" clId="{8D08D396-1FF7-4A97-B741-6DA96E8FB7E4}" dt="2024-01-11T01:21:44.632" v="286" actId="14100"/>
          <ac:spMkLst>
            <pc:docMk/>
            <pc:sldMk cId="2186455213" sldId="364"/>
            <ac:spMk id="3" creationId="{98F3BA1E-3B8E-D970-ADA5-29D273B48800}"/>
          </ac:spMkLst>
        </pc:spChg>
        <pc:spChg chg="add mod">
          <ac:chgData name="Fei Qi" userId="3a0329be-6602-4f64-938f-1fc3eca2c3af" providerId="ADAL" clId="{8D08D396-1FF7-4A97-B741-6DA96E8FB7E4}" dt="2024-01-11T01:21:47.818" v="289" actId="14100"/>
          <ac:spMkLst>
            <pc:docMk/>
            <pc:sldMk cId="2186455213" sldId="364"/>
            <ac:spMk id="4" creationId="{66E71237-4FB7-18B9-8515-3CD599B4F372}"/>
          </ac:spMkLst>
        </pc:spChg>
      </pc:sldChg>
      <pc:sldChg chg="addSp modSp mod modAnim">
        <pc:chgData name="Fei Qi" userId="3a0329be-6602-4f64-938f-1fc3eca2c3af" providerId="ADAL" clId="{8D08D396-1FF7-4A97-B741-6DA96E8FB7E4}" dt="2024-01-11T01:23:06.739" v="337" actId="14100"/>
        <pc:sldMkLst>
          <pc:docMk/>
          <pc:sldMk cId="3667214358" sldId="365"/>
        </pc:sldMkLst>
        <pc:spChg chg="add mod">
          <ac:chgData name="Fei Qi" userId="3a0329be-6602-4f64-938f-1fc3eca2c3af" providerId="ADAL" clId="{8D08D396-1FF7-4A97-B741-6DA96E8FB7E4}" dt="2024-01-11T01:22:53.961" v="328" actId="1035"/>
          <ac:spMkLst>
            <pc:docMk/>
            <pc:sldMk cId="3667214358" sldId="365"/>
            <ac:spMk id="2" creationId="{ACB3C7D7-CB3E-2C3F-F622-0FB0F6E59DCB}"/>
          </ac:spMkLst>
        </pc:spChg>
        <pc:spChg chg="add mod">
          <ac:chgData name="Fei Qi" userId="3a0329be-6602-4f64-938f-1fc3eca2c3af" providerId="ADAL" clId="{8D08D396-1FF7-4A97-B741-6DA96E8FB7E4}" dt="2024-01-11T01:22:58.368" v="331" actId="14100"/>
          <ac:spMkLst>
            <pc:docMk/>
            <pc:sldMk cId="3667214358" sldId="365"/>
            <ac:spMk id="3" creationId="{2E3701B8-909D-32AF-BAFE-2B3DAFEC7410}"/>
          </ac:spMkLst>
        </pc:spChg>
        <pc:spChg chg="add mod">
          <ac:chgData name="Fei Qi" userId="3a0329be-6602-4f64-938f-1fc3eca2c3af" providerId="ADAL" clId="{8D08D396-1FF7-4A97-B741-6DA96E8FB7E4}" dt="2024-01-11T01:23:03.067" v="334" actId="14100"/>
          <ac:spMkLst>
            <pc:docMk/>
            <pc:sldMk cId="3667214358" sldId="365"/>
            <ac:spMk id="4" creationId="{D02C58B1-25CE-1399-FCF5-8049BE755F66}"/>
          </ac:spMkLst>
        </pc:spChg>
        <pc:spChg chg="add mod">
          <ac:chgData name="Fei Qi" userId="3a0329be-6602-4f64-938f-1fc3eca2c3af" providerId="ADAL" clId="{8D08D396-1FF7-4A97-B741-6DA96E8FB7E4}" dt="2024-01-11T01:23:06.739" v="337" actId="14100"/>
          <ac:spMkLst>
            <pc:docMk/>
            <pc:sldMk cId="3667214358" sldId="365"/>
            <ac:spMk id="6" creationId="{C1034AF6-FAE1-9CA4-C49C-4729784F15D7}"/>
          </ac:spMkLst>
        </pc:spChg>
      </pc:sldChg>
      <pc:sldChg chg="addSp modSp mod modAnim">
        <pc:chgData name="Fei Qi" userId="3a0329be-6602-4f64-938f-1fc3eca2c3af" providerId="ADAL" clId="{8D08D396-1FF7-4A97-B741-6DA96E8FB7E4}" dt="2024-01-11T01:22:36.809" v="312"/>
        <pc:sldMkLst>
          <pc:docMk/>
          <pc:sldMk cId="858359575" sldId="367"/>
        </pc:sldMkLst>
        <pc:spChg chg="mod">
          <ac:chgData name="Fei Qi" userId="3a0329be-6602-4f64-938f-1fc3eca2c3af" providerId="ADAL" clId="{8D08D396-1FF7-4A97-B741-6DA96E8FB7E4}" dt="2024-01-11T01:22:22.122" v="307" actId="1076"/>
          <ac:spMkLst>
            <pc:docMk/>
            <pc:sldMk cId="858359575" sldId="367"/>
            <ac:spMk id="2" creationId="{0FBD007B-BDEC-0C92-FA8B-5D31AE606126}"/>
          </ac:spMkLst>
        </pc:spChg>
        <pc:spChg chg="add mod">
          <ac:chgData name="Fei Qi" userId="3a0329be-6602-4f64-938f-1fc3eca2c3af" providerId="ADAL" clId="{8D08D396-1FF7-4A97-B741-6DA96E8FB7E4}" dt="2024-01-11T01:21:55.730" v="292" actId="1076"/>
          <ac:spMkLst>
            <pc:docMk/>
            <pc:sldMk cId="858359575" sldId="367"/>
            <ac:spMk id="3" creationId="{BF7BABD4-5424-45EB-24D2-44A3A11BA772}"/>
          </ac:spMkLst>
        </pc:spChg>
        <pc:spChg chg="add mod">
          <ac:chgData name="Fei Qi" userId="3a0329be-6602-4f64-938f-1fc3eca2c3af" providerId="ADAL" clId="{8D08D396-1FF7-4A97-B741-6DA96E8FB7E4}" dt="2024-01-11T01:21:58.978" v="294" actId="1076"/>
          <ac:spMkLst>
            <pc:docMk/>
            <pc:sldMk cId="858359575" sldId="367"/>
            <ac:spMk id="7" creationId="{F5322484-D9F0-B916-34EB-5A0D0E9A7EC2}"/>
          </ac:spMkLst>
        </pc:spChg>
        <pc:spChg chg="add mod">
          <ac:chgData name="Fei Qi" userId="3a0329be-6602-4f64-938f-1fc3eca2c3af" providerId="ADAL" clId="{8D08D396-1FF7-4A97-B741-6DA96E8FB7E4}" dt="2024-01-11T01:22:03.714" v="297" actId="14100"/>
          <ac:spMkLst>
            <pc:docMk/>
            <pc:sldMk cId="858359575" sldId="367"/>
            <ac:spMk id="8" creationId="{1D004732-47EE-672B-A9BD-8191E3B64254}"/>
          </ac:spMkLst>
        </pc:spChg>
        <pc:spChg chg="add mod">
          <ac:chgData name="Fei Qi" userId="3a0329be-6602-4f64-938f-1fc3eca2c3af" providerId="ADAL" clId="{8D08D396-1FF7-4A97-B741-6DA96E8FB7E4}" dt="2024-01-11T01:22:09.186" v="300" actId="14100"/>
          <ac:spMkLst>
            <pc:docMk/>
            <pc:sldMk cId="858359575" sldId="367"/>
            <ac:spMk id="10" creationId="{12A79A1D-2AA4-9121-9DEC-C7F19D087D70}"/>
          </ac:spMkLst>
        </pc:spChg>
        <pc:spChg chg="add mod">
          <ac:chgData name="Fei Qi" userId="3a0329be-6602-4f64-938f-1fc3eca2c3af" providerId="ADAL" clId="{8D08D396-1FF7-4A97-B741-6DA96E8FB7E4}" dt="2024-01-11T01:22:15.725" v="303" actId="14100"/>
          <ac:spMkLst>
            <pc:docMk/>
            <pc:sldMk cId="858359575" sldId="367"/>
            <ac:spMk id="11" creationId="{7C4355CA-BFBB-44C6-3DD0-100D9D759710}"/>
          </ac:spMkLst>
        </pc:spChg>
        <pc:spChg chg="add mod">
          <ac:chgData name="Fei Qi" userId="3a0329be-6602-4f64-938f-1fc3eca2c3af" providerId="ADAL" clId="{8D08D396-1FF7-4A97-B741-6DA96E8FB7E4}" dt="2024-01-11T01:22:35.177" v="311" actId="1076"/>
          <ac:spMkLst>
            <pc:docMk/>
            <pc:sldMk cId="858359575" sldId="367"/>
            <ac:spMk id="12" creationId="{2C136B97-023B-A4CF-4D33-CC575067BB08}"/>
          </ac:spMkLst>
        </pc:spChg>
      </pc:sldChg>
      <pc:sldChg chg="addSp modSp mod modAnim">
        <pc:chgData name="Fei Qi" userId="3a0329be-6602-4f64-938f-1fc3eca2c3af" providerId="ADAL" clId="{8D08D396-1FF7-4A97-B741-6DA96E8FB7E4}" dt="2024-01-11T01:23:20.142" v="341"/>
        <pc:sldMkLst>
          <pc:docMk/>
          <pc:sldMk cId="2167349092" sldId="368"/>
        </pc:sldMkLst>
        <pc:spChg chg="add mod">
          <ac:chgData name="Fei Qi" userId="3a0329be-6602-4f64-938f-1fc3eca2c3af" providerId="ADAL" clId="{8D08D396-1FF7-4A97-B741-6DA96E8FB7E4}" dt="2024-01-11T01:23:17.448" v="340" actId="14100"/>
          <ac:spMkLst>
            <pc:docMk/>
            <pc:sldMk cId="2167349092" sldId="368"/>
            <ac:spMk id="6" creationId="{B26EA355-237A-36EB-4FDD-0B1CC2857F83}"/>
          </ac:spMkLst>
        </pc:spChg>
      </pc:sldChg>
      <pc:sldChg chg="delSp del mod delAnim">
        <pc:chgData name="Fei Qi" userId="3a0329be-6602-4f64-938f-1fc3eca2c3af" providerId="ADAL" clId="{8D08D396-1FF7-4A97-B741-6DA96E8FB7E4}" dt="2024-01-11T01:12:05.837" v="2" actId="47"/>
        <pc:sldMkLst>
          <pc:docMk/>
          <pc:sldMk cId="3587567487" sldId="379"/>
        </pc:sldMkLst>
        <pc:spChg chg="del">
          <ac:chgData name="Fei Qi" userId="3a0329be-6602-4f64-938f-1fc3eca2c3af" providerId="ADAL" clId="{8D08D396-1FF7-4A97-B741-6DA96E8FB7E4}" dt="2024-01-11T01:12:02.453" v="0" actId="478"/>
          <ac:spMkLst>
            <pc:docMk/>
            <pc:sldMk cId="3587567487" sldId="379"/>
            <ac:spMk id="3" creationId="{FD113CE6-B102-595A-F2C3-137F7C4D7732}"/>
          </ac:spMkLst>
        </pc:spChg>
      </pc:sldChg>
      <pc:sldChg chg="del">
        <pc:chgData name="Fei Qi" userId="3a0329be-6602-4f64-938f-1fc3eca2c3af" providerId="ADAL" clId="{8D08D396-1FF7-4A97-B741-6DA96E8FB7E4}" dt="2024-01-11T01:13:02.281" v="35" actId="2696"/>
        <pc:sldMkLst>
          <pc:docMk/>
          <pc:sldMk cId="3179224084" sldId="380"/>
        </pc:sldMkLst>
      </pc:sldChg>
      <pc:sldChg chg="addSp modSp add mod modAnim">
        <pc:chgData name="Fei Qi" userId="3a0329be-6602-4f64-938f-1fc3eca2c3af" providerId="ADAL" clId="{8D08D396-1FF7-4A97-B741-6DA96E8FB7E4}" dt="2024-01-11T01:39:21.227" v="357" actId="20577"/>
        <pc:sldMkLst>
          <pc:docMk/>
          <pc:sldMk cId="2169815677" sldId="381"/>
        </pc:sldMkLst>
        <pc:spChg chg="add mod">
          <ac:chgData name="Fei Qi" userId="3a0329be-6602-4f64-938f-1fc3eca2c3af" providerId="ADAL" clId="{8D08D396-1FF7-4A97-B741-6DA96E8FB7E4}" dt="2024-01-11T01:12:13.207" v="5" actId="14100"/>
          <ac:spMkLst>
            <pc:docMk/>
            <pc:sldMk cId="2169815677" sldId="381"/>
            <ac:spMk id="2" creationId="{6C408AA0-5D9A-D39A-AA58-FC0B9ABB6C49}"/>
          </ac:spMkLst>
        </pc:spChg>
        <pc:spChg chg="add mod">
          <ac:chgData name="Fei Qi" userId="3a0329be-6602-4f64-938f-1fc3eca2c3af" providerId="ADAL" clId="{8D08D396-1FF7-4A97-B741-6DA96E8FB7E4}" dt="2024-01-11T01:12:20.150" v="9" actId="14100"/>
          <ac:spMkLst>
            <pc:docMk/>
            <pc:sldMk cId="2169815677" sldId="381"/>
            <ac:spMk id="3" creationId="{97A73F5F-0D2C-67CA-754A-5664174E42DE}"/>
          </ac:spMkLst>
        </pc:spChg>
        <pc:spChg chg="add mod">
          <ac:chgData name="Fei Qi" userId="3a0329be-6602-4f64-938f-1fc3eca2c3af" providerId="ADAL" clId="{8D08D396-1FF7-4A97-B741-6DA96E8FB7E4}" dt="2024-01-11T01:12:42.578" v="23" actId="1036"/>
          <ac:spMkLst>
            <pc:docMk/>
            <pc:sldMk cId="2169815677" sldId="381"/>
            <ac:spMk id="4" creationId="{2FF93B84-C75F-EB93-DAEF-89CD73DE7E71}"/>
          </ac:spMkLst>
        </pc:spChg>
        <pc:spChg chg="add mod">
          <ac:chgData name="Fei Qi" userId="3a0329be-6602-4f64-938f-1fc3eca2c3af" providerId="ADAL" clId="{8D08D396-1FF7-4A97-B741-6DA96E8FB7E4}" dt="2024-01-11T01:12:32.710" v="16" actId="1076"/>
          <ac:spMkLst>
            <pc:docMk/>
            <pc:sldMk cId="2169815677" sldId="381"/>
            <ac:spMk id="6" creationId="{D6D25E3B-2439-B198-40FA-C5073A82C86F}"/>
          </ac:spMkLst>
        </pc:spChg>
        <pc:spChg chg="add mod">
          <ac:chgData name="Fei Qi" userId="3a0329be-6602-4f64-938f-1fc3eca2c3af" providerId="ADAL" clId="{8D08D396-1FF7-4A97-B741-6DA96E8FB7E4}" dt="2024-01-11T01:12:39.457" v="20" actId="1076"/>
          <ac:spMkLst>
            <pc:docMk/>
            <pc:sldMk cId="2169815677" sldId="381"/>
            <ac:spMk id="7" creationId="{1591637B-877B-5210-0560-30ED214CCF3F}"/>
          </ac:spMkLst>
        </pc:spChg>
        <pc:spChg chg="add mod">
          <ac:chgData name="Fei Qi" userId="3a0329be-6602-4f64-938f-1fc3eca2c3af" providerId="ADAL" clId="{8D08D396-1FF7-4A97-B741-6DA96E8FB7E4}" dt="2024-01-11T01:12:48.255" v="26" actId="14100"/>
          <ac:spMkLst>
            <pc:docMk/>
            <pc:sldMk cId="2169815677" sldId="381"/>
            <ac:spMk id="8" creationId="{97D0D8D9-ED25-6450-9F88-90B827B1DFFF}"/>
          </ac:spMkLst>
        </pc:spChg>
        <pc:spChg chg="mod">
          <ac:chgData name="Fei Qi" userId="3a0329be-6602-4f64-938f-1fc3eca2c3af" providerId="ADAL" clId="{8D08D396-1FF7-4A97-B741-6DA96E8FB7E4}" dt="2024-01-11T01:39:21.227" v="357" actId="20577"/>
          <ac:spMkLst>
            <pc:docMk/>
            <pc:sldMk cId="2169815677" sldId="381"/>
            <ac:spMk id="9" creationId="{7B79891C-44AC-42CB-B666-2D8C18C8DBDF}"/>
          </ac:spMkLst>
        </pc:spChg>
        <pc:spChg chg="add mod">
          <ac:chgData name="Fei Qi" userId="3a0329be-6602-4f64-938f-1fc3eca2c3af" providerId="ADAL" clId="{8D08D396-1FF7-4A97-B741-6DA96E8FB7E4}" dt="2024-01-11T01:12:55.315" v="34" actId="1036"/>
          <ac:spMkLst>
            <pc:docMk/>
            <pc:sldMk cId="2169815677" sldId="381"/>
            <ac:spMk id="10" creationId="{50213025-9308-E67A-444F-1BB6CCD783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05:54:26.844"/>
    </inkml:context>
    <inkml:brush xml:id="br0">
      <inkml:brushProperty name="width" value="0.035" units="cm"/>
      <inkml:brushProperty name="height" value="0.035" units="cm"/>
      <inkml:brushProperty name="color" value="#00B050"/>
    </inkml:brush>
  </inkml:definitions>
  <inkml:trace contextRef="#ctx0" brushRef="#br0">994 1 24575,'-67'52'0,"22"-19"0,1 2 0,-17 13 0,-77 79 0,81-64 0,-126 122 0,161-166 0,-1 0 0,-1-2 0,0-1 0,-1-2 0,-1 0 0,-50 19 0,58-28 0,2 1 0,-1 1 0,0 0 0,1 1 0,1 1 0,-1 0 0,-19 17 0,20-14-1365,1-3-5461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05:54:42.154"/>
    </inkml:context>
    <inkml:brush xml:id="br0">
      <inkml:brushProperty name="width" value="0.035" units="cm"/>
      <inkml:brushProperty name="height" value="0.035" units="cm"/>
      <inkml:brushProperty name="color" value="#00B050"/>
    </inkml:brush>
  </inkml:definitions>
  <inkml:trace contextRef="#ctx0" brushRef="#br0">994 1 24575,'-67'52'0,"22"-19"0,1 2 0,-17 13 0,-77 79 0,81-64 0,-126 122 0,161-166 0,-1 0 0,-1-2 0,0-1 0,-1-2 0,-1 0 0,-50 19 0,58-28 0,2 1 0,-1 1 0,0 0 0,1 1 0,1 1 0,-1 0 0,-19 17 0,20-14-1365,1-3-5461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6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9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3.png"/><Relationship Id="rId5" Type="http://schemas.openxmlformats.org/officeDocument/2006/relationships/customXml" Target="../ink/ink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ocw.mit.edu/courses/18-03-differential-equations-spring-2010/resources/lecture-1-the-geometrical-view-of-y-f-x-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Introduction to Differential Equations - Lecture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Fei Qi</a:t>
            </a:r>
          </a:p>
          <a:p>
            <a:r>
              <a:rPr lang="en-US"/>
              <a:t>Email: </a:t>
            </a:r>
            <a:r>
              <a:rPr lang="en-US">
                <a:hlinkClick r:id="rId2"/>
              </a:rPr>
              <a:t>fei.qi@du.edu</a:t>
            </a:r>
            <a:endParaRPr lang="en-US"/>
          </a:p>
          <a:p>
            <a:r>
              <a:rPr lang="en-US"/>
              <a:t>Office Hour: TBA</a:t>
            </a:r>
          </a:p>
          <a:p>
            <a:r>
              <a:rPr lang="en-US"/>
              <a:t>Website: </a:t>
            </a:r>
            <a:r>
              <a:rPr lang="en-US">
                <a:hlinkClick r:id="rId3"/>
              </a:rPr>
              <a:t>https://feiqimath.github.io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Classification of Differential Equations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17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saw in the last lecture that differential equations can be classified by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Types: ODE and PDE.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Order: the order of highest derivative. 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Today: Linearity. 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Otherwise, we say the ODE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17409"/>
              </a:xfrm>
              <a:prstGeom prst="rect">
                <a:avLst/>
              </a:prstGeom>
              <a:blipFill>
                <a:blip r:embed="rId3"/>
                <a:stretch>
                  <a:fillRect l="-1199" t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2531E51-3226-C20D-DEA3-2274F4563F13}"/>
              </a:ext>
            </a:extLst>
          </p:cNvPr>
          <p:cNvSpPr/>
          <p:nvPr/>
        </p:nvSpPr>
        <p:spPr>
          <a:xfrm>
            <a:off x="535153" y="3007058"/>
            <a:ext cx="3728937" cy="3297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C4ABE5-1AD1-1F12-7154-44B5636EB855}"/>
              </a:ext>
            </a:extLst>
          </p:cNvPr>
          <p:cNvSpPr/>
          <p:nvPr/>
        </p:nvSpPr>
        <p:spPr>
          <a:xfrm>
            <a:off x="454288" y="3756922"/>
            <a:ext cx="6273083" cy="3297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C7A74-0AF8-3AEA-880D-665271289F12}"/>
              </a:ext>
            </a:extLst>
          </p:cNvPr>
          <p:cNvSpPr/>
          <p:nvPr/>
        </p:nvSpPr>
        <p:spPr>
          <a:xfrm>
            <a:off x="771526" y="4086713"/>
            <a:ext cx="6629105" cy="76588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56862-DE06-7788-4F0E-C29E4526E7A8}"/>
              </a:ext>
            </a:extLst>
          </p:cNvPr>
          <p:cNvSpPr/>
          <p:nvPr/>
        </p:nvSpPr>
        <p:spPr>
          <a:xfrm>
            <a:off x="6727371" y="3646467"/>
            <a:ext cx="2281236" cy="42007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6D1ACE-EB22-4C74-41C6-E5B3515BDC23}"/>
              </a:ext>
            </a:extLst>
          </p:cNvPr>
          <p:cNvSpPr/>
          <p:nvPr/>
        </p:nvSpPr>
        <p:spPr>
          <a:xfrm>
            <a:off x="885828" y="4852599"/>
            <a:ext cx="7670342" cy="557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64E09-B8BA-FF85-4A5B-4960E93E5CCF}"/>
              </a:ext>
            </a:extLst>
          </p:cNvPr>
          <p:cNvSpPr/>
          <p:nvPr/>
        </p:nvSpPr>
        <p:spPr>
          <a:xfrm>
            <a:off x="771526" y="5442154"/>
            <a:ext cx="1813054" cy="557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28038-5578-7643-F32C-B7A4CAC435DC}"/>
              </a:ext>
            </a:extLst>
          </p:cNvPr>
          <p:cNvSpPr/>
          <p:nvPr/>
        </p:nvSpPr>
        <p:spPr>
          <a:xfrm>
            <a:off x="2584580" y="5442154"/>
            <a:ext cx="5094514" cy="557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5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Classification of Differential Equations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6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Otherwise, we say the ODE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Reminder: Given an </a:t>
                </a:r>
                <a: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-variable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obtained by taking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while treating all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’s as constants.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b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67120"/>
              </a:xfrm>
              <a:prstGeom prst="rect">
                <a:avLst/>
              </a:prstGeom>
              <a:blipFill>
                <a:blip r:embed="rId3"/>
                <a:stretch>
                  <a:fillRect l="-1199" t="-945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C408AA0-5D9A-D39A-AA58-FC0B9ABB6C49}"/>
              </a:ext>
            </a:extLst>
          </p:cNvPr>
          <p:cNvSpPr/>
          <p:nvPr/>
        </p:nvSpPr>
        <p:spPr>
          <a:xfrm>
            <a:off x="659562" y="4031360"/>
            <a:ext cx="6804928" cy="3297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A73F5F-0D2C-67CA-754A-5664174E42DE}"/>
              </a:ext>
            </a:extLst>
          </p:cNvPr>
          <p:cNvSpPr/>
          <p:nvPr/>
        </p:nvSpPr>
        <p:spPr>
          <a:xfrm>
            <a:off x="771525" y="4361150"/>
            <a:ext cx="7989919" cy="5747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93B84-C75F-EB93-DAEF-89CD73DE7E71}"/>
              </a:ext>
            </a:extLst>
          </p:cNvPr>
          <p:cNvSpPr/>
          <p:nvPr/>
        </p:nvSpPr>
        <p:spPr>
          <a:xfrm>
            <a:off x="843741" y="4963886"/>
            <a:ext cx="341248" cy="3297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25E3B-2439-B198-40FA-C5073A82C86F}"/>
              </a:ext>
            </a:extLst>
          </p:cNvPr>
          <p:cNvSpPr/>
          <p:nvPr/>
        </p:nvSpPr>
        <p:spPr>
          <a:xfrm>
            <a:off x="7507375" y="4031359"/>
            <a:ext cx="1355614" cy="3297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1637B-877B-5210-0560-30ED214CCF3F}"/>
              </a:ext>
            </a:extLst>
          </p:cNvPr>
          <p:cNvSpPr/>
          <p:nvPr/>
        </p:nvSpPr>
        <p:spPr>
          <a:xfrm>
            <a:off x="1184989" y="4993348"/>
            <a:ext cx="6804928" cy="3297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D0D8D9-ED25-6450-9F88-90B827B1DFFF}"/>
              </a:ext>
            </a:extLst>
          </p:cNvPr>
          <p:cNvSpPr/>
          <p:nvPr/>
        </p:nvSpPr>
        <p:spPr>
          <a:xfrm>
            <a:off x="702447" y="5351132"/>
            <a:ext cx="6804928" cy="5747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13025-9308-E67A-444F-1BB6CCD783F2}"/>
              </a:ext>
            </a:extLst>
          </p:cNvPr>
          <p:cNvSpPr/>
          <p:nvPr/>
        </p:nvSpPr>
        <p:spPr>
          <a:xfrm>
            <a:off x="843741" y="5895419"/>
            <a:ext cx="6804928" cy="6640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98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Classification of Differential Equations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21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Otherwise, we say the ODE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Written in the general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check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=−2,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 independent of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linear ODE.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21595"/>
              </a:xfrm>
              <a:prstGeom prst="rect">
                <a:avLst/>
              </a:prstGeom>
              <a:blipFill>
                <a:blip r:embed="rId3"/>
                <a:stretch>
                  <a:fillRect l="-1199" t="-952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0AAB582-E108-E873-484D-B45B1A32B360}"/>
              </a:ext>
            </a:extLst>
          </p:cNvPr>
          <p:cNvSpPr/>
          <p:nvPr/>
        </p:nvSpPr>
        <p:spPr>
          <a:xfrm>
            <a:off x="858612" y="4422710"/>
            <a:ext cx="6804928" cy="395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45130-E260-3AB3-4B55-B029E10B0458}"/>
              </a:ext>
            </a:extLst>
          </p:cNvPr>
          <p:cNvSpPr/>
          <p:nvPr/>
        </p:nvSpPr>
        <p:spPr>
          <a:xfrm>
            <a:off x="858612" y="4810304"/>
            <a:ext cx="6804928" cy="3017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B2FD1-15BB-4CC0-BDD3-E3CEFEDE24AA}"/>
              </a:ext>
            </a:extLst>
          </p:cNvPr>
          <p:cNvSpPr/>
          <p:nvPr/>
        </p:nvSpPr>
        <p:spPr>
          <a:xfrm>
            <a:off x="839950" y="5129499"/>
            <a:ext cx="6823589" cy="5901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2C940-CECC-4027-6F73-3C72BADD4903}"/>
              </a:ext>
            </a:extLst>
          </p:cNvPr>
          <p:cNvSpPr/>
          <p:nvPr/>
        </p:nvSpPr>
        <p:spPr>
          <a:xfrm>
            <a:off x="752865" y="5719665"/>
            <a:ext cx="6823589" cy="395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2A83CD-EAE4-001C-9CEC-0BD4FFAB1787}"/>
              </a:ext>
            </a:extLst>
          </p:cNvPr>
          <p:cNvSpPr/>
          <p:nvPr/>
        </p:nvSpPr>
        <p:spPr>
          <a:xfrm>
            <a:off x="762195" y="6123560"/>
            <a:ext cx="6823589" cy="395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Classification of Differential Equations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663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Otherwise, we say the ODE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Written in the general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check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depends 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nonlinear ODE.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663008"/>
              </a:xfrm>
              <a:prstGeom prst="rect">
                <a:avLst/>
              </a:prstGeom>
              <a:blipFill>
                <a:blip r:embed="rId3"/>
                <a:stretch>
                  <a:fillRect l="-1199" t="-1047" b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78A851C-9C76-9E92-8604-3E1F11E3E977}"/>
              </a:ext>
            </a:extLst>
          </p:cNvPr>
          <p:cNvSpPr/>
          <p:nvPr/>
        </p:nvSpPr>
        <p:spPr>
          <a:xfrm>
            <a:off x="858612" y="4366724"/>
            <a:ext cx="6804928" cy="395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F9817F-84E3-1E5D-DD3A-04EC6DF633D9}"/>
              </a:ext>
            </a:extLst>
          </p:cNvPr>
          <p:cNvSpPr/>
          <p:nvPr/>
        </p:nvSpPr>
        <p:spPr>
          <a:xfrm>
            <a:off x="858612" y="4754318"/>
            <a:ext cx="6804928" cy="3017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CAFF31-94F8-9B7C-4172-09B70ADB564C}"/>
              </a:ext>
            </a:extLst>
          </p:cNvPr>
          <p:cNvSpPr/>
          <p:nvPr/>
        </p:nvSpPr>
        <p:spPr>
          <a:xfrm>
            <a:off x="839950" y="5073513"/>
            <a:ext cx="6823589" cy="5901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4D7A8-C8C5-3D32-C2CB-8B5E126B8B4F}"/>
              </a:ext>
            </a:extLst>
          </p:cNvPr>
          <p:cNvSpPr/>
          <p:nvPr/>
        </p:nvSpPr>
        <p:spPr>
          <a:xfrm>
            <a:off x="752865" y="5663679"/>
            <a:ext cx="6823589" cy="395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81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Classification of Differential Equations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21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Otherwise, we say the ODE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Written in the general form: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check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 independent of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linear ODE.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21595"/>
              </a:xfrm>
              <a:prstGeom prst="rect">
                <a:avLst/>
              </a:prstGeom>
              <a:blipFill>
                <a:blip r:embed="rId3"/>
                <a:stretch>
                  <a:fillRect l="-1199" t="-952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736EA65-9788-44D8-FCCF-90FA02F4A86F}"/>
              </a:ext>
            </a:extLst>
          </p:cNvPr>
          <p:cNvSpPr/>
          <p:nvPr/>
        </p:nvSpPr>
        <p:spPr>
          <a:xfrm>
            <a:off x="858612" y="4413379"/>
            <a:ext cx="7697558" cy="395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E87E8A-6A84-FEC8-7CCA-CFD428EA6B41}"/>
              </a:ext>
            </a:extLst>
          </p:cNvPr>
          <p:cNvSpPr/>
          <p:nvPr/>
        </p:nvSpPr>
        <p:spPr>
          <a:xfrm>
            <a:off x="858612" y="4800973"/>
            <a:ext cx="7697558" cy="3017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23BF3-7902-BA58-3BCB-AC382DD17A95}"/>
              </a:ext>
            </a:extLst>
          </p:cNvPr>
          <p:cNvSpPr/>
          <p:nvPr/>
        </p:nvSpPr>
        <p:spPr>
          <a:xfrm>
            <a:off x="839950" y="5120168"/>
            <a:ext cx="7718667" cy="5901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25260-50C4-327D-003F-A6BFB02CDD82}"/>
              </a:ext>
            </a:extLst>
          </p:cNvPr>
          <p:cNvSpPr/>
          <p:nvPr/>
        </p:nvSpPr>
        <p:spPr>
          <a:xfrm>
            <a:off x="752865" y="5710334"/>
            <a:ext cx="7718667" cy="395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06BF7E-50E6-860F-029D-E5766FDD73BC}"/>
              </a:ext>
            </a:extLst>
          </p:cNvPr>
          <p:cNvSpPr/>
          <p:nvPr/>
        </p:nvSpPr>
        <p:spPr>
          <a:xfrm>
            <a:off x="712666" y="6098902"/>
            <a:ext cx="7718667" cy="395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3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Classification of Differential Equations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02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 on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ODEs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Equivalently,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 only on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does not depend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Otherwise, we say the ODE is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nonlinear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every </a:t>
                </a:r>
                <a: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 order linear ODE can be written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  <m:r>
                            <a:rPr lang="en-US" altLang="zh-CN" sz="24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solidFill>
                    <a:srgbClr val="CC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is the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 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a linear ODE (where the coefficient of the highest derivative is 1). 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know a lot about linear ODEs, but very little about nonlinear ODEs.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02065"/>
              </a:xfrm>
              <a:prstGeom prst="rect">
                <a:avLst/>
              </a:prstGeom>
              <a:blipFill>
                <a:blip r:embed="rId3"/>
                <a:stretch>
                  <a:fillRect l="-1199" t="-938" r="-1124" b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61F8BF9-EB38-4F4C-16F7-02B132DC65C0}"/>
              </a:ext>
            </a:extLst>
          </p:cNvPr>
          <p:cNvSpPr/>
          <p:nvPr/>
        </p:nvSpPr>
        <p:spPr>
          <a:xfrm>
            <a:off x="771526" y="4048832"/>
            <a:ext cx="7943266" cy="6817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D308E-3AD1-0993-47CF-FA0B38FE46B3}"/>
              </a:ext>
            </a:extLst>
          </p:cNvPr>
          <p:cNvSpPr/>
          <p:nvPr/>
        </p:nvSpPr>
        <p:spPr>
          <a:xfrm>
            <a:off x="771526" y="4730619"/>
            <a:ext cx="7943266" cy="7651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A402DD-B702-DD85-7135-7253B54FA7FE}"/>
              </a:ext>
            </a:extLst>
          </p:cNvPr>
          <p:cNvSpPr/>
          <p:nvPr/>
        </p:nvSpPr>
        <p:spPr>
          <a:xfrm>
            <a:off x="867067" y="5884754"/>
            <a:ext cx="7943266" cy="7651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45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Formula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7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∫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:endParaRPr lang="en-US" altLang="zh-CN" sz="2400" b="0" i="1">
                  <a:solidFill>
                    <a:srgbClr val="FF000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How comes the formula? Observe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∫</m:t>
                          </m:r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∫</m:t>
                              </m:r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general, any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making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called an integrating factor.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77058"/>
              </a:xfrm>
              <a:prstGeom prst="rect">
                <a:avLst/>
              </a:prstGeom>
              <a:blipFill>
                <a:blip r:embed="rId3"/>
                <a:stretch>
                  <a:fillRect l="-1199" t="-942" b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D668BB0-5AAE-F83B-4E72-2F8795939584}"/>
              </a:ext>
            </a:extLst>
          </p:cNvPr>
          <p:cNvSpPr/>
          <p:nvPr/>
        </p:nvSpPr>
        <p:spPr>
          <a:xfrm>
            <a:off x="771526" y="2273807"/>
            <a:ext cx="7943266" cy="7651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A9707-448A-8233-757B-A78625A5B8FF}"/>
              </a:ext>
            </a:extLst>
          </p:cNvPr>
          <p:cNvSpPr/>
          <p:nvPr/>
        </p:nvSpPr>
        <p:spPr>
          <a:xfrm>
            <a:off x="771526" y="3053972"/>
            <a:ext cx="7719331" cy="132208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67A04-BA48-54A9-8462-910312342CB1}"/>
              </a:ext>
            </a:extLst>
          </p:cNvPr>
          <p:cNvSpPr/>
          <p:nvPr/>
        </p:nvSpPr>
        <p:spPr>
          <a:xfrm>
            <a:off x="653143" y="4503327"/>
            <a:ext cx="7719331" cy="90687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7919D-80BE-E67C-61D4-DA9374A8FDA2}"/>
              </a:ext>
            </a:extLst>
          </p:cNvPr>
          <p:cNvSpPr/>
          <p:nvPr/>
        </p:nvSpPr>
        <p:spPr>
          <a:xfrm>
            <a:off x="653142" y="5410200"/>
            <a:ext cx="7719331" cy="12146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6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493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Integrating factor 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08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How comes the formula? Observe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∫</m:t>
                          </m:r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∫</m:t>
                              </m:r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general, any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making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called an integrating factor. To satisfy this equation, we calculate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𝑅𝐻𝑆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: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LHS = RHS 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means</a:t>
                </a:r>
                <a:endParaRPr lang="en-US" altLang="zh-CN" sz="2400" b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∫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08569"/>
              </a:xfrm>
              <a:prstGeom prst="rect">
                <a:avLst/>
              </a:prstGeom>
              <a:blipFill>
                <a:blip r:embed="rId3"/>
                <a:stretch>
                  <a:fillRect l="-1199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5A0AA70-D3EA-A9C7-DCDB-E8A0E1AC8D4F}"/>
              </a:ext>
            </a:extLst>
          </p:cNvPr>
          <p:cNvSpPr/>
          <p:nvPr/>
        </p:nvSpPr>
        <p:spPr>
          <a:xfrm>
            <a:off x="4505597" y="3130862"/>
            <a:ext cx="3490387" cy="3681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6D9C0-62A8-FAC7-D0E9-6A45752EE68F}"/>
              </a:ext>
            </a:extLst>
          </p:cNvPr>
          <p:cNvSpPr/>
          <p:nvPr/>
        </p:nvSpPr>
        <p:spPr>
          <a:xfrm>
            <a:off x="259080" y="3489648"/>
            <a:ext cx="7736904" cy="7371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481CA-824A-C1E9-286D-4761C810136E}"/>
              </a:ext>
            </a:extLst>
          </p:cNvPr>
          <p:cNvSpPr/>
          <p:nvPr/>
        </p:nvSpPr>
        <p:spPr>
          <a:xfrm>
            <a:off x="430141" y="4230990"/>
            <a:ext cx="7736904" cy="7371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E4014-F8B6-37DF-8B35-27846403B02E}"/>
              </a:ext>
            </a:extLst>
          </p:cNvPr>
          <p:cNvSpPr/>
          <p:nvPr/>
        </p:nvSpPr>
        <p:spPr>
          <a:xfrm>
            <a:off x="799556" y="4958778"/>
            <a:ext cx="4453579" cy="3033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580FE-F7BA-99C8-6B83-C4475BCB8BF2}"/>
              </a:ext>
            </a:extLst>
          </p:cNvPr>
          <p:cNvSpPr/>
          <p:nvPr/>
        </p:nvSpPr>
        <p:spPr>
          <a:xfrm>
            <a:off x="5346676" y="4968109"/>
            <a:ext cx="2537692" cy="3033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489F1A-4B5E-DC97-D935-C1583B0D54C9}"/>
              </a:ext>
            </a:extLst>
          </p:cNvPr>
          <p:cNvSpPr/>
          <p:nvPr/>
        </p:nvSpPr>
        <p:spPr>
          <a:xfrm>
            <a:off x="1369446" y="5271505"/>
            <a:ext cx="2213509" cy="8120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931C8-7D8C-091A-68C4-4865A5B44C6D}"/>
              </a:ext>
            </a:extLst>
          </p:cNvPr>
          <p:cNvSpPr/>
          <p:nvPr/>
        </p:nvSpPr>
        <p:spPr>
          <a:xfrm>
            <a:off x="3680927" y="5304514"/>
            <a:ext cx="3144416" cy="8120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B9F12-079C-CFFE-9C82-173662F89B05}"/>
              </a:ext>
            </a:extLst>
          </p:cNvPr>
          <p:cNvSpPr/>
          <p:nvPr/>
        </p:nvSpPr>
        <p:spPr>
          <a:xfrm>
            <a:off x="1361181" y="6231291"/>
            <a:ext cx="3144416" cy="55737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4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706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General solution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3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Now that we found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 that the ODE we intend to solve is </a:t>
                </a:r>
                <a:endParaRPr lang="en-US" altLang="zh-CN" sz="2400" i="1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Thus, we conclude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Integrate both sides: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39456"/>
              </a:xfrm>
              <a:prstGeom prst="rect">
                <a:avLst/>
              </a:prstGeom>
              <a:blipFill>
                <a:blip r:embed="rId3"/>
                <a:stretch>
                  <a:fillRect l="-1199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3D945B-7B74-3E8F-A468-B969767FBFE7}"/>
              </a:ext>
            </a:extLst>
          </p:cNvPr>
          <p:cNvSpPr txBox="1"/>
          <p:nvPr/>
        </p:nvSpPr>
        <p:spPr>
          <a:xfrm>
            <a:off x="6932645" y="2523908"/>
            <a:ext cx="207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they shall be equal!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01422C-A53E-FDA2-04DD-C8DF7294975E}"/>
              </a:ext>
            </a:extLst>
          </p:cNvPr>
          <p:cNvSpPr/>
          <p:nvPr/>
        </p:nvSpPr>
        <p:spPr>
          <a:xfrm>
            <a:off x="647387" y="2245219"/>
            <a:ext cx="5280189" cy="7810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5ADECF-C154-07B7-2361-B2C3163DA15C}"/>
              </a:ext>
            </a:extLst>
          </p:cNvPr>
          <p:cNvSpPr/>
          <p:nvPr/>
        </p:nvSpPr>
        <p:spPr>
          <a:xfrm>
            <a:off x="2327370" y="3026228"/>
            <a:ext cx="5280189" cy="4164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27B87-EED8-412B-DF8C-0DE52A227ACB}"/>
              </a:ext>
            </a:extLst>
          </p:cNvPr>
          <p:cNvSpPr/>
          <p:nvPr/>
        </p:nvSpPr>
        <p:spPr>
          <a:xfrm>
            <a:off x="771526" y="3373495"/>
            <a:ext cx="6375723" cy="85016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6543F-77EB-1D5A-A6DD-FFFA483B58E4}"/>
              </a:ext>
            </a:extLst>
          </p:cNvPr>
          <p:cNvSpPr/>
          <p:nvPr/>
        </p:nvSpPr>
        <p:spPr>
          <a:xfrm>
            <a:off x="6030685" y="3026229"/>
            <a:ext cx="1576874" cy="475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481EB-1B95-590C-59E9-8EE7F11AAF7D}"/>
              </a:ext>
            </a:extLst>
          </p:cNvPr>
          <p:cNvSpPr/>
          <p:nvPr/>
        </p:nvSpPr>
        <p:spPr>
          <a:xfrm>
            <a:off x="5747657" y="1828800"/>
            <a:ext cx="1576874" cy="475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EA9D7-6548-05B7-752D-2774F4E413C1}"/>
              </a:ext>
            </a:extLst>
          </p:cNvPr>
          <p:cNvSpPr/>
          <p:nvPr/>
        </p:nvSpPr>
        <p:spPr>
          <a:xfrm>
            <a:off x="771525" y="4265166"/>
            <a:ext cx="6553005" cy="11450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C9DC-CA01-5A3A-5E80-4A9DC5B161EA}"/>
              </a:ext>
            </a:extLst>
          </p:cNvPr>
          <p:cNvSpPr/>
          <p:nvPr/>
        </p:nvSpPr>
        <p:spPr>
          <a:xfrm>
            <a:off x="1295497" y="5413458"/>
            <a:ext cx="6553005" cy="11450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65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 animBg="1"/>
      <p:bldP spid="8" grpId="0" animBg="1"/>
      <p:bldP spid="6" grpId="0" animBg="1"/>
      <p:bldP spid="4" grpId="0" animBg="1"/>
      <p:bldP spid="10" grpId="0" animBg="1"/>
      <p:bldP spid="11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Remarks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54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formula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ONLY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works for the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Before using it, get the standard form first.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 integrating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no need to worry about the constant or the absolute value. They make no difference.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arbitrary constant in the general solution appears as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part of the numerator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not outside of the fraction.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is very rare that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pure constant.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54599"/>
              </a:xfrm>
              <a:prstGeom prst="rect">
                <a:avLst/>
              </a:prstGeom>
              <a:blipFill>
                <a:blip r:embed="rId3"/>
                <a:stretch>
                  <a:fillRect l="-1199" t="-1005" r="-1949" b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96BE5AC-EDBE-9C4F-665B-7B21B0E78727}"/>
              </a:ext>
            </a:extLst>
          </p:cNvPr>
          <p:cNvSpPr/>
          <p:nvPr/>
        </p:nvSpPr>
        <p:spPr>
          <a:xfrm>
            <a:off x="771526" y="3714662"/>
            <a:ext cx="6553005" cy="66139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67E6A-CB7F-B24D-B7FD-EF655BCEBB35}"/>
              </a:ext>
            </a:extLst>
          </p:cNvPr>
          <p:cNvSpPr/>
          <p:nvPr/>
        </p:nvSpPr>
        <p:spPr>
          <a:xfrm>
            <a:off x="858610" y="4441373"/>
            <a:ext cx="8047265" cy="66139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2A575-7094-F971-AFB3-60685F1BB919}"/>
              </a:ext>
            </a:extLst>
          </p:cNvPr>
          <p:cNvSpPr/>
          <p:nvPr/>
        </p:nvSpPr>
        <p:spPr>
          <a:xfrm>
            <a:off x="693770" y="5102770"/>
            <a:ext cx="8134349" cy="11996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5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Qualitative method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61665"/>
              </a:xfrm>
              <a:prstGeom prst="rect">
                <a:avLst/>
              </a:prstGeom>
              <a:blipFill>
                <a:blip r:embed="rId3"/>
                <a:stretch>
                  <a:fillRect l="-1199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83A6C4-9128-638F-569B-C98B92D52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552" y="1909465"/>
            <a:ext cx="3907323" cy="38955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DAB9C5-4A7D-7F5E-EB66-96931FA551B0}"/>
              </a:ext>
            </a:extLst>
          </p:cNvPr>
          <p:cNvSpPr/>
          <p:nvPr/>
        </p:nvSpPr>
        <p:spPr>
          <a:xfrm>
            <a:off x="595771" y="2077218"/>
            <a:ext cx="3733633" cy="21308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4D8F8-81E8-A4E6-519D-10533B36A327}"/>
              </a:ext>
            </a:extLst>
          </p:cNvPr>
          <p:cNvSpPr/>
          <p:nvPr/>
        </p:nvSpPr>
        <p:spPr>
          <a:xfrm>
            <a:off x="4998552" y="1866572"/>
            <a:ext cx="4080134" cy="45808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57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6402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Example 1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6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=3. 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Already in standard form.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:endParaRPr lang="en-US" altLang="zh-CN" sz="2400" b="0" i="1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62796"/>
              </a:xfrm>
              <a:prstGeom prst="rect">
                <a:avLst/>
              </a:prstGeom>
              <a:blipFill>
                <a:blip r:embed="rId3"/>
                <a:stretch>
                  <a:fillRect l="-1199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A5EFA6F-6478-F62D-1DC7-C857422A72F2}"/>
              </a:ext>
            </a:extLst>
          </p:cNvPr>
          <p:cNvSpPr/>
          <p:nvPr/>
        </p:nvSpPr>
        <p:spPr>
          <a:xfrm>
            <a:off x="647117" y="3673963"/>
            <a:ext cx="8134349" cy="3487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CCDC5-B969-25E8-89CE-8CBEF54746B0}"/>
              </a:ext>
            </a:extLst>
          </p:cNvPr>
          <p:cNvSpPr/>
          <p:nvPr/>
        </p:nvSpPr>
        <p:spPr>
          <a:xfrm>
            <a:off x="771525" y="4039636"/>
            <a:ext cx="8134349" cy="4219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CF191-7F2D-C0EB-E7A6-348B073DFDB5}"/>
              </a:ext>
            </a:extLst>
          </p:cNvPr>
          <p:cNvSpPr/>
          <p:nvPr/>
        </p:nvSpPr>
        <p:spPr>
          <a:xfrm>
            <a:off x="771525" y="4478547"/>
            <a:ext cx="3800475" cy="12504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F80BF-47B1-83F6-4DA1-3C87DD9B367A}"/>
              </a:ext>
            </a:extLst>
          </p:cNvPr>
          <p:cNvSpPr/>
          <p:nvPr/>
        </p:nvSpPr>
        <p:spPr>
          <a:xfrm>
            <a:off x="4572000" y="4889241"/>
            <a:ext cx="1875454" cy="9983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91D16-C801-C193-0C15-83106442E881}"/>
              </a:ext>
            </a:extLst>
          </p:cNvPr>
          <p:cNvSpPr/>
          <p:nvPr/>
        </p:nvSpPr>
        <p:spPr>
          <a:xfrm>
            <a:off x="6497020" y="4843583"/>
            <a:ext cx="1875454" cy="9983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0C6E4-03BF-94EC-B623-E491EB4C192F}"/>
              </a:ext>
            </a:extLst>
          </p:cNvPr>
          <p:cNvSpPr/>
          <p:nvPr/>
        </p:nvSpPr>
        <p:spPr>
          <a:xfrm>
            <a:off x="2301354" y="5703198"/>
            <a:ext cx="2270645" cy="9983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8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6402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Example 1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6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=3. 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What if we keep the constant in the integrating factor?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:endParaRPr lang="en-US" altLang="zh-CN" sz="2400" b="0" i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62796"/>
              </a:xfrm>
              <a:prstGeom prst="rect">
                <a:avLst/>
              </a:prstGeom>
              <a:blipFill>
                <a:blip r:embed="rId4"/>
                <a:stretch>
                  <a:fillRect l="-1199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7BFB651-8B46-CF3A-472D-664AED7CBAE6}"/>
              </a:ext>
            </a:extLst>
          </p:cNvPr>
          <p:cNvSpPr txBox="1"/>
          <p:nvPr/>
        </p:nvSpPr>
        <p:spPr>
          <a:xfrm>
            <a:off x="5327780" y="5953315"/>
            <a:ext cx="2593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Nothing really changed!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2C8B9F-0083-3906-2C11-42FDC75E47F7}"/>
              </a:ext>
            </a:extLst>
          </p:cNvPr>
          <p:cNvSpPr/>
          <p:nvPr/>
        </p:nvSpPr>
        <p:spPr>
          <a:xfrm>
            <a:off x="647117" y="3673963"/>
            <a:ext cx="8134349" cy="3487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0412B-0D89-F8B8-83DA-DDBC565EC2FB}"/>
              </a:ext>
            </a:extLst>
          </p:cNvPr>
          <p:cNvSpPr/>
          <p:nvPr/>
        </p:nvSpPr>
        <p:spPr>
          <a:xfrm>
            <a:off x="771525" y="4039636"/>
            <a:ext cx="8134349" cy="4219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E8081D-7B99-DCFD-0547-DA6507213F7D}"/>
              </a:ext>
            </a:extLst>
          </p:cNvPr>
          <p:cNvSpPr/>
          <p:nvPr/>
        </p:nvSpPr>
        <p:spPr>
          <a:xfrm>
            <a:off x="771525" y="4478547"/>
            <a:ext cx="3800475" cy="12504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0E5DE-00EB-7BBF-E364-5ABC569CE91E}"/>
              </a:ext>
            </a:extLst>
          </p:cNvPr>
          <p:cNvSpPr/>
          <p:nvPr/>
        </p:nvSpPr>
        <p:spPr>
          <a:xfrm>
            <a:off x="4574747" y="4911012"/>
            <a:ext cx="2248678" cy="9983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3CC1D1-6FB2-B65E-2B95-52BAA6CA9CB1}"/>
                  </a:ext>
                </a:extLst>
              </p14:cNvPr>
              <p14:cNvContentPartPr/>
              <p14:nvPr/>
            </p14:nvContentPartPr>
            <p14:xfrm>
              <a:off x="5520166" y="4991393"/>
              <a:ext cx="357840" cy="27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3CC1D1-6FB2-B65E-2B95-52BAA6CA9C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4052" y="4985273"/>
                <a:ext cx="370068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C8E452-B98A-6BF7-52F2-9C6AC618BCB3}"/>
                  </a:ext>
                </a:extLst>
              </p14:cNvPr>
              <p14:cNvContentPartPr/>
              <p14:nvPr/>
            </p14:nvContentPartPr>
            <p14:xfrm>
              <a:off x="5878006" y="5472354"/>
              <a:ext cx="357840" cy="278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C8E452-B98A-6BF7-52F2-9C6AC618BC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1892" y="5466234"/>
                <a:ext cx="370068" cy="2908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1155E8E-A0F2-FE8E-C5C7-67CB31AC9A7B}"/>
              </a:ext>
            </a:extLst>
          </p:cNvPr>
          <p:cNvSpPr/>
          <p:nvPr/>
        </p:nvSpPr>
        <p:spPr>
          <a:xfrm>
            <a:off x="6823425" y="4822394"/>
            <a:ext cx="2248678" cy="11050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B2157-4EAC-8930-C028-0FC9A5114DDD}"/>
              </a:ext>
            </a:extLst>
          </p:cNvPr>
          <p:cNvSpPr/>
          <p:nvPr/>
        </p:nvSpPr>
        <p:spPr>
          <a:xfrm>
            <a:off x="1892559" y="5700095"/>
            <a:ext cx="2248678" cy="11050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3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Example 1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79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=3. 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Determine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initial value: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of the IVP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794326"/>
              </a:xfrm>
              <a:prstGeom prst="rect">
                <a:avLst/>
              </a:prstGeom>
              <a:blipFill>
                <a:blip r:embed="rId3"/>
                <a:stretch>
                  <a:fillRect l="-1199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62A58BE-4180-BED3-F4F6-34AC2B0AC408}"/>
              </a:ext>
            </a:extLst>
          </p:cNvPr>
          <p:cNvSpPr/>
          <p:nvPr/>
        </p:nvSpPr>
        <p:spPr>
          <a:xfrm>
            <a:off x="646558" y="4206574"/>
            <a:ext cx="5269049" cy="8599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AF2ECF-AD57-3A77-763D-790B2B3E11C9}"/>
              </a:ext>
            </a:extLst>
          </p:cNvPr>
          <p:cNvSpPr/>
          <p:nvPr/>
        </p:nvSpPr>
        <p:spPr>
          <a:xfrm>
            <a:off x="646557" y="5066521"/>
            <a:ext cx="5968847" cy="12225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3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Example 2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49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</m:func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495526"/>
              </a:xfrm>
              <a:prstGeom prst="rect">
                <a:avLst/>
              </a:prstGeom>
              <a:blipFill>
                <a:blip r:embed="rId3"/>
                <a:stretch>
                  <a:fillRect l="-1199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9EBFFF-4B2A-AD55-5CE5-E244E99FF963}"/>
                  </a:ext>
                </a:extLst>
              </p:cNvPr>
              <p:cNvSpPr txBox="1"/>
              <p:nvPr/>
            </p:nvSpPr>
            <p:spPr>
              <a:xfrm>
                <a:off x="6224683" y="2962470"/>
                <a:ext cx="2147791" cy="1212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Warning! </a:t>
                </a:r>
              </a:p>
              <a:p>
                <a:r>
                  <a:rPr lang="en-US" altLang="zh-CN" sz="18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Saying</a:t>
                </a:r>
                <a:r>
                  <a:rPr lang="en-US" altLang="zh-CN" sz="18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sup>
                    </m:sSup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commits the crime of abusing algebra!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9EBFFF-4B2A-AD55-5CE5-E244E99F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83" y="2962470"/>
                <a:ext cx="2147791" cy="1212640"/>
              </a:xfrm>
              <a:prstGeom prst="rect">
                <a:avLst/>
              </a:prstGeom>
              <a:blipFill>
                <a:blip r:embed="rId4"/>
                <a:stretch>
                  <a:fillRect l="-2273" t="-3015" r="-4545" b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837C8-E20D-5C31-B928-944213015B78}"/>
                  </a:ext>
                </a:extLst>
              </p:cNvPr>
              <p:cNvSpPr txBox="1"/>
              <p:nvPr/>
            </p:nvSpPr>
            <p:spPr>
              <a:xfrm>
                <a:off x="2055067" y="4723983"/>
                <a:ext cx="6099887" cy="2155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𝑡𝑑𝑡</m:t>
                              </m:r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837C8-E20D-5C31-B928-944213015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67" y="4723983"/>
                <a:ext cx="6099887" cy="2155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ECB5FA-403D-32F6-98C3-02B619229F65}"/>
              </a:ext>
            </a:extLst>
          </p:cNvPr>
          <p:cNvSpPr/>
          <p:nvPr/>
        </p:nvSpPr>
        <p:spPr>
          <a:xfrm>
            <a:off x="347977" y="3695563"/>
            <a:ext cx="5409011" cy="4795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8C252-4EFA-D20F-726E-7DBABE8CF401}"/>
              </a:ext>
            </a:extLst>
          </p:cNvPr>
          <p:cNvSpPr/>
          <p:nvPr/>
        </p:nvSpPr>
        <p:spPr>
          <a:xfrm>
            <a:off x="581824" y="4175110"/>
            <a:ext cx="4727294" cy="5847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10D62-47AD-E014-5F92-DF6266803019}"/>
              </a:ext>
            </a:extLst>
          </p:cNvPr>
          <p:cNvSpPr/>
          <p:nvPr/>
        </p:nvSpPr>
        <p:spPr>
          <a:xfrm>
            <a:off x="5309118" y="4175110"/>
            <a:ext cx="1283541" cy="5847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506DF-EF46-B512-2940-070123B9BC50}"/>
              </a:ext>
            </a:extLst>
          </p:cNvPr>
          <p:cNvSpPr/>
          <p:nvPr/>
        </p:nvSpPr>
        <p:spPr>
          <a:xfrm>
            <a:off x="6656807" y="4175110"/>
            <a:ext cx="1283541" cy="5847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08A16-1C98-9B6A-EA0D-95403C5E31C0}"/>
              </a:ext>
            </a:extLst>
          </p:cNvPr>
          <p:cNvSpPr/>
          <p:nvPr/>
        </p:nvSpPr>
        <p:spPr>
          <a:xfrm>
            <a:off x="731577" y="4751976"/>
            <a:ext cx="4692597" cy="124854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9E573-B882-03B5-31C8-8CDBAB25A2A6}"/>
              </a:ext>
            </a:extLst>
          </p:cNvPr>
          <p:cNvSpPr/>
          <p:nvPr/>
        </p:nvSpPr>
        <p:spPr>
          <a:xfrm>
            <a:off x="5424174" y="4785929"/>
            <a:ext cx="2208267" cy="124854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79E61-4DFA-17BA-0531-BFD74EA181D8}"/>
              </a:ext>
            </a:extLst>
          </p:cNvPr>
          <p:cNvSpPr/>
          <p:nvPr/>
        </p:nvSpPr>
        <p:spPr>
          <a:xfrm>
            <a:off x="2593909" y="6000518"/>
            <a:ext cx="1903445" cy="830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E3A5F-5512-4C82-24C2-152460CAFF0B}"/>
              </a:ext>
            </a:extLst>
          </p:cNvPr>
          <p:cNvSpPr/>
          <p:nvPr/>
        </p:nvSpPr>
        <p:spPr>
          <a:xfrm>
            <a:off x="4572000" y="6005272"/>
            <a:ext cx="1903445" cy="830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Example 2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747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Determine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initial value: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of the IVP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747262"/>
              </a:xfrm>
              <a:prstGeom prst="rect">
                <a:avLst/>
              </a:prstGeom>
              <a:blipFill>
                <a:blip r:embed="rId3"/>
                <a:stretch>
                  <a:fillRect l="-119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9558FE8-6C8F-6232-6CE8-C99B3A8B3795}"/>
              </a:ext>
            </a:extLst>
          </p:cNvPr>
          <p:cNvSpPr/>
          <p:nvPr/>
        </p:nvSpPr>
        <p:spPr>
          <a:xfrm>
            <a:off x="771526" y="4176472"/>
            <a:ext cx="4406964" cy="3675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3BA1E-3B8E-D970-ADA5-29D273B48800}"/>
              </a:ext>
            </a:extLst>
          </p:cNvPr>
          <p:cNvSpPr/>
          <p:nvPr/>
        </p:nvSpPr>
        <p:spPr>
          <a:xfrm>
            <a:off x="877272" y="4544007"/>
            <a:ext cx="4879715" cy="4945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E71237-4FB7-18B9-8515-3CD599B4F372}"/>
              </a:ext>
            </a:extLst>
          </p:cNvPr>
          <p:cNvSpPr/>
          <p:nvPr/>
        </p:nvSpPr>
        <p:spPr>
          <a:xfrm>
            <a:off x="877271" y="5085332"/>
            <a:ext cx="5262272" cy="11097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64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Example 3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039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0&lt;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den>
                            </m:f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039760"/>
              </a:xfrm>
              <a:prstGeom prst="rect">
                <a:avLst/>
              </a:prstGeom>
              <a:blipFill>
                <a:blip r:embed="rId3"/>
                <a:stretch>
                  <a:fillRect l="-1199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837C8-E20D-5C31-B928-944213015B78}"/>
                  </a:ext>
                </a:extLst>
              </p:cNvPr>
              <p:cNvSpPr txBox="1"/>
              <p:nvPr/>
            </p:nvSpPr>
            <p:spPr>
              <a:xfrm>
                <a:off x="2055067" y="4723983"/>
                <a:ext cx="6099887" cy="1462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837C8-E20D-5C31-B928-944213015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67" y="4723983"/>
                <a:ext cx="6099887" cy="1462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BD007B-BDEC-0C92-FA8B-5D31AE606126}"/>
                  </a:ext>
                </a:extLst>
              </p:cNvPr>
              <p:cNvSpPr txBox="1"/>
              <p:nvPr/>
            </p:nvSpPr>
            <p:spPr>
              <a:xfrm>
                <a:off x="3273956" y="6252129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BD007B-BDEC-0C92-FA8B-5D31AE606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56" y="6252129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l="-10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1EF75B-275A-FBB6-BB16-4DF76310FC9B}"/>
              </a:ext>
            </a:extLst>
          </p:cNvPr>
          <p:cNvCxnSpPr/>
          <p:nvPr/>
        </p:nvCxnSpPr>
        <p:spPr>
          <a:xfrm flipV="1">
            <a:off x="5290457" y="6064898"/>
            <a:ext cx="0" cy="20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F7BABD4-5424-45EB-24D2-44A3A11BA772}"/>
              </a:ext>
            </a:extLst>
          </p:cNvPr>
          <p:cNvSpPr/>
          <p:nvPr/>
        </p:nvSpPr>
        <p:spPr>
          <a:xfrm>
            <a:off x="680241" y="3693530"/>
            <a:ext cx="4879715" cy="4945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22484-D9F0-B916-34EB-5A0D0E9A7EC2}"/>
              </a:ext>
            </a:extLst>
          </p:cNvPr>
          <p:cNvSpPr/>
          <p:nvPr/>
        </p:nvSpPr>
        <p:spPr>
          <a:xfrm>
            <a:off x="716475" y="4196388"/>
            <a:ext cx="4879715" cy="4945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04732-47EE-672B-A9BD-8191E3B64254}"/>
              </a:ext>
            </a:extLst>
          </p:cNvPr>
          <p:cNvSpPr/>
          <p:nvPr/>
        </p:nvSpPr>
        <p:spPr>
          <a:xfrm>
            <a:off x="2501733" y="4784487"/>
            <a:ext cx="3273916" cy="7692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79A1D-2AA4-9121-9DEC-C7F19D087D70}"/>
              </a:ext>
            </a:extLst>
          </p:cNvPr>
          <p:cNvSpPr/>
          <p:nvPr/>
        </p:nvSpPr>
        <p:spPr>
          <a:xfrm>
            <a:off x="5775649" y="4789898"/>
            <a:ext cx="1679510" cy="7692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355CA-BFBB-44C6-3DD0-100D9D759710}"/>
              </a:ext>
            </a:extLst>
          </p:cNvPr>
          <p:cNvSpPr/>
          <p:nvPr/>
        </p:nvSpPr>
        <p:spPr>
          <a:xfrm>
            <a:off x="2734958" y="5680290"/>
            <a:ext cx="2312897" cy="5387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136B97-023B-A4CF-4D33-CC575067BB08}"/>
              </a:ext>
            </a:extLst>
          </p:cNvPr>
          <p:cNvSpPr/>
          <p:nvPr/>
        </p:nvSpPr>
        <p:spPr>
          <a:xfrm>
            <a:off x="5105010" y="5719130"/>
            <a:ext cx="2312897" cy="5387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3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Example 3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73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0&lt;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733412"/>
              </a:xfrm>
              <a:prstGeom prst="rect">
                <a:avLst/>
              </a:prstGeom>
              <a:blipFill>
                <a:blip r:embed="rId3"/>
                <a:stretch>
                  <a:fillRect l="-1199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CB3C7D7-CB3E-2C3F-F622-0FB0F6E59DCB}"/>
              </a:ext>
            </a:extLst>
          </p:cNvPr>
          <p:cNvSpPr/>
          <p:nvPr/>
        </p:nvSpPr>
        <p:spPr>
          <a:xfrm>
            <a:off x="771526" y="4561668"/>
            <a:ext cx="5218727" cy="5926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3701B8-909D-32AF-BAFE-2B3DAFEC7410}"/>
              </a:ext>
            </a:extLst>
          </p:cNvPr>
          <p:cNvSpPr/>
          <p:nvPr/>
        </p:nvSpPr>
        <p:spPr>
          <a:xfrm>
            <a:off x="1521087" y="5154313"/>
            <a:ext cx="1492702" cy="7892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2C58B1-25CE-1399-FCF5-8049BE755F66}"/>
              </a:ext>
            </a:extLst>
          </p:cNvPr>
          <p:cNvSpPr/>
          <p:nvPr/>
        </p:nvSpPr>
        <p:spPr>
          <a:xfrm>
            <a:off x="3079298" y="5154312"/>
            <a:ext cx="2379110" cy="7892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34AF6-FAE1-9CA4-C49C-4729784F15D7}"/>
              </a:ext>
            </a:extLst>
          </p:cNvPr>
          <p:cNvSpPr/>
          <p:nvPr/>
        </p:nvSpPr>
        <p:spPr>
          <a:xfrm>
            <a:off x="5458407" y="5154312"/>
            <a:ext cx="2668555" cy="7892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21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First-order linear ODEs - Example 3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67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0&lt;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67093"/>
              </a:xfrm>
              <a:prstGeom prst="rect">
                <a:avLst/>
              </a:prstGeom>
              <a:blipFill>
                <a:blip r:embed="rId4"/>
                <a:stretch>
                  <a:fillRect l="-1199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4EEF8E-B077-4A2D-41BE-40B9B8C81C43}"/>
                  </a:ext>
                </a:extLst>
              </p:cNvPr>
              <p:cNvSpPr txBox="1"/>
              <p:nvPr/>
            </p:nvSpPr>
            <p:spPr>
              <a:xfrm>
                <a:off x="5037441" y="6313693"/>
                <a:ext cx="4572000" cy="495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May simplify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4EEF8E-B077-4A2D-41BE-40B9B8C81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441" y="6313693"/>
                <a:ext cx="4572000" cy="495264"/>
              </a:xfrm>
              <a:prstGeom prst="rect">
                <a:avLst/>
              </a:prstGeom>
              <a:blipFill>
                <a:blip r:embed="rId5"/>
                <a:stretch>
                  <a:fillRect l="-1067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E2F45D-11F5-03CA-777C-C180F3B8E2E5}"/>
              </a:ext>
            </a:extLst>
          </p:cNvPr>
          <p:cNvCxnSpPr/>
          <p:nvPr/>
        </p:nvCxnSpPr>
        <p:spPr>
          <a:xfrm flipV="1">
            <a:off x="6774024" y="6108007"/>
            <a:ext cx="0" cy="20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26EA355-237A-36EB-4FDD-0B1CC2857F83}"/>
              </a:ext>
            </a:extLst>
          </p:cNvPr>
          <p:cNvSpPr/>
          <p:nvPr/>
        </p:nvSpPr>
        <p:spPr>
          <a:xfrm>
            <a:off x="4838700" y="5318720"/>
            <a:ext cx="3428222" cy="7892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34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4D1634-1C23-026B-2533-3233AA66B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552" y="1909465"/>
            <a:ext cx="3907323" cy="3895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Qualitative method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Knowing the direction field,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plot the graph of a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few actual solutions on the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i="1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yt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-plane. The graph is usually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called an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integral curve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5"/>
                <a:stretch>
                  <a:fillRect l="-1199" t="-1078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2D5F36-F851-F6EA-49FF-B504C5E076D8}"/>
              </a:ext>
            </a:extLst>
          </p:cNvPr>
          <p:cNvSpPr/>
          <p:nvPr/>
        </p:nvSpPr>
        <p:spPr>
          <a:xfrm>
            <a:off x="771526" y="4423583"/>
            <a:ext cx="3716498" cy="74557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9AAD5-76EF-59EB-D584-05F9C0DC9726}"/>
              </a:ext>
            </a:extLst>
          </p:cNvPr>
          <p:cNvSpPr/>
          <p:nvPr/>
        </p:nvSpPr>
        <p:spPr>
          <a:xfrm>
            <a:off x="771526" y="5212035"/>
            <a:ext cx="1159911" cy="3521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C985B-2E64-BC88-D9F8-D8573EC4F6D9}"/>
              </a:ext>
            </a:extLst>
          </p:cNvPr>
          <p:cNvSpPr/>
          <p:nvPr/>
        </p:nvSpPr>
        <p:spPr>
          <a:xfrm>
            <a:off x="1931437" y="5196009"/>
            <a:ext cx="2556587" cy="350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3968C-686A-96AD-580A-CCB94450FA0D}"/>
              </a:ext>
            </a:extLst>
          </p:cNvPr>
          <p:cNvSpPr/>
          <p:nvPr/>
        </p:nvSpPr>
        <p:spPr>
          <a:xfrm>
            <a:off x="620953" y="5580229"/>
            <a:ext cx="3386282" cy="350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87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Qualitative method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analyze the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asymptotic</a:t>
                </a:r>
                <a:b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behavior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long-term behavior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solutions, i.e., the behavior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→±∞</m:t>
                    </m:r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&gt;2,</m:t>
                    </m:r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=∞,</m:t>
                    </m:r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=2.</m:t>
                    </m:r>
                  </m:oMath>
                </a14:m>
                <a:endPara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blipFill>
                <a:blip r:embed="rId4"/>
                <a:stretch>
                  <a:fillRect l="-1199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66175B-991F-255D-34A2-C4B354404916}"/>
              </a:ext>
            </a:extLst>
          </p:cNvPr>
          <p:cNvSpPr/>
          <p:nvPr/>
        </p:nvSpPr>
        <p:spPr>
          <a:xfrm>
            <a:off x="855501" y="4134978"/>
            <a:ext cx="4143049" cy="6516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D90CC-5208-05A0-419F-DFAE492CE74F}"/>
              </a:ext>
            </a:extLst>
          </p:cNvPr>
          <p:cNvSpPr/>
          <p:nvPr/>
        </p:nvSpPr>
        <p:spPr>
          <a:xfrm>
            <a:off x="855500" y="4790943"/>
            <a:ext cx="1990337" cy="3521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5AA02-E9E3-E36A-E996-A41D8462D66C}"/>
              </a:ext>
            </a:extLst>
          </p:cNvPr>
          <p:cNvSpPr/>
          <p:nvPr/>
        </p:nvSpPr>
        <p:spPr>
          <a:xfrm>
            <a:off x="2809165" y="4817298"/>
            <a:ext cx="2189386" cy="3521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C5B5E-AD62-1106-B472-9A981341521B}"/>
              </a:ext>
            </a:extLst>
          </p:cNvPr>
          <p:cNvSpPr/>
          <p:nvPr/>
        </p:nvSpPr>
        <p:spPr>
          <a:xfrm>
            <a:off x="771526" y="5169466"/>
            <a:ext cx="2998041" cy="3521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A47CE-1D10-B123-A35C-FD39E166CD1F}"/>
              </a:ext>
            </a:extLst>
          </p:cNvPr>
          <p:cNvSpPr/>
          <p:nvPr/>
        </p:nvSpPr>
        <p:spPr>
          <a:xfrm>
            <a:off x="656451" y="5936870"/>
            <a:ext cx="4699320" cy="3297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85B5A-6E04-A482-1A0B-8981ED66FFC3}"/>
              </a:ext>
            </a:extLst>
          </p:cNvPr>
          <p:cNvSpPr/>
          <p:nvPr/>
        </p:nvSpPr>
        <p:spPr>
          <a:xfrm>
            <a:off x="771526" y="6266661"/>
            <a:ext cx="4699320" cy="4887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18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Qualitative method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analyze the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asymptotic</a:t>
                </a:r>
                <a:b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behavior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long-term behavior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solutions, i.e., the behavior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→±∞</m:t>
                    </m:r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∈(−1,2),</m:t>
                    </m:r>
                  </m:oMath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=2,</m:t>
                    </m:r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=−1.</m:t>
                    </m:r>
                  </m:oMath>
                </a14:m>
                <a:endParaRPr lang="en-US" altLang="zh-CN" sz="2400" i="1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blipFill>
                <a:blip r:embed="rId4"/>
                <a:stretch>
                  <a:fillRect l="-1199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D4FC63-A641-F184-CB19-8675AE28A1B9}"/>
              </a:ext>
            </a:extLst>
          </p:cNvPr>
          <p:cNvSpPr/>
          <p:nvPr/>
        </p:nvSpPr>
        <p:spPr>
          <a:xfrm>
            <a:off x="656451" y="5936870"/>
            <a:ext cx="4699320" cy="3297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843D5-4A6C-7F49-2E96-F8C63509B100}"/>
              </a:ext>
            </a:extLst>
          </p:cNvPr>
          <p:cNvSpPr/>
          <p:nvPr/>
        </p:nvSpPr>
        <p:spPr>
          <a:xfrm>
            <a:off x="771526" y="6266661"/>
            <a:ext cx="4699320" cy="4887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06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Qualitative method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analyze the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asymptotic</a:t>
                </a:r>
                <a:b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behavior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long-term behavior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solutions, i.e., the behavior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→±∞</m:t>
                    </m:r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&lt;2,</m:t>
                    </m:r>
                  </m:oMath>
                </a14:m>
                <a:endParaRPr lang="en-US" altLang="zh-CN" sz="2400" i="1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=2,</m:t>
                    </m:r>
                    <m:limLow>
                      <m:limLow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→−∞</m:t>
                        </m:r>
                      </m:lim>
                    </m:limLow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=−∞.</m:t>
                    </m:r>
                  </m:oMath>
                </a14:m>
                <a:endParaRPr lang="en-US" altLang="zh-CN" sz="2400" i="1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74356"/>
              </a:xfrm>
              <a:prstGeom prst="rect">
                <a:avLst/>
              </a:prstGeom>
              <a:blipFill>
                <a:blip r:embed="rId4"/>
                <a:stretch>
                  <a:fillRect l="-1199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D73EB4-5837-B9E7-4505-DE74B07D1D4B}"/>
              </a:ext>
            </a:extLst>
          </p:cNvPr>
          <p:cNvSpPr/>
          <p:nvPr/>
        </p:nvSpPr>
        <p:spPr>
          <a:xfrm>
            <a:off x="656451" y="5936870"/>
            <a:ext cx="4699320" cy="3297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76E53-33DD-067C-E674-433FB469C8D7}"/>
              </a:ext>
            </a:extLst>
          </p:cNvPr>
          <p:cNvSpPr/>
          <p:nvPr/>
        </p:nvSpPr>
        <p:spPr>
          <a:xfrm>
            <a:off x="771526" y="6266661"/>
            <a:ext cx="4699320" cy="4887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4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Qualitative method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analyze the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asymptotic</a:t>
                </a:r>
                <a:b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behavior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long-term behavior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solutions, i.e., the behavior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→±∞</m:t>
                    </m:r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=2,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every real number </a:t>
                </a:r>
                <a: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t. 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4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0E994A-8EBF-DF17-9FA3-A0A5F17EBCF4}"/>
              </a:ext>
            </a:extLst>
          </p:cNvPr>
          <p:cNvSpPr/>
          <p:nvPr/>
        </p:nvSpPr>
        <p:spPr>
          <a:xfrm>
            <a:off x="656451" y="5936870"/>
            <a:ext cx="3728937" cy="3297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7EF08F-F792-9161-C405-CE100F4EF240}"/>
              </a:ext>
            </a:extLst>
          </p:cNvPr>
          <p:cNvSpPr/>
          <p:nvPr/>
        </p:nvSpPr>
        <p:spPr>
          <a:xfrm>
            <a:off x="771526" y="6266661"/>
            <a:ext cx="2988711" cy="4887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11911-E068-DD09-DDA6-299869A5A1F8}"/>
              </a:ext>
            </a:extLst>
          </p:cNvPr>
          <p:cNvSpPr/>
          <p:nvPr/>
        </p:nvSpPr>
        <p:spPr>
          <a:xfrm>
            <a:off x="3760237" y="6266661"/>
            <a:ext cx="4982547" cy="4887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9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Qualitative method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analyze the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asymptotic</a:t>
                </a:r>
                <a:b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behavior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long-term behavior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solutions, i.e., the behavior </a:t>
                </a:r>
                <a:b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→±∞</m:t>
                    </m:r>
                  </m:oMath>
                </a14:m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every real number </a:t>
                </a:r>
                <a: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t.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</a:t>
                </a:r>
                <a:r>
                  <a:rPr lang="en-US" altLang="zh-CN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i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4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(0+1)(0−2)=−2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−1−2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(−2+1)(−2−2)=4</m:t>
                                </m:r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88EB2D7-B258-3FC1-96FE-DD77C61007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8524" y="2077219"/>
              <a:ext cx="2988711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3478" r="-264444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2222" r="-26444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298F47-BE67-A5E5-4F6B-30A4C483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551" y="1909465"/>
            <a:ext cx="3907324" cy="38955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566A2B-799A-31B5-6590-D7F55A972FBC}"/>
              </a:ext>
            </a:extLst>
          </p:cNvPr>
          <p:cNvSpPr/>
          <p:nvPr/>
        </p:nvSpPr>
        <p:spPr>
          <a:xfrm>
            <a:off x="656451" y="5936870"/>
            <a:ext cx="3728937" cy="3297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7634E-774C-45B0-6478-A2052CDB514C}"/>
              </a:ext>
            </a:extLst>
          </p:cNvPr>
          <p:cNvSpPr/>
          <p:nvPr/>
        </p:nvSpPr>
        <p:spPr>
          <a:xfrm>
            <a:off x="771526" y="6266661"/>
            <a:ext cx="2988711" cy="4887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52D8A-0D1C-EBDD-4B2C-4FC09AB2A5CA}"/>
              </a:ext>
            </a:extLst>
          </p:cNvPr>
          <p:cNvSpPr/>
          <p:nvPr/>
        </p:nvSpPr>
        <p:spPr>
          <a:xfrm>
            <a:off x="3760237" y="6266661"/>
            <a:ext cx="4982547" cy="4887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004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773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What happens if the ODE involves </a:t>
            </a:r>
            <a:r>
              <a:rPr lang="en-US" altLang="zh-CN" sz="3200" i="1"/>
              <a:t>t</a:t>
            </a:r>
            <a:endParaRPr lang="zh-CN" altLang="en-US" sz="3200" i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891C-44AC-42CB-B666-2D8C18C8DBDF}"/>
              </a:ext>
            </a:extLst>
          </p:cNvPr>
          <p:cNvSpPr txBox="1"/>
          <p:nvPr/>
        </p:nvSpPr>
        <p:spPr>
          <a:xfrm>
            <a:off x="771526" y="1447800"/>
            <a:ext cx="8134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still possible to draw the direction field by hand and use the qualitative method to analyze the asymptotic behavior of the solutions. </a:t>
            </a:r>
          </a:p>
          <a:p>
            <a:endParaRPr lang="en-US" altLang="zh-CN" sz="24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will not require the technique in this course. </a:t>
            </a:r>
          </a:p>
          <a:p>
            <a:r>
              <a:rPr lang="en-US" altLang="zh-CN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Please watch MIT Lecture 1 if you are interested:</a:t>
            </a:r>
          </a:p>
          <a:p>
            <a:r>
              <a:rPr lang="en-US" altLang="zh-CN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4"/>
              </a:rPr>
              <a:t>https://ocw.mit.edu/courses/18-03-differential-equations-spring-2010/resources/lecture-1-the-geometrical-view-of-y-f-x-y/</a:t>
            </a:r>
            <a:endParaRPr lang="en-US" altLang="zh-CN" sz="24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3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2799</Words>
  <Application>Microsoft Office PowerPoint</Application>
  <PresentationFormat>On-screen Show (4:3)</PresentationFormat>
  <Paragraphs>369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2</cp:revision>
  <dcterms:created xsi:type="dcterms:W3CDTF">2019-08-09T22:30:31Z</dcterms:created>
  <dcterms:modified xsi:type="dcterms:W3CDTF">2024-01-26T02:16:14Z</dcterms:modified>
</cp:coreProperties>
</file>