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24" r:id="rId2"/>
    <p:sldId id="345" r:id="rId3"/>
    <p:sldId id="346" r:id="rId4"/>
    <p:sldId id="348" r:id="rId5"/>
    <p:sldId id="349" r:id="rId6"/>
    <p:sldId id="350" r:id="rId7"/>
    <p:sldId id="351" r:id="rId8"/>
    <p:sldId id="352" r:id="rId9"/>
    <p:sldId id="378" r:id="rId10"/>
    <p:sldId id="325" r:id="rId11"/>
    <p:sldId id="379" r:id="rId12"/>
    <p:sldId id="353" r:id="rId13"/>
    <p:sldId id="354" r:id="rId14"/>
    <p:sldId id="355" r:id="rId15"/>
    <p:sldId id="356" r:id="rId16"/>
    <p:sldId id="326" r:id="rId17"/>
    <p:sldId id="357" r:id="rId18"/>
    <p:sldId id="358" r:id="rId19"/>
    <p:sldId id="359" r:id="rId20"/>
    <p:sldId id="363" r:id="rId21"/>
    <p:sldId id="360" r:id="rId22"/>
    <p:sldId id="361" r:id="rId23"/>
    <p:sldId id="362" r:id="rId24"/>
    <p:sldId id="364" r:id="rId25"/>
    <p:sldId id="367" r:id="rId26"/>
    <p:sldId id="365" r:id="rId27"/>
    <p:sldId id="3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CC"/>
    <a:srgbClr val="CC00FF"/>
    <a:srgbClr val="FF00FF"/>
    <a:srgbClr val="EC00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C81B6-322E-410F-AA26-229E9D7EA81F}" v="555" dt="2024-01-11T01:39:39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1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E73C81B6-322E-410F-AA26-229E9D7EA81F}"/>
    <pc:docChg chg="undo custSel addSld delSld modSld modShowInfo">
      <pc:chgData name="Fei Qi" userId="3a0329be-6602-4f64-938f-1fc3eca2c3af" providerId="ADAL" clId="{E73C81B6-322E-410F-AA26-229E9D7EA81F}" dt="2024-01-11T01:39:39.736" v="724"/>
      <pc:docMkLst>
        <pc:docMk/>
      </pc:docMkLst>
      <pc:sldChg chg="addSp delSp modSp mod delAnim modAnim">
        <pc:chgData name="Fei Qi" userId="3a0329be-6602-4f64-938f-1fc3eca2c3af" providerId="ADAL" clId="{E73C81B6-322E-410F-AA26-229E9D7EA81F}" dt="2024-01-11T01:39:39.736" v="724"/>
        <pc:sldMkLst>
          <pc:docMk/>
          <pc:sldMk cId="2891510058" sldId="325"/>
        </pc:sldMkLst>
        <pc:spChg chg="add del mod">
          <ac:chgData name="Fei Qi" userId="3a0329be-6602-4f64-938f-1fc3eca2c3af" providerId="ADAL" clId="{E73C81B6-322E-410F-AA26-229E9D7EA81F}" dt="2024-01-11T01:11:04.918" v="705" actId="478"/>
          <ac:spMkLst>
            <pc:docMk/>
            <pc:sldMk cId="2891510058" sldId="325"/>
            <ac:spMk id="2" creationId="{62531E51-3226-C20D-DEA3-2274F4563F13}"/>
          </ac:spMkLst>
        </pc:spChg>
        <pc:spChg chg="add del mod">
          <ac:chgData name="Fei Qi" userId="3a0329be-6602-4f64-938f-1fc3eca2c3af" providerId="ADAL" clId="{E73C81B6-322E-410F-AA26-229E9D7EA81F}" dt="2024-01-11T01:11:04.505" v="704" actId="478"/>
          <ac:spMkLst>
            <pc:docMk/>
            <pc:sldMk cId="2891510058" sldId="325"/>
            <ac:spMk id="3" creationId="{08C4ABE5-1AD1-1F12-7154-44B5636EB855}"/>
          </ac:spMkLst>
        </pc:spChg>
        <pc:spChg chg="add del mod">
          <ac:chgData name="Fei Qi" userId="3a0329be-6602-4f64-938f-1fc3eca2c3af" providerId="ADAL" clId="{E73C81B6-322E-410F-AA26-229E9D7EA81F}" dt="2024-01-11T01:11:04.164" v="703" actId="478"/>
          <ac:spMkLst>
            <pc:docMk/>
            <pc:sldMk cId="2891510058" sldId="325"/>
            <ac:spMk id="4" creationId="{667C7A74-0AF8-3AEA-880D-665271289F12}"/>
          </ac:spMkLst>
        </pc:spChg>
        <pc:spChg chg="add mod">
          <ac:chgData name="Fei Qi" userId="3a0329be-6602-4f64-938f-1fc3eca2c3af" providerId="ADAL" clId="{E73C81B6-322E-410F-AA26-229E9D7EA81F}" dt="2024-01-11T01:08:47.375" v="663" actId="1076"/>
          <ac:spMkLst>
            <pc:docMk/>
            <pc:sldMk cId="2891510058" sldId="325"/>
            <ac:spMk id="6" creationId="{3EE56862-DE06-7788-4F0E-C29E4526E7A8}"/>
          </ac:spMkLst>
        </pc:spChg>
        <pc:spChg chg="add del mod">
          <ac:chgData name="Fei Qi" userId="3a0329be-6602-4f64-938f-1fc3eca2c3af" providerId="ADAL" clId="{E73C81B6-322E-410F-AA26-229E9D7EA81F}" dt="2024-01-11T01:11:07.558" v="707" actId="478"/>
          <ac:spMkLst>
            <pc:docMk/>
            <pc:sldMk cId="2891510058" sldId="325"/>
            <ac:spMk id="7" creationId="{9D6D1ACE-EB22-4C74-41C6-E5B3515BDC23}"/>
          </ac:spMkLst>
        </pc:spChg>
        <pc:spChg chg="mod">
          <ac:chgData name="Fei Qi" userId="3a0329be-6602-4f64-938f-1fc3eca2c3af" providerId="ADAL" clId="{E73C81B6-322E-410F-AA26-229E9D7EA81F}" dt="2024-01-11T01:39:39.736" v="724"/>
          <ac:spMkLst>
            <pc:docMk/>
            <pc:sldMk cId="2891510058" sldId="325"/>
            <ac:spMk id="9" creationId="{7B79891C-44AC-42CB-B666-2D8C18C8DBDF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36.887" v="691" actId="478"/>
        <pc:sldMkLst>
          <pc:docMk/>
          <pc:sldMk cId="1315791032" sldId="345"/>
        </pc:sldMkLst>
        <pc:spChg chg="add del mod">
          <ac:chgData name="Fei Qi" userId="3a0329be-6602-4f64-938f-1fc3eca2c3af" providerId="ADAL" clId="{E73C81B6-322E-410F-AA26-229E9D7EA81F}" dt="2024-01-11T01:10:36.887" v="691" actId="478"/>
          <ac:spMkLst>
            <pc:docMk/>
            <pc:sldMk cId="1315791032" sldId="345"/>
            <ac:spMk id="3" creationId="{51DAB9C5-4A7D-7F5E-EB66-96931FA551B0}"/>
          </ac:spMkLst>
        </pc:spChg>
        <pc:spChg chg="add del mod">
          <ac:chgData name="Fei Qi" userId="3a0329be-6602-4f64-938f-1fc3eca2c3af" providerId="ADAL" clId="{E73C81B6-322E-410F-AA26-229E9D7EA81F}" dt="2024-01-11T01:10:36.887" v="691" actId="478"/>
          <ac:spMkLst>
            <pc:docMk/>
            <pc:sldMk cId="1315791032" sldId="345"/>
            <ac:spMk id="6" creationId="{2334D8F8-81E8-A4E6-519D-10533B36A327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43.876" v="692" actId="478"/>
        <pc:sldMkLst>
          <pc:docMk/>
          <pc:sldMk cId="4219873325" sldId="346"/>
        </pc:sldMkLst>
        <pc:spChg chg="add del mod">
          <ac:chgData name="Fei Qi" userId="3a0329be-6602-4f64-938f-1fc3eca2c3af" providerId="ADAL" clId="{E73C81B6-322E-410F-AA26-229E9D7EA81F}" dt="2024-01-11T01:10:43.876" v="692" actId="478"/>
          <ac:spMkLst>
            <pc:docMk/>
            <pc:sldMk cId="4219873325" sldId="346"/>
            <ac:spMk id="4" creationId="{C92D5F36-F851-F6EA-49FF-B504C5E076D8}"/>
          </ac:spMkLst>
        </pc:spChg>
        <pc:spChg chg="add del mod">
          <ac:chgData name="Fei Qi" userId="3a0329be-6602-4f64-938f-1fc3eca2c3af" providerId="ADAL" clId="{E73C81B6-322E-410F-AA26-229E9D7EA81F}" dt="2024-01-11T01:10:43.876" v="692" actId="478"/>
          <ac:spMkLst>
            <pc:docMk/>
            <pc:sldMk cId="4219873325" sldId="346"/>
            <ac:spMk id="6" creationId="{E079AAD5-76EF-59EB-D584-05F9C0DC9726}"/>
          </ac:spMkLst>
        </pc:spChg>
        <pc:spChg chg="add del mod">
          <ac:chgData name="Fei Qi" userId="3a0329be-6602-4f64-938f-1fc3eca2c3af" providerId="ADAL" clId="{E73C81B6-322E-410F-AA26-229E9D7EA81F}" dt="2024-01-11T01:10:43.876" v="692" actId="478"/>
          <ac:spMkLst>
            <pc:docMk/>
            <pc:sldMk cId="4219873325" sldId="346"/>
            <ac:spMk id="7" creationId="{740C985B-2E64-BC88-D9F8-D8573EC4F6D9}"/>
          </ac:spMkLst>
        </pc:spChg>
        <pc:spChg chg="add del mod">
          <ac:chgData name="Fei Qi" userId="3a0329be-6602-4f64-938f-1fc3eca2c3af" providerId="ADAL" clId="{E73C81B6-322E-410F-AA26-229E9D7EA81F}" dt="2024-01-11T01:10:43.876" v="692" actId="478"/>
          <ac:spMkLst>
            <pc:docMk/>
            <pc:sldMk cId="4219873325" sldId="346"/>
            <ac:spMk id="8" creationId="{0AF3968C-686A-96AD-580A-CCB94450FA0D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48.350" v="698" actId="478"/>
        <pc:sldMkLst>
          <pc:docMk/>
          <pc:sldMk cId="2736182061" sldId="348"/>
        </pc:sldMkLst>
        <pc:spChg chg="add del mod">
          <ac:chgData name="Fei Qi" userId="3a0329be-6602-4f64-938f-1fc3eca2c3af" providerId="ADAL" clId="{E73C81B6-322E-410F-AA26-229E9D7EA81F}" dt="2024-01-11T01:10:45.669" v="693" actId="478"/>
          <ac:spMkLst>
            <pc:docMk/>
            <pc:sldMk cId="2736182061" sldId="348"/>
            <ac:spMk id="4" creationId="{0366175B-991F-255D-34A2-C4B354404916}"/>
          </ac:spMkLst>
        </pc:spChg>
        <pc:spChg chg="add del mod">
          <ac:chgData name="Fei Qi" userId="3a0329be-6602-4f64-938f-1fc3eca2c3af" providerId="ADAL" clId="{E73C81B6-322E-410F-AA26-229E9D7EA81F}" dt="2024-01-11T01:10:46.083" v="694" actId="478"/>
          <ac:spMkLst>
            <pc:docMk/>
            <pc:sldMk cId="2736182061" sldId="348"/>
            <ac:spMk id="6" creationId="{6C6D90CC-5208-05A0-419F-DFAE492CE74F}"/>
          </ac:spMkLst>
        </pc:spChg>
        <pc:spChg chg="add del mod">
          <ac:chgData name="Fei Qi" userId="3a0329be-6602-4f64-938f-1fc3eca2c3af" providerId="ADAL" clId="{E73C81B6-322E-410F-AA26-229E9D7EA81F}" dt="2024-01-11T01:10:46.702" v="695" actId="478"/>
          <ac:spMkLst>
            <pc:docMk/>
            <pc:sldMk cId="2736182061" sldId="348"/>
            <ac:spMk id="7" creationId="{3F15AA02-E9E3-E36A-E996-A41D8462D66C}"/>
          </ac:spMkLst>
        </pc:spChg>
        <pc:spChg chg="add del mod">
          <ac:chgData name="Fei Qi" userId="3a0329be-6602-4f64-938f-1fc3eca2c3af" providerId="ADAL" clId="{E73C81B6-322E-410F-AA26-229E9D7EA81F}" dt="2024-01-11T01:10:47.383" v="696" actId="478"/>
          <ac:spMkLst>
            <pc:docMk/>
            <pc:sldMk cId="2736182061" sldId="348"/>
            <ac:spMk id="8" creationId="{7B7C5B5E-AD62-1106-B472-9A981341521B}"/>
          </ac:spMkLst>
        </pc:spChg>
        <pc:spChg chg="mod">
          <ac:chgData name="Fei Qi" userId="3a0329be-6602-4f64-938f-1fc3eca2c3af" providerId="ADAL" clId="{E73C81B6-322E-410F-AA26-229E9D7EA81F}" dt="2024-01-10T14:03:02.645" v="11"/>
          <ac:spMkLst>
            <pc:docMk/>
            <pc:sldMk cId="2736182061" sldId="348"/>
            <ac:spMk id="9" creationId="{7B79891C-44AC-42CB-B666-2D8C18C8DBDF}"/>
          </ac:spMkLst>
        </pc:spChg>
        <pc:spChg chg="add del mod">
          <ac:chgData name="Fei Qi" userId="3a0329be-6602-4f64-938f-1fc3eca2c3af" providerId="ADAL" clId="{E73C81B6-322E-410F-AA26-229E9D7EA81F}" dt="2024-01-11T01:10:48.350" v="698" actId="478"/>
          <ac:spMkLst>
            <pc:docMk/>
            <pc:sldMk cId="2736182061" sldId="348"/>
            <ac:spMk id="10" creationId="{415A47CE-1D10-B123-A35C-FD39E166CD1F}"/>
          </ac:spMkLst>
        </pc:spChg>
        <pc:spChg chg="add del mod">
          <ac:chgData name="Fei Qi" userId="3a0329be-6602-4f64-938f-1fc3eca2c3af" providerId="ADAL" clId="{E73C81B6-322E-410F-AA26-229E9D7EA81F}" dt="2024-01-11T01:10:47.941" v="697" actId="478"/>
          <ac:spMkLst>
            <pc:docMk/>
            <pc:sldMk cId="2736182061" sldId="348"/>
            <ac:spMk id="11" creationId="{99685B5A-6E04-A482-1A0B-8981ED66FFC3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51.685" v="699" actId="478"/>
        <pc:sldMkLst>
          <pc:docMk/>
          <pc:sldMk cId="3570682959" sldId="349"/>
        </pc:sldMkLst>
        <pc:spChg chg="add del mod">
          <ac:chgData name="Fei Qi" userId="3a0329be-6602-4f64-938f-1fc3eca2c3af" providerId="ADAL" clId="{E73C81B6-322E-410F-AA26-229E9D7EA81F}" dt="2024-01-11T01:07:44.569" v="640" actId="478"/>
          <ac:spMkLst>
            <pc:docMk/>
            <pc:sldMk cId="3570682959" sldId="349"/>
            <ac:spMk id="4" creationId="{A90AEF1E-D597-04A7-21CB-440ED021C3E5}"/>
          </ac:spMkLst>
        </pc:spChg>
        <pc:spChg chg="add del mod">
          <ac:chgData name="Fei Qi" userId="3a0329be-6602-4f64-938f-1fc3eca2c3af" providerId="ADAL" clId="{E73C81B6-322E-410F-AA26-229E9D7EA81F}" dt="2024-01-11T01:10:51.685" v="699" actId="478"/>
          <ac:spMkLst>
            <pc:docMk/>
            <pc:sldMk cId="3570682959" sldId="349"/>
            <ac:spMk id="6" creationId="{8CD4FC63-A641-F184-CB19-8675AE28A1B9}"/>
          </ac:spMkLst>
        </pc:spChg>
        <pc:spChg chg="add del mod">
          <ac:chgData name="Fei Qi" userId="3a0329be-6602-4f64-938f-1fc3eca2c3af" providerId="ADAL" clId="{E73C81B6-322E-410F-AA26-229E9D7EA81F}" dt="2024-01-11T01:10:51.685" v="699" actId="478"/>
          <ac:spMkLst>
            <pc:docMk/>
            <pc:sldMk cId="3570682959" sldId="349"/>
            <ac:spMk id="7" creationId="{23F843D5-4A6C-7F49-2E96-F8C63509B100}"/>
          </ac:spMkLst>
        </pc:spChg>
        <pc:spChg chg="mod">
          <ac:chgData name="Fei Qi" userId="3a0329be-6602-4f64-938f-1fc3eca2c3af" providerId="ADAL" clId="{E73C81B6-322E-410F-AA26-229E9D7EA81F}" dt="2024-01-10T14:03:00.285" v="10"/>
          <ac:spMkLst>
            <pc:docMk/>
            <pc:sldMk cId="3570682959" sldId="349"/>
            <ac:spMk id="9" creationId="{7B79891C-44AC-42CB-B666-2D8C18C8DBDF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53.286" v="700" actId="21"/>
        <pc:sldMkLst>
          <pc:docMk/>
          <pc:sldMk cId="669428562" sldId="350"/>
        </pc:sldMkLst>
        <pc:spChg chg="add del mod">
          <ac:chgData name="Fei Qi" userId="3a0329be-6602-4f64-938f-1fc3eca2c3af" providerId="ADAL" clId="{E73C81B6-322E-410F-AA26-229E9D7EA81F}" dt="2024-01-11T01:10:53.286" v="700" actId="21"/>
          <ac:spMkLst>
            <pc:docMk/>
            <pc:sldMk cId="669428562" sldId="350"/>
            <ac:spMk id="4" creationId="{B5D73EB4-5837-B9E7-4505-DE74B07D1D4B}"/>
          </ac:spMkLst>
        </pc:spChg>
        <pc:spChg chg="add del mod">
          <ac:chgData name="Fei Qi" userId="3a0329be-6602-4f64-938f-1fc3eca2c3af" providerId="ADAL" clId="{E73C81B6-322E-410F-AA26-229E9D7EA81F}" dt="2024-01-11T01:10:53.286" v="700" actId="21"/>
          <ac:spMkLst>
            <pc:docMk/>
            <pc:sldMk cId="669428562" sldId="350"/>
            <ac:spMk id="6" creationId="{AEC76E53-33DD-067C-E674-433FB469C8D7}"/>
          </ac:spMkLst>
        </pc:spChg>
        <pc:spChg chg="mod">
          <ac:chgData name="Fei Qi" userId="3a0329be-6602-4f64-938f-1fc3eca2c3af" providerId="ADAL" clId="{E73C81B6-322E-410F-AA26-229E9D7EA81F}" dt="2024-01-10T14:02:58.200" v="9"/>
          <ac:spMkLst>
            <pc:docMk/>
            <pc:sldMk cId="669428562" sldId="350"/>
            <ac:spMk id="9" creationId="{7B79891C-44AC-42CB-B666-2D8C18C8DBDF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0:57.402" v="701" actId="478"/>
        <pc:sldMkLst>
          <pc:docMk/>
          <pc:sldMk cId="2838900131" sldId="351"/>
        </pc:sldMkLst>
        <pc:spChg chg="add del mod">
          <ac:chgData name="Fei Qi" userId="3a0329be-6602-4f64-938f-1fc3eca2c3af" providerId="ADAL" clId="{E73C81B6-322E-410F-AA26-229E9D7EA81F}" dt="2024-01-11T01:10:57.402" v="701" actId="478"/>
          <ac:spMkLst>
            <pc:docMk/>
            <pc:sldMk cId="2838900131" sldId="351"/>
            <ac:spMk id="4" creationId="{FC0E994A-8EBF-DF17-9FA3-A0A5F17EBCF4}"/>
          </ac:spMkLst>
        </pc:spChg>
        <pc:spChg chg="add del mod">
          <ac:chgData name="Fei Qi" userId="3a0329be-6602-4f64-938f-1fc3eca2c3af" providerId="ADAL" clId="{E73C81B6-322E-410F-AA26-229E9D7EA81F}" dt="2024-01-11T01:10:57.402" v="701" actId="478"/>
          <ac:spMkLst>
            <pc:docMk/>
            <pc:sldMk cId="2838900131" sldId="351"/>
            <ac:spMk id="6" creationId="{237EF08F-F792-9161-C405-CE100F4EF240}"/>
          </ac:spMkLst>
        </pc:spChg>
        <pc:spChg chg="add del mod">
          <ac:chgData name="Fei Qi" userId="3a0329be-6602-4f64-938f-1fc3eca2c3af" providerId="ADAL" clId="{E73C81B6-322E-410F-AA26-229E9D7EA81F}" dt="2024-01-11T01:10:57.402" v="701" actId="478"/>
          <ac:spMkLst>
            <pc:docMk/>
            <pc:sldMk cId="2838900131" sldId="351"/>
            <ac:spMk id="7" creationId="{F7D11911-E068-DD09-DDA6-299869A5A1F8}"/>
          </ac:spMkLst>
        </pc:spChg>
        <pc:spChg chg="mod">
          <ac:chgData name="Fei Qi" userId="3a0329be-6602-4f64-938f-1fc3eca2c3af" providerId="ADAL" clId="{E73C81B6-322E-410F-AA26-229E9D7EA81F}" dt="2024-01-10T14:02:50.343" v="7" actId="20577"/>
          <ac:spMkLst>
            <pc:docMk/>
            <pc:sldMk cId="2838900131" sldId="351"/>
            <ac:spMk id="9" creationId="{7B79891C-44AC-42CB-B666-2D8C18C8DBDF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11:01.656" v="702" actId="478"/>
        <pc:sldMkLst>
          <pc:docMk/>
          <pc:sldMk cId="2840044180" sldId="352"/>
        </pc:sldMkLst>
        <pc:spChg chg="add del mod">
          <ac:chgData name="Fei Qi" userId="3a0329be-6602-4f64-938f-1fc3eca2c3af" providerId="ADAL" clId="{E73C81B6-322E-410F-AA26-229E9D7EA81F}" dt="2024-01-11T01:11:01.656" v="702" actId="478"/>
          <ac:spMkLst>
            <pc:docMk/>
            <pc:sldMk cId="2840044180" sldId="352"/>
            <ac:spMk id="4" creationId="{11566A2B-799A-31B5-6590-D7F55A972FBC}"/>
          </ac:spMkLst>
        </pc:spChg>
        <pc:spChg chg="add del mod">
          <ac:chgData name="Fei Qi" userId="3a0329be-6602-4f64-938f-1fc3eca2c3af" providerId="ADAL" clId="{E73C81B6-322E-410F-AA26-229E9D7EA81F}" dt="2024-01-11T01:11:01.656" v="702" actId="478"/>
          <ac:spMkLst>
            <pc:docMk/>
            <pc:sldMk cId="2840044180" sldId="352"/>
            <ac:spMk id="6" creationId="{EB07634E-774C-45B0-6478-A2052CDB514C}"/>
          </ac:spMkLst>
        </pc:spChg>
        <pc:spChg chg="add del mod">
          <ac:chgData name="Fei Qi" userId="3a0329be-6602-4f64-938f-1fc3eca2c3af" providerId="ADAL" clId="{E73C81B6-322E-410F-AA26-229E9D7EA81F}" dt="2024-01-11T01:11:01.656" v="702" actId="478"/>
          <ac:spMkLst>
            <pc:docMk/>
            <pc:sldMk cId="2840044180" sldId="352"/>
            <ac:spMk id="7" creationId="{68452D8A-0D1C-EBDD-4B2C-4FC09AB2A5CA}"/>
          </ac:spMkLst>
        </pc:spChg>
        <pc:spChg chg="mod">
          <ac:chgData name="Fei Qi" userId="3a0329be-6602-4f64-938f-1fc3eca2c3af" providerId="ADAL" clId="{E73C81B6-322E-410F-AA26-229E9D7EA81F}" dt="2024-01-10T14:02:54.872" v="8"/>
          <ac:spMkLst>
            <pc:docMk/>
            <pc:sldMk cId="2840044180" sldId="352"/>
            <ac:spMk id="9" creationId="{7B79891C-44AC-42CB-B666-2D8C18C8DBDF}"/>
          </ac:spMkLst>
        </pc:spChg>
      </pc:sldChg>
      <pc:sldChg chg="addSp delSp modSp mod delAnim modAnim">
        <pc:chgData name="Fei Qi" userId="3a0329be-6602-4f64-938f-1fc3eca2c3af" providerId="ADAL" clId="{E73C81B6-322E-410F-AA26-229E9D7EA81F}" dt="2024-01-11T01:05:38.403" v="579" actId="21"/>
        <pc:sldMkLst>
          <pc:docMk/>
          <pc:sldMk cId="2167349092" sldId="368"/>
        </pc:sldMkLst>
        <pc:spChg chg="add del mod">
          <ac:chgData name="Fei Qi" userId="3a0329be-6602-4f64-938f-1fc3eca2c3af" providerId="ADAL" clId="{E73C81B6-322E-410F-AA26-229E9D7EA81F}" dt="2024-01-11T01:05:38.403" v="579" actId="21"/>
          <ac:spMkLst>
            <pc:docMk/>
            <pc:sldMk cId="2167349092" sldId="368"/>
            <ac:spMk id="2" creationId="{51DAB9C5-4A7D-7F5E-EB66-96931FA551B0}"/>
          </ac:spMkLst>
        </pc:spChg>
      </pc:sldChg>
      <pc:sldChg chg="modSp del">
        <pc:chgData name="Fei Qi" userId="3a0329be-6602-4f64-938f-1fc3eca2c3af" providerId="ADAL" clId="{E73C81B6-322E-410F-AA26-229E9D7EA81F}" dt="2024-01-11T01:05:03.609" v="576" actId="2696"/>
        <pc:sldMkLst>
          <pc:docMk/>
          <pc:sldMk cId="395474193" sldId="369"/>
        </pc:sldMkLst>
        <pc:spChg chg="mod">
          <ac:chgData name="Fei Qi" userId="3a0329be-6602-4f64-938f-1fc3eca2c3af" providerId="ADAL" clId="{E73C81B6-322E-410F-AA26-229E9D7EA81F}" dt="2024-01-10T22:59:41.250" v="572" actId="6549"/>
          <ac:spMkLst>
            <pc:docMk/>
            <pc:sldMk cId="395474193" sldId="369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341364006" sldId="370"/>
        </pc:sldMkLst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4273152082" sldId="371"/>
        </pc:sldMkLst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3455668845" sldId="372"/>
        </pc:sldMkLst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3882857830" sldId="374"/>
        </pc:sldMkLst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566944851" sldId="375"/>
        </pc:sldMkLst>
      </pc:sldChg>
      <pc:sldChg chg="del">
        <pc:chgData name="Fei Qi" userId="3a0329be-6602-4f64-938f-1fc3eca2c3af" providerId="ADAL" clId="{E73C81B6-322E-410F-AA26-229E9D7EA81F}" dt="2024-01-11T01:05:03.609" v="576" actId="2696"/>
        <pc:sldMkLst>
          <pc:docMk/>
          <pc:sldMk cId="2076848887" sldId="377"/>
        </pc:sldMkLst>
      </pc:sldChg>
      <pc:sldChg chg="addSp delSp modSp add mod delAnim modAnim">
        <pc:chgData name="Fei Qi" userId="3a0329be-6602-4f64-938f-1fc3eca2c3af" providerId="ADAL" clId="{E73C81B6-322E-410F-AA26-229E9D7EA81F}" dt="2024-01-11T01:39:02.560" v="723" actId="20577"/>
        <pc:sldMkLst>
          <pc:docMk/>
          <pc:sldMk cId="3587567487" sldId="379"/>
        </pc:sldMkLst>
        <pc:spChg chg="add del mod">
          <ac:chgData name="Fei Qi" userId="3a0329be-6602-4f64-938f-1fc3eca2c3af" providerId="ADAL" clId="{E73C81B6-322E-410F-AA26-229E9D7EA81F}" dt="2024-01-11T01:11:10.213" v="709" actId="478"/>
          <ac:spMkLst>
            <pc:docMk/>
            <pc:sldMk cId="3587567487" sldId="379"/>
            <ac:spMk id="2" creationId="{E9D5C6EE-4A43-E49B-CCB2-3C648EDBAD06}"/>
          </ac:spMkLst>
        </pc:spChg>
        <pc:spChg chg="add del mod">
          <ac:chgData name="Fei Qi" userId="3a0329be-6602-4f64-938f-1fc3eca2c3af" providerId="ADAL" clId="{E73C81B6-322E-410F-AA26-229E9D7EA81F}" dt="2024-01-11T01:11:09.797" v="708" actId="478"/>
          <ac:spMkLst>
            <pc:docMk/>
            <pc:sldMk cId="3587567487" sldId="379"/>
            <ac:spMk id="3" creationId="{FD113CE6-B102-595A-F2C3-137F7C4D7732}"/>
          </ac:spMkLst>
        </pc:spChg>
        <pc:spChg chg="add del mod">
          <ac:chgData name="Fei Qi" userId="3a0329be-6602-4f64-938f-1fc3eca2c3af" providerId="ADAL" clId="{E73C81B6-322E-410F-AA26-229E9D7EA81F}" dt="2024-01-11T01:11:15.428" v="710" actId="478"/>
          <ac:spMkLst>
            <pc:docMk/>
            <pc:sldMk cId="3587567487" sldId="379"/>
            <ac:spMk id="4" creationId="{0F63DE4C-FA80-5807-1110-4D0E2497E07E}"/>
          </ac:spMkLst>
        </pc:spChg>
        <pc:spChg chg="add del mod">
          <ac:chgData name="Fei Qi" userId="3a0329be-6602-4f64-938f-1fc3eca2c3af" providerId="ADAL" clId="{E73C81B6-322E-410F-AA26-229E9D7EA81F}" dt="2024-01-11T01:09:54.436" v="690" actId="478"/>
          <ac:spMkLst>
            <pc:docMk/>
            <pc:sldMk cId="3587567487" sldId="379"/>
            <ac:spMk id="6" creationId="{B4EA00D8-67D3-173C-85E6-F63B8C50262B}"/>
          </ac:spMkLst>
        </pc:spChg>
        <pc:spChg chg="mod">
          <ac:chgData name="Fei Qi" userId="3a0329be-6602-4f64-938f-1fc3eca2c3af" providerId="ADAL" clId="{E73C81B6-322E-410F-AA26-229E9D7EA81F}" dt="2024-01-11T01:39:02.560" v="723" actId="20577"/>
          <ac:spMkLst>
            <pc:docMk/>
            <pc:sldMk cId="3587567487" sldId="379"/>
            <ac:spMk id="9" creationId="{7B79891C-44AC-42CB-B666-2D8C18C8DBDF}"/>
          </ac:spMkLst>
        </pc:spChg>
      </pc:sldChg>
      <pc:sldChg chg="modSp add del">
        <pc:chgData name="Fei Qi" userId="3a0329be-6602-4f64-938f-1fc3eca2c3af" providerId="ADAL" clId="{E73C81B6-322E-410F-AA26-229E9D7EA81F}" dt="2024-01-11T01:11:18.187" v="711" actId="47"/>
        <pc:sldMkLst>
          <pc:docMk/>
          <pc:sldMk cId="3179224084" sldId="380"/>
        </pc:sldMkLst>
        <pc:spChg chg="mod">
          <ac:chgData name="Fei Qi" userId="3a0329be-6602-4f64-938f-1fc3eca2c3af" providerId="ADAL" clId="{E73C81B6-322E-410F-AA26-229E9D7EA81F}" dt="2024-01-10T14:08:25.224" v="571" actId="6549"/>
          <ac:spMkLst>
            <pc:docMk/>
            <pc:sldMk cId="3179224084" sldId="380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E2FFAE2D-1592-48E6-93ED-DB0825D66AAF}"/>
    <pc:docChg chg="undo redo custSel addSld delSld modSld sldOrd">
      <pc:chgData name="Fei Qi" userId="3a0329be-6602-4f64-938f-1fc3eca2c3af" providerId="ADAL" clId="{E2FFAE2D-1592-48E6-93ED-DB0825D66AAF}" dt="2024-01-08T17:03:00.246" v="8677"/>
      <pc:docMkLst>
        <pc:docMk/>
      </pc:docMkLst>
      <pc:sldChg chg="delSp modSp del mod">
        <pc:chgData name="Fei Qi" userId="3a0329be-6602-4f64-938f-1fc3eca2c3af" providerId="ADAL" clId="{E2FFAE2D-1592-48E6-93ED-DB0825D66AAF}" dt="2024-01-03T06:01:42.822" v="5904" actId="47"/>
        <pc:sldMkLst>
          <pc:docMk/>
          <pc:sldMk cId="3045078852" sldId="257"/>
        </pc:sldMkLst>
        <pc:spChg chg="mod">
          <ac:chgData name="Fei Qi" userId="3a0329be-6602-4f64-938f-1fc3eca2c3af" providerId="ADAL" clId="{E2FFAE2D-1592-48E6-93ED-DB0825D66AAF}" dt="2024-01-03T04:50:22.912" v="39" actId="20577"/>
          <ac:spMkLst>
            <pc:docMk/>
            <pc:sldMk cId="3045078852" sldId="257"/>
            <ac:spMk id="5" creationId="{EAD69010-CC1E-4931-8BC7-A939C54F0B90}"/>
          </ac:spMkLst>
        </pc:spChg>
        <pc:spChg chg="del">
          <ac:chgData name="Fei Qi" userId="3a0329be-6602-4f64-938f-1fc3eca2c3af" providerId="ADAL" clId="{E2FFAE2D-1592-48E6-93ED-DB0825D66AAF}" dt="2024-01-03T04:51:04.107" v="68" actId="478"/>
          <ac:spMkLst>
            <pc:docMk/>
            <pc:sldMk cId="3045078852" sldId="257"/>
            <ac:spMk id="7" creationId="{08EE1B05-567C-F411-856E-CE0E67D6F32F}"/>
          </ac:spMkLst>
        </pc:spChg>
        <pc:spChg chg="mod">
          <ac:chgData name="Fei Qi" userId="3a0329be-6602-4f64-938f-1fc3eca2c3af" providerId="ADAL" clId="{E2FFAE2D-1592-48E6-93ED-DB0825D66AAF}" dt="2024-01-03T06:01:40.217" v="5903" actId="114"/>
          <ac:spMkLst>
            <pc:docMk/>
            <pc:sldMk cId="3045078852" sldId="257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E2FFAE2D-1592-48E6-93ED-DB0825D66AAF}" dt="2024-01-03T04:50:12.360" v="0" actId="20577"/>
        <pc:sldMkLst>
          <pc:docMk/>
          <pc:sldMk cId="1169890463" sldId="324"/>
        </pc:sldMkLst>
        <pc:spChg chg="mod">
          <ac:chgData name="Fei Qi" userId="3a0329be-6602-4f64-938f-1fc3eca2c3af" providerId="ADAL" clId="{E2FFAE2D-1592-48E6-93ED-DB0825D66AAF}" dt="2024-01-03T04:50:12.360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 mod">
        <pc:chgData name="Fei Qi" userId="3a0329be-6602-4f64-938f-1fc3eca2c3af" providerId="ADAL" clId="{E2FFAE2D-1592-48E6-93ED-DB0825D66AAF}" dt="2024-01-03T06:01:52.311" v="5910" actId="20577"/>
        <pc:sldMkLst>
          <pc:docMk/>
          <pc:sldMk cId="2891510058" sldId="325"/>
        </pc:sldMkLst>
        <pc:spChg chg="mod">
          <ac:chgData name="Fei Qi" userId="3a0329be-6602-4f64-938f-1fc3eca2c3af" providerId="ADAL" clId="{E2FFAE2D-1592-48E6-93ED-DB0825D66AAF}" dt="2024-01-03T04:56:25.174" v="474" actId="14100"/>
          <ac:spMkLst>
            <pc:docMk/>
            <pc:sldMk cId="2891510058" sldId="325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3T06:01:52.311" v="5910" actId="20577"/>
          <ac:spMkLst>
            <pc:docMk/>
            <pc:sldMk cId="2891510058" sldId="325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E2FFAE2D-1592-48E6-93ED-DB0825D66AAF}" dt="2024-01-03T05:43:52.143" v="4992" actId="20577"/>
        <pc:sldMkLst>
          <pc:docMk/>
          <pc:sldMk cId="1731676192" sldId="326"/>
        </pc:sldMkLst>
        <pc:spChg chg="mod">
          <ac:chgData name="Fei Qi" userId="3a0329be-6602-4f64-938f-1fc3eca2c3af" providerId="ADAL" clId="{E2FFAE2D-1592-48E6-93ED-DB0825D66AAF}" dt="2024-01-03T05:43:52.143" v="4992" actId="20577"/>
          <ac:spMkLst>
            <pc:docMk/>
            <pc:sldMk cId="1731676192" sldId="326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3T05:39:25.454" v="4331" actId="207"/>
          <ac:spMkLst>
            <pc:docMk/>
            <pc:sldMk cId="1731676192" sldId="326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4006253006" sldId="330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771667563" sldId="331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4074194887" sldId="332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1350105050" sldId="333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3539836816" sldId="334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243829555" sldId="335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1856708926" sldId="337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1025420000" sldId="338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268726637" sldId="339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2036337442" sldId="340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1243014573" sldId="341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3595401445" sldId="342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1839145303" sldId="343"/>
        </pc:sldMkLst>
      </pc:sldChg>
      <pc:sldChg chg="del">
        <pc:chgData name="Fei Qi" userId="3a0329be-6602-4f64-938f-1fc3eca2c3af" providerId="ADAL" clId="{E2FFAE2D-1592-48E6-93ED-DB0825D66AAF}" dt="2024-01-03T05:34:21.474" v="4072" actId="47"/>
        <pc:sldMkLst>
          <pc:docMk/>
          <pc:sldMk cId="4276853402" sldId="344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1315791032" sldId="345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4219873325" sldId="346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2736182061" sldId="348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3570682959" sldId="349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669428562" sldId="350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2838900131" sldId="351"/>
        </pc:sldMkLst>
      </pc:sldChg>
      <pc:sldChg chg="add del">
        <pc:chgData name="Fei Qi" userId="3a0329be-6602-4f64-938f-1fc3eca2c3af" providerId="ADAL" clId="{E2FFAE2D-1592-48E6-93ED-DB0825D66AAF}" dt="2024-01-08T17:03:00.246" v="8677"/>
        <pc:sldMkLst>
          <pc:docMk/>
          <pc:sldMk cId="2840044180" sldId="352"/>
        </pc:sldMkLst>
      </pc:sldChg>
      <pc:sldChg chg="modSp add mod">
        <pc:chgData name="Fei Qi" userId="3a0329be-6602-4f64-938f-1fc3eca2c3af" providerId="ADAL" clId="{E2FFAE2D-1592-48E6-93ED-DB0825D66AAF}" dt="2024-01-07T16:29:07.524" v="8675"/>
        <pc:sldMkLst>
          <pc:docMk/>
          <pc:sldMk cId="414818060" sldId="353"/>
        </pc:sldMkLst>
        <pc:spChg chg="mod">
          <ac:chgData name="Fei Qi" userId="3a0329be-6602-4f64-938f-1fc3eca2c3af" providerId="ADAL" clId="{E2FFAE2D-1592-48E6-93ED-DB0825D66AAF}" dt="2024-01-07T16:29:07.524" v="8675"/>
          <ac:spMkLst>
            <pc:docMk/>
            <pc:sldMk cId="414818060" sldId="353"/>
            <ac:spMk id="9" creationId="{7B79891C-44AC-42CB-B666-2D8C18C8DBDF}"/>
          </ac:spMkLst>
        </pc:spChg>
      </pc:sldChg>
      <pc:sldChg chg="delSp modSp add del mod">
        <pc:chgData name="Fei Qi" userId="3a0329be-6602-4f64-938f-1fc3eca2c3af" providerId="ADAL" clId="{E2FFAE2D-1592-48E6-93ED-DB0825D66AAF}" dt="2024-01-03T04:55:10.180" v="415" actId="47"/>
        <pc:sldMkLst>
          <pc:docMk/>
          <pc:sldMk cId="2070304646" sldId="353"/>
        </pc:sldMkLst>
        <pc:spChg chg="mod">
          <ac:chgData name="Fei Qi" userId="3a0329be-6602-4f64-938f-1fc3eca2c3af" providerId="ADAL" clId="{E2FFAE2D-1592-48E6-93ED-DB0825D66AAF}" dt="2024-01-03T04:52:41.450" v="232" actId="114"/>
          <ac:spMkLst>
            <pc:docMk/>
            <pc:sldMk cId="2070304646" sldId="353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3T04:53:33.374" v="414" actId="20577"/>
          <ac:spMkLst>
            <pc:docMk/>
            <pc:sldMk cId="2070304646" sldId="353"/>
            <ac:spMk id="9" creationId="{7B79891C-44AC-42CB-B666-2D8C18C8DBDF}"/>
          </ac:spMkLst>
        </pc:spChg>
        <pc:graphicFrameChg chg="del mod">
          <ac:chgData name="Fei Qi" userId="3a0329be-6602-4f64-938f-1fc3eca2c3af" providerId="ADAL" clId="{E2FFAE2D-1592-48E6-93ED-DB0825D66AAF}" dt="2024-01-03T04:52:55.220" v="234" actId="478"/>
          <ac:graphicFrameMkLst>
            <pc:docMk/>
            <pc:sldMk cId="2070304646" sldId="353"/>
            <ac:graphicFrameMk id="2" creationId="{488EB2D7-B258-3FC1-96FE-DD77C610074F}"/>
          </ac:graphicFrameMkLst>
        </pc:graphicFrameChg>
        <pc:picChg chg="del">
          <ac:chgData name="Fei Qi" userId="3a0329be-6602-4f64-938f-1fc3eca2c3af" providerId="ADAL" clId="{E2FFAE2D-1592-48E6-93ED-DB0825D66AAF}" dt="2024-01-03T04:52:56.039" v="235" actId="478"/>
          <ac:picMkLst>
            <pc:docMk/>
            <pc:sldMk cId="2070304646" sldId="353"/>
            <ac:picMk id="3" creationId="{62298F47-BE67-A5E5-4F6B-30A4C4837B35}"/>
          </ac:picMkLst>
        </pc:picChg>
      </pc:sldChg>
      <pc:sldChg chg="modSp add mod">
        <pc:chgData name="Fei Qi" userId="3a0329be-6602-4f64-938f-1fc3eca2c3af" providerId="ADAL" clId="{E2FFAE2D-1592-48E6-93ED-DB0825D66AAF}" dt="2024-01-03T05:15:25.635" v="2676" actId="20577"/>
        <pc:sldMkLst>
          <pc:docMk/>
          <pc:sldMk cId="1699812325" sldId="354"/>
        </pc:sldMkLst>
        <pc:spChg chg="mod">
          <ac:chgData name="Fei Qi" userId="3a0329be-6602-4f64-938f-1fc3eca2c3af" providerId="ADAL" clId="{E2FFAE2D-1592-48E6-93ED-DB0825D66AAF}" dt="2024-01-03T05:15:25.635" v="2676" actId="20577"/>
          <ac:spMkLst>
            <pc:docMk/>
            <pc:sldMk cId="1699812325" sldId="354"/>
            <ac:spMk id="9" creationId="{7B79891C-44AC-42CB-B666-2D8C18C8DBDF}"/>
          </ac:spMkLst>
        </pc:spChg>
      </pc:sldChg>
      <pc:sldChg chg="modSp add ord">
        <pc:chgData name="Fei Qi" userId="3a0329be-6602-4f64-938f-1fc3eca2c3af" providerId="ADAL" clId="{E2FFAE2D-1592-48E6-93ED-DB0825D66AAF}" dt="2024-01-03T05:15:15.030" v="2672"/>
        <pc:sldMkLst>
          <pc:docMk/>
          <pc:sldMk cId="3204382565" sldId="355"/>
        </pc:sldMkLst>
        <pc:spChg chg="mod">
          <ac:chgData name="Fei Qi" userId="3a0329be-6602-4f64-938f-1fc3eca2c3af" providerId="ADAL" clId="{E2FFAE2D-1592-48E6-93ED-DB0825D66AAF}" dt="2024-01-03T05:15:15.030" v="2672"/>
          <ac:spMkLst>
            <pc:docMk/>
            <pc:sldMk cId="3204382565" sldId="355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E2FFAE2D-1592-48E6-93ED-DB0825D66AAF}" dt="2024-01-03T05:15:47.955" v="2681" actId="20577"/>
        <pc:sldMkLst>
          <pc:docMk/>
          <pc:sldMk cId="3847457940" sldId="356"/>
        </pc:sldMkLst>
        <pc:spChg chg="mod">
          <ac:chgData name="Fei Qi" userId="3a0329be-6602-4f64-938f-1fc3eca2c3af" providerId="ADAL" clId="{E2FFAE2D-1592-48E6-93ED-DB0825D66AAF}" dt="2024-01-03T05:15:47.955" v="2681" actId="20577"/>
          <ac:spMkLst>
            <pc:docMk/>
            <pc:sldMk cId="3847457940" sldId="35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E2FFAE2D-1592-48E6-93ED-DB0825D66AAF}" dt="2024-01-03T05:44:41.578" v="5071" actId="20577"/>
        <pc:sldMkLst>
          <pc:docMk/>
          <pc:sldMk cId="1830410353" sldId="357"/>
        </pc:sldMkLst>
        <pc:spChg chg="mod">
          <ac:chgData name="Fei Qi" userId="3a0329be-6602-4f64-938f-1fc3eca2c3af" providerId="ADAL" clId="{E2FFAE2D-1592-48E6-93ED-DB0825D66AAF}" dt="2024-01-03T05:44:41.578" v="5071" actId="20577"/>
          <ac:spMkLst>
            <pc:docMk/>
            <pc:sldMk cId="1830410353" sldId="357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3T05:34:32.777" v="4074" actId="207"/>
          <ac:spMkLst>
            <pc:docMk/>
            <pc:sldMk cId="1830410353" sldId="357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2FFAE2D-1592-48E6-93ED-DB0825D66AAF}" dt="2024-01-03T05:45:00.679" v="5137" actId="14100"/>
        <pc:sldMkLst>
          <pc:docMk/>
          <pc:sldMk cId="896503669" sldId="358"/>
        </pc:sldMkLst>
        <pc:spChg chg="add del">
          <ac:chgData name="Fei Qi" userId="3a0329be-6602-4f64-938f-1fc3eca2c3af" providerId="ADAL" clId="{E2FFAE2D-1592-48E6-93ED-DB0825D66AAF}" dt="2024-01-03T05:35:25.718" v="4129"/>
          <ac:spMkLst>
            <pc:docMk/>
            <pc:sldMk cId="896503669" sldId="358"/>
            <ac:spMk id="3" creationId="{A6F0B92B-2A41-B089-0CF1-A6EECEA2FF2B}"/>
          </ac:spMkLst>
        </pc:spChg>
        <pc:spChg chg="add mod">
          <ac:chgData name="Fei Qi" userId="3a0329be-6602-4f64-938f-1fc3eca2c3af" providerId="ADAL" clId="{E2FFAE2D-1592-48E6-93ED-DB0825D66AAF}" dt="2024-01-03T05:36:19.472" v="4139" actId="208"/>
          <ac:spMkLst>
            <pc:docMk/>
            <pc:sldMk cId="896503669" sldId="358"/>
            <ac:spMk id="4" creationId="{19C481EB-1B95-590C-59E9-8EE7F11AAF7D}"/>
          </ac:spMkLst>
        </pc:spChg>
        <pc:spChg chg="mod">
          <ac:chgData name="Fei Qi" userId="3a0329be-6602-4f64-938f-1fc3eca2c3af" providerId="ADAL" clId="{E2FFAE2D-1592-48E6-93ED-DB0825D66AAF}" dt="2024-01-03T05:45:00.679" v="5137" actId="14100"/>
          <ac:spMkLst>
            <pc:docMk/>
            <pc:sldMk cId="896503669" sldId="358"/>
            <ac:spMk id="5" creationId="{EAD69010-CC1E-4931-8BC7-A939C54F0B90}"/>
          </ac:spMkLst>
        </pc:spChg>
        <pc:spChg chg="add mod">
          <ac:chgData name="Fei Qi" userId="3a0329be-6602-4f64-938f-1fc3eca2c3af" providerId="ADAL" clId="{E2FFAE2D-1592-48E6-93ED-DB0825D66AAF}" dt="2024-01-03T05:36:42.787" v="4143" actId="1076"/>
          <ac:spMkLst>
            <pc:docMk/>
            <pc:sldMk cId="896503669" sldId="358"/>
            <ac:spMk id="6" creationId="{4666543F-77EB-1D5A-A6DD-FFFA483B58E4}"/>
          </ac:spMkLst>
        </pc:spChg>
        <pc:spChg chg="add mod">
          <ac:chgData name="Fei Qi" userId="3a0329be-6602-4f64-938f-1fc3eca2c3af" providerId="ADAL" clId="{E2FFAE2D-1592-48E6-93ED-DB0825D66AAF}" dt="2024-01-03T05:37:03.383" v="4174" actId="207"/>
          <ac:spMkLst>
            <pc:docMk/>
            <pc:sldMk cId="896503669" sldId="358"/>
            <ac:spMk id="7" creationId="{E83D945B-7B74-3E8F-A468-B969767FBFE7}"/>
          </ac:spMkLst>
        </pc:spChg>
        <pc:spChg chg="mod">
          <ac:chgData name="Fei Qi" userId="3a0329be-6602-4f64-938f-1fc3eca2c3af" providerId="ADAL" clId="{E2FFAE2D-1592-48E6-93ED-DB0825D66AAF}" dt="2024-01-03T05:38:50.151" v="4327" actId="20577"/>
          <ac:spMkLst>
            <pc:docMk/>
            <pc:sldMk cId="896503669" sldId="358"/>
            <ac:spMk id="9" creationId="{7B79891C-44AC-42CB-B666-2D8C18C8DBDF}"/>
          </ac:spMkLst>
        </pc:spChg>
      </pc:sldChg>
      <pc:sldChg chg="modSp add mod ord">
        <pc:chgData name="Fei Qi" userId="3a0329be-6602-4f64-938f-1fc3eca2c3af" providerId="ADAL" clId="{E2FFAE2D-1592-48E6-93ED-DB0825D66AAF}" dt="2024-01-05T21:57:25.989" v="7628" actId="20577"/>
        <pc:sldMkLst>
          <pc:docMk/>
          <pc:sldMk cId="3289525303" sldId="359"/>
        </pc:sldMkLst>
        <pc:spChg chg="mod">
          <ac:chgData name="Fei Qi" userId="3a0329be-6602-4f64-938f-1fc3eca2c3af" providerId="ADAL" clId="{E2FFAE2D-1592-48E6-93ED-DB0825D66AAF}" dt="2024-01-03T05:45:10.193" v="5162" actId="20577"/>
          <ac:spMkLst>
            <pc:docMk/>
            <pc:sldMk cId="3289525303" sldId="359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57:25.989" v="7628" actId="20577"/>
          <ac:spMkLst>
            <pc:docMk/>
            <pc:sldMk cId="3289525303" sldId="359"/>
            <ac:spMk id="9" creationId="{7B79891C-44AC-42CB-B666-2D8C18C8DBDF}"/>
          </ac:spMkLst>
        </pc:spChg>
      </pc:sldChg>
      <pc:sldChg chg="addSp delSp modSp add mod modNotesTx">
        <pc:chgData name="Fei Qi" userId="3a0329be-6602-4f64-938f-1fc3eca2c3af" providerId="ADAL" clId="{E2FFAE2D-1592-48E6-93ED-DB0825D66AAF}" dt="2024-01-05T21:18:55.155" v="5956" actId="14100"/>
        <pc:sldMkLst>
          <pc:docMk/>
          <pc:sldMk cId="715375234" sldId="360"/>
        </pc:sldMkLst>
        <pc:spChg chg="add mod">
          <ac:chgData name="Fei Qi" userId="3a0329be-6602-4f64-938f-1fc3eca2c3af" providerId="ADAL" clId="{E2FFAE2D-1592-48E6-93ED-DB0825D66AAF}" dt="2024-01-05T21:18:55.155" v="5956" actId="14100"/>
          <ac:spMkLst>
            <pc:docMk/>
            <pc:sldMk cId="715375234" sldId="360"/>
            <ac:spMk id="3" creationId="{27BFB651-8B46-CF3A-472D-664AED7CBAE6}"/>
          </ac:spMkLst>
        </pc:spChg>
        <pc:spChg chg="add del mod">
          <ac:chgData name="Fei Qi" userId="3a0329be-6602-4f64-938f-1fc3eca2c3af" providerId="ADAL" clId="{E2FFAE2D-1592-48E6-93ED-DB0825D66AAF}" dt="2024-01-03T05:54:13.312" v="5893" actId="478"/>
          <ac:spMkLst>
            <pc:docMk/>
            <pc:sldMk cId="715375234" sldId="360"/>
            <ac:spMk id="3" creationId="{B62826A6-96F5-462C-4D7E-E2238A8DB289}"/>
          </ac:spMkLst>
        </pc:spChg>
        <pc:spChg chg="mod">
          <ac:chgData name="Fei Qi" userId="3a0329be-6602-4f64-938f-1fc3eca2c3af" providerId="ADAL" clId="{E2FFAE2D-1592-48E6-93ED-DB0825D66AAF}" dt="2024-01-03T05:51:10.779" v="5659" actId="14100"/>
          <ac:spMkLst>
            <pc:docMk/>
            <pc:sldMk cId="715375234" sldId="360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18:40.577" v="5941" actId="2711"/>
          <ac:spMkLst>
            <pc:docMk/>
            <pc:sldMk cId="715375234" sldId="360"/>
            <ac:spMk id="9" creationId="{7B79891C-44AC-42CB-B666-2D8C18C8DBDF}"/>
          </ac:spMkLst>
        </pc:spChg>
        <pc:inkChg chg="add mod">
          <ac:chgData name="Fei Qi" userId="3a0329be-6602-4f64-938f-1fc3eca2c3af" providerId="ADAL" clId="{E2FFAE2D-1592-48E6-93ED-DB0825D66AAF}" dt="2024-01-03T05:54:39.658" v="5899" actId="1076"/>
          <ac:inkMkLst>
            <pc:docMk/>
            <pc:sldMk cId="715375234" sldId="360"/>
            <ac:inkMk id="4" creationId="{9F3CC1D1-6FB2-B65E-2B95-52BAA6CA9CB1}"/>
          </ac:inkMkLst>
        </pc:inkChg>
        <pc:inkChg chg="add del">
          <ac:chgData name="Fei Qi" userId="3a0329be-6602-4f64-938f-1fc3eca2c3af" providerId="ADAL" clId="{E2FFAE2D-1592-48E6-93ED-DB0825D66AAF}" dt="2024-01-03T05:54:41.717" v="5900" actId="478"/>
          <ac:inkMkLst>
            <pc:docMk/>
            <pc:sldMk cId="715375234" sldId="360"/>
            <ac:inkMk id="6" creationId="{498768E0-70CF-4C05-7D5F-6F8410897056}"/>
          </ac:inkMkLst>
        </pc:inkChg>
        <pc:inkChg chg="add mod">
          <ac:chgData name="Fei Qi" userId="3a0329be-6602-4f64-938f-1fc3eca2c3af" providerId="ADAL" clId="{E2FFAE2D-1592-48E6-93ED-DB0825D66AAF}" dt="2024-01-03T05:54:45.374" v="5902" actId="1076"/>
          <ac:inkMkLst>
            <pc:docMk/>
            <pc:sldMk cId="715375234" sldId="360"/>
            <ac:inkMk id="7" creationId="{86C8E452-B98A-6BF7-52F2-9C6AC618BCB3}"/>
          </ac:inkMkLst>
        </pc:inkChg>
      </pc:sldChg>
      <pc:sldChg chg="delSp modSp add mod">
        <pc:chgData name="Fei Qi" userId="3a0329be-6602-4f64-938f-1fc3eca2c3af" providerId="ADAL" clId="{E2FFAE2D-1592-48E6-93ED-DB0825D66AAF}" dt="2024-01-05T21:29:08.430" v="6435" actId="207"/>
        <pc:sldMkLst>
          <pc:docMk/>
          <pc:sldMk cId="4092357899" sldId="361"/>
        </pc:sldMkLst>
        <pc:spChg chg="del">
          <ac:chgData name="Fei Qi" userId="3a0329be-6602-4f64-938f-1fc3eca2c3af" providerId="ADAL" clId="{E2FFAE2D-1592-48E6-93ED-DB0825D66AAF}" dt="2024-01-03T05:49:38.230" v="5476" actId="478"/>
          <ac:spMkLst>
            <pc:docMk/>
            <pc:sldMk cId="4092357899" sldId="361"/>
            <ac:spMk id="3" creationId="{B62826A6-96F5-462C-4D7E-E2238A8DB289}"/>
          </ac:spMkLst>
        </pc:spChg>
        <pc:spChg chg="mod">
          <ac:chgData name="Fei Qi" userId="3a0329be-6602-4f64-938f-1fc3eca2c3af" providerId="ADAL" clId="{E2FFAE2D-1592-48E6-93ED-DB0825D66AAF}" dt="2024-01-03T05:51:29.878" v="5666"/>
          <ac:spMkLst>
            <pc:docMk/>
            <pc:sldMk cId="4092357899" sldId="361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29:08.430" v="6435" actId="207"/>
          <ac:spMkLst>
            <pc:docMk/>
            <pc:sldMk cId="4092357899" sldId="361"/>
            <ac:spMk id="9" creationId="{7B79891C-44AC-42CB-B666-2D8C18C8DBDF}"/>
          </ac:spMkLst>
        </pc:spChg>
      </pc:sldChg>
      <pc:sldChg chg="addSp modSp add mod">
        <pc:chgData name="Fei Qi" userId="3a0329be-6602-4f64-938f-1fc3eca2c3af" providerId="ADAL" clId="{E2FFAE2D-1592-48E6-93ED-DB0825D66AAF}" dt="2024-01-05T22:07:34.189" v="8233" actId="20577"/>
        <pc:sldMkLst>
          <pc:docMk/>
          <pc:sldMk cId="194603699" sldId="362"/>
        </pc:sldMkLst>
        <pc:spChg chg="add mod">
          <ac:chgData name="Fei Qi" userId="3a0329be-6602-4f64-938f-1fc3eca2c3af" providerId="ADAL" clId="{E2FFAE2D-1592-48E6-93ED-DB0825D66AAF}" dt="2024-01-05T21:29:38.664" v="6441" actId="1076"/>
          <ac:spMkLst>
            <pc:docMk/>
            <pc:sldMk cId="194603699" sldId="362"/>
            <ac:spMk id="3" creationId="{139EBFFF-4B2A-AD55-5CE5-E244E99FF963}"/>
          </ac:spMkLst>
        </pc:spChg>
        <pc:spChg chg="mod">
          <ac:chgData name="Fei Qi" userId="3a0329be-6602-4f64-938f-1fc3eca2c3af" providerId="ADAL" clId="{E2FFAE2D-1592-48E6-93ED-DB0825D66AAF}" dt="2024-01-05T22:07:22.085" v="8231" actId="20577"/>
          <ac:spMkLst>
            <pc:docMk/>
            <pc:sldMk cId="194603699" sldId="362"/>
            <ac:spMk id="5" creationId="{EAD69010-CC1E-4931-8BC7-A939C54F0B90}"/>
          </ac:spMkLst>
        </pc:spChg>
        <pc:spChg chg="add mod">
          <ac:chgData name="Fei Qi" userId="3a0329be-6602-4f64-938f-1fc3eca2c3af" providerId="ADAL" clId="{E2FFAE2D-1592-48E6-93ED-DB0825D66AAF}" dt="2024-01-05T21:28:36.740" v="6433"/>
          <ac:spMkLst>
            <pc:docMk/>
            <pc:sldMk cId="194603699" sldId="362"/>
            <ac:spMk id="6" creationId="{D9A837C8-E20D-5C31-B928-944213015B78}"/>
          </ac:spMkLst>
        </pc:spChg>
        <pc:spChg chg="mod">
          <ac:chgData name="Fei Qi" userId="3a0329be-6602-4f64-938f-1fc3eca2c3af" providerId="ADAL" clId="{E2FFAE2D-1592-48E6-93ED-DB0825D66AAF}" dt="2024-01-05T22:07:34.189" v="8233" actId="20577"/>
          <ac:spMkLst>
            <pc:docMk/>
            <pc:sldMk cId="194603699" sldId="362"/>
            <ac:spMk id="9" creationId="{7B79891C-44AC-42CB-B666-2D8C18C8DBDF}"/>
          </ac:spMkLst>
        </pc:spChg>
      </pc:sldChg>
      <pc:sldChg chg="delSp modSp add mod ord">
        <pc:chgData name="Fei Qi" userId="3a0329be-6602-4f64-938f-1fc3eca2c3af" providerId="ADAL" clId="{E2FFAE2D-1592-48E6-93ED-DB0825D66AAF}" dt="2024-01-05T21:20:17.065" v="5986" actId="20577"/>
        <pc:sldMkLst>
          <pc:docMk/>
          <pc:sldMk cId="3477879360" sldId="363"/>
        </pc:sldMkLst>
        <pc:spChg chg="mod">
          <ac:chgData name="Fei Qi" userId="3a0329be-6602-4f64-938f-1fc3eca2c3af" providerId="ADAL" clId="{E2FFAE2D-1592-48E6-93ED-DB0825D66AAF}" dt="2024-01-05T21:20:17.065" v="5986" actId="20577"/>
          <ac:spMkLst>
            <pc:docMk/>
            <pc:sldMk cId="3477879360" sldId="363"/>
            <ac:spMk id="9" creationId="{7B79891C-44AC-42CB-B666-2D8C18C8DBDF}"/>
          </ac:spMkLst>
        </pc:spChg>
        <pc:inkChg chg="del">
          <ac:chgData name="Fei Qi" userId="3a0329be-6602-4f64-938f-1fc3eca2c3af" providerId="ADAL" clId="{E2FFAE2D-1592-48E6-93ED-DB0825D66AAF}" dt="2024-01-05T21:17:53.043" v="5920" actId="478"/>
          <ac:inkMkLst>
            <pc:docMk/>
            <pc:sldMk cId="3477879360" sldId="363"/>
            <ac:inkMk id="4" creationId="{9F3CC1D1-6FB2-B65E-2B95-52BAA6CA9CB1}"/>
          </ac:inkMkLst>
        </pc:inkChg>
        <pc:inkChg chg="del">
          <ac:chgData name="Fei Qi" userId="3a0329be-6602-4f64-938f-1fc3eca2c3af" providerId="ADAL" clId="{E2FFAE2D-1592-48E6-93ED-DB0825D66AAF}" dt="2024-01-05T21:17:52.253" v="5919" actId="478"/>
          <ac:inkMkLst>
            <pc:docMk/>
            <pc:sldMk cId="3477879360" sldId="363"/>
            <ac:inkMk id="7" creationId="{86C8E452-B98A-6BF7-52F2-9C6AC618BCB3}"/>
          </ac:inkMkLst>
        </pc:inkChg>
      </pc:sldChg>
      <pc:sldChg chg="delSp modSp add mod">
        <pc:chgData name="Fei Qi" userId="3a0329be-6602-4f64-938f-1fc3eca2c3af" providerId="ADAL" clId="{E2FFAE2D-1592-48E6-93ED-DB0825D66AAF}" dt="2024-01-05T22:07:20.010" v="8230" actId="20577"/>
        <pc:sldMkLst>
          <pc:docMk/>
          <pc:sldMk cId="2186455213" sldId="364"/>
        </pc:sldMkLst>
        <pc:spChg chg="del">
          <ac:chgData name="Fei Qi" userId="3a0329be-6602-4f64-938f-1fc3eca2c3af" providerId="ADAL" clId="{E2FFAE2D-1592-48E6-93ED-DB0825D66AAF}" dt="2024-01-05T21:29:13.196" v="6436" actId="478"/>
          <ac:spMkLst>
            <pc:docMk/>
            <pc:sldMk cId="2186455213" sldId="364"/>
            <ac:spMk id="3" creationId="{139EBFFF-4B2A-AD55-5CE5-E244E99FF963}"/>
          </ac:spMkLst>
        </pc:spChg>
        <pc:spChg chg="mod">
          <ac:chgData name="Fei Qi" userId="3a0329be-6602-4f64-938f-1fc3eca2c3af" providerId="ADAL" clId="{E2FFAE2D-1592-48E6-93ED-DB0825D66AAF}" dt="2024-01-05T22:07:20.010" v="8230" actId="20577"/>
          <ac:spMkLst>
            <pc:docMk/>
            <pc:sldMk cId="2186455213" sldId="364"/>
            <ac:spMk id="5" creationId="{EAD69010-CC1E-4931-8BC7-A939C54F0B90}"/>
          </ac:spMkLst>
        </pc:spChg>
        <pc:spChg chg="del mod">
          <ac:chgData name="Fei Qi" userId="3a0329be-6602-4f64-938f-1fc3eca2c3af" providerId="ADAL" clId="{E2FFAE2D-1592-48E6-93ED-DB0825D66AAF}" dt="2024-01-05T21:27:37.601" v="6399" actId="478"/>
          <ac:spMkLst>
            <pc:docMk/>
            <pc:sldMk cId="2186455213" sldId="364"/>
            <ac:spMk id="6" creationId="{D9A837C8-E20D-5C31-B928-944213015B78}"/>
          </ac:spMkLst>
        </pc:spChg>
        <pc:spChg chg="mod">
          <ac:chgData name="Fei Qi" userId="3a0329be-6602-4f64-938f-1fc3eca2c3af" providerId="ADAL" clId="{E2FFAE2D-1592-48E6-93ED-DB0825D66AAF}" dt="2024-01-05T21:28:57.538" v="6434" actId="108"/>
          <ac:spMkLst>
            <pc:docMk/>
            <pc:sldMk cId="2186455213" sldId="364"/>
            <ac:spMk id="9" creationId="{7B79891C-44AC-42CB-B666-2D8C18C8DBDF}"/>
          </ac:spMkLst>
        </pc:spChg>
      </pc:sldChg>
      <pc:sldChg chg="delSp modSp add mod">
        <pc:chgData name="Fei Qi" userId="3a0329be-6602-4f64-938f-1fc3eca2c3af" providerId="ADAL" clId="{E2FFAE2D-1592-48E6-93ED-DB0825D66AAF}" dt="2024-01-05T22:07:14.832" v="8228" actId="20577"/>
        <pc:sldMkLst>
          <pc:docMk/>
          <pc:sldMk cId="3667214358" sldId="365"/>
        </pc:sldMkLst>
        <pc:spChg chg="del">
          <ac:chgData name="Fei Qi" userId="3a0329be-6602-4f64-938f-1fc3eca2c3af" providerId="ADAL" clId="{E2FFAE2D-1592-48E6-93ED-DB0825D66AAF}" dt="2024-01-05T21:30:21.193" v="6469" actId="478"/>
          <ac:spMkLst>
            <pc:docMk/>
            <pc:sldMk cId="3667214358" sldId="365"/>
            <ac:spMk id="3" creationId="{139EBFFF-4B2A-AD55-5CE5-E244E99FF963}"/>
          </ac:spMkLst>
        </pc:spChg>
        <pc:spChg chg="mod">
          <ac:chgData name="Fei Qi" userId="3a0329be-6602-4f64-938f-1fc3eca2c3af" providerId="ADAL" clId="{E2FFAE2D-1592-48E6-93ED-DB0825D66AAF}" dt="2024-01-05T22:07:14.832" v="8228" actId="20577"/>
          <ac:spMkLst>
            <pc:docMk/>
            <pc:sldMk cId="3667214358" sldId="365"/>
            <ac:spMk id="5" creationId="{EAD69010-CC1E-4931-8BC7-A939C54F0B90}"/>
          </ac:spMkLst>
        </pc:spChg>
        <pc:spChg chg="del mod">
          <ac:chgData name="Fei Qi" userId="3a0329be-6602-4f64-938f-1fc3eca2c3af" providerId="ADAL" clId="{E2FFAE2D-1592-48E6-93ED-DB0825D66AAF}" dt="2024-01-05T21:37:52.264" v="6821" actId="478"/>
          <ac:spMkLst>
            <pc:docMk/>
            <pc:sldMk cId="3667214358" sldId="365"/>
            <ac:spMk id="6" creationId="{D9A837C8-E20D-5C31-B928-944213015B78}"/>
          </ac:spMkLst>
        </pc:spChg>
        <pc:spChg chg="mod">
          <ac:chgData name="Fei Qi" userId="3a0329be-6602-4f64-938f-1fc3eca2c3af" providerId="ADAL" clId="{E2FFAE2D-1592-48E6-93ED-DB0825D66AAF}" dt="2024-01-05T21:40:18.008" v="6965" actId="20577"/>
          <ac:spMkLst>
            <pc:docMk/>
            <pc:sldMk cId="3667214358" sldId="365"/>
            <ac:spMk id="9" creationId="{7B79891C-44AC-42CB-B666-2D8C18C8DBDF}"/>
          </ac:spMkLst>
        </pc:spChg>
      </pc:sldChg>
      <pc:sldChg chg="modSp add del replId">
        <pc:chgData name="Fei Qi" userId="3a0329be-6602-4f64-938f-1fc3eca2c3af" providerId="ADAL" clId="{E2FFAE2D-1592-48E6-93ED-DB0825D66AAF}" dt="2024-01-05T21:43:49.392" v="7068" actId="47"/>
        <pc:sldMkLst>
          <pc:docMk/>
          <pc:sldMk cId="2053491638" sldId="366"/>
        </pc:sldMkLst>
        <pc:spChg chg="mod">
          <ac:chgData name="Fei Qi" userId="3a0329be-6602-4f64-938f-1fc3eca2c3af" providerId="ADAL" clId="{E2FFAE2D-1592-48E6-93ED-DB0825D66AAF}" dt="2024-01-05T21:42:31.126" v="7040" actId="20577"/>
          <ac:spMkLst>
            <pc:docMk/>
            <pc:sldMk cId="2053491638" sldId="366"/>
            <ac:spMk id="9" creationId="{7B79891C-44AC-42CB-B666-2D8C18C8DBDF}"/>
          </ac:spMkLst>
        </pc:spChg>
      </pc:sldChg>
      <pc:sldChg chg="addSp modSp add mod ord">
        <pc:chgData name="Fei Qi" userId="3a0329be-6602-4f64-938f-1fc3eca2c3af" providerId="ADAL" clId="{E2FFAE2D-1592-48E6-93ED-DB0825D66AAF}" dt="2024-01-05T22:07:17.038" v="8229" actId="20577"/>
        <pc:sldMkLst>
          <pc:docMk/>
          <pc:sldMk cId="858359575" sldId="367"/>
        </pc:sldMkLst>
        <pc:spChg chg="add mod">
          <ac:chgData name="Fei Qi" userId="3a0329be-6602-4f64-938f-1fc3eca2c3af" providerId="ADAL" clId="{E2FFAE2D-1592-48E6-93ED-DB0825D66AAF}" dt="2024-01-05T21:41:24.504" v="7028" actId="1076"/>
          <ac:spMkLst>
            <pc:docMk/>
            <pc:sldMk cId="858359575" sldId="367"/>
            <ac:spMk id="2" creationId="{0FBD007B-BDEC-0C92-FA8B-5D31AE606126}"/>
          </ac:spMkLst>
        </pc:spChg>
        <pc:spChg chg="mod">
          <ac:chgData name="Fei Qi" userId="3a0329be-6602-4f64-938f-1fc3eca2c3af" providerId="ADAL" clId="{E2FFAE2D-1592-48E6-93ED-DB0825D66AAF}" dt="2024-01-05T22:07:17.038" v="8229" actId="20577"/>
          <ac:spMkLst>
            <pc:docMk/>
            <pc:sldMk cId="858359575" sldId="367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34:14.156" v="6656" actId="20577"/>
          <ac:spMkLst>
            <pc:docMk/>
            <pc:sldMk cId="858359575" sldId="367"/>
            <ac:spMk id="6" creationId="{D9A837C8-E20D-5C31-B928-944213015B78}"/>
          </ac:spMkLst>
        </pc:spChg>
        <pc:spChg chg="mod">
          <ac:chgData name="Fei Qi" userId="3a0329be-6602-4f64-938f-1fc3eca2c3af" providerId="ADAL" clId="{E2FFAE2D-1592-48E6-93ED-DB0825D66AAF}" dt="2024-01-05T21:33:24.907" v="6631" actId="20577"/>
          <ac:spMkLst>
            <pc:docMk/>
            <pc:sldMk cId="858359575" sldId="367"/>
            <ac:spMk id="9" creationId="{7B79891C-44AC-42CB-B666-2D8C18C8DBDF}"/>
          </ac:spMkLst>
        </pc:spChg>
        <pc:cxnChg chg="add mod">
          <ac:chgData name="Fei Qi" userId="3a0329be-6602-4f64-938f-1fc3eca2c3af" providerId="ADAL" clId="{E2FFAE2D-1592-48E6-93ED-DB0825D66AAF}" dt="2024-01-05T21:41:20.823" v="7027" actId="208"/>
          <ac:cxnSpMkLst>
            <pc:docMk/>
            <pc:sldMk cId="858359575" sldId="367"/>
            <ac:cxnSpMk id="4" creationId="{B01EF75B-275A-FBB6-BB16-4DF76310FC9B}"/>
          </ac:cxnSpMkLst>
        </pc:cxnChg>
      </pc:sldChg>
      <pc:sldChg chg="addSp modSp add mod">
        <pc:chgData name="Fei Qi" userId="3a0329be-6602-4f64-938f-1fc3eca2c3af" providerId="ADAL" clId="{E2FFAE2D-1592-48E6-93ED-DB0825D66AAF}" dt="2024-01-05T22:07:12.180" v="8227" actId="20577"/>
        <pc:sldMkLst>
          <pc:docMk/>
          <pc:sldMk cId="2167349092" sldId="368"/>
        </pc:sldMkLst>
        <pc:spChg chg="add mod">
          <ac:chgData name="Fei Qi" userId="3a0329be-6602-4f64-938f-1fc3eca2c3af" providerId="ADAL" clId="{E2FFAE2D-1592-48E6-93ED-DB0825D66AAF}" dt="2024-01-05T21:42:00.224" v="7031" actId="1076"/>
          <ac:spMkLst>
            <pc:docMk/>
            <pc:sldMk cId="2167349092" sldId="368"/>
            <ac:spMk id="3" creationId="{4C4EEF8E-B077-4A2D-41BE-40B9B8C81C43}"/>
          </ac:spMkLst>
        </pc:spChg>
        <pc:spChg chg="mod">
          <ac:chgData name="Fei Qi" userId="3a0329be-6602-4f64-938f-1fc3eca2c3af" providerId="ADAL" clId="{E2FFAE2D-1592-48E6-93ED-DB0825D66AAF}" dt="2024-01-05T22:07:12.180" v="8227" actId="20577"/>
          <ac:spMkLst>
            <pc:docMk/>
            <pc:sldMk cId="2167349092" sldId="368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38:24.489" v="6826" actId="5793"/>
          <ac:spMkLst>
            <pc:docMk/>
            <pc:sldMk cId="2167349092" sldId="368"/>
            <ac:spMk id="9" creationId="{7B79891C-44AC-42CB-B666-2D8C18C8DBDF}"/>
          </ac:spMkLst>
        </pc:spChg>
        <pc:cxnChg chg="add mod">
          <ac:chgData name="Fei Qi" userId="3a0329be-6602-4f64-938f-1fc3eca2c3af" providerId="ADAL" clId="{E2FFAE2D-1592-48E6-93ED-DB0825D66AAF}" dt="2024-01-05T21:41:36.864" v="7030" actId="1076"/>
          <ac:cxnSpMkLst>
            <pc:docMk/>
            <pc:sldMk cId="2167349092" sldId="368"/>
            <ac:cxnSpMk id="4" creationId="{58E2F45D-11F5-03CA-777C-C180F3B8E2E5}"/>
          </ac:cxnSpMkLst>
        </pc:cxnChg>
      </pc:sldChg>
      <pc:sldChg chg="modSp add mod">
        <pc:chgData name="Fei Qi" userId="3a0329be-6602-4f64-938f-1fc3eca2c3af" providerId="ADAL" clId="{E2FFAE2D-1592-48E6-93ED-DB0825D66AAF}" dt="2024-01-05T22:07:09.091" v="8226" actId="20577"/>
        <pc:sldMkLst>
          <pc:docMk/>
          <pc:sldMk cId="395474193" sldId="369"/>
        </pc:sldMkLst>
        <pc:spChg chg="mod">
          <ac:chgData name="Fei Qi" userId="3a0329be-6602-4f64-938f-1fc3eca2c3af" providerId="ADAL" clId="{E2FFAE2D-1592-48E6-93ED-DB0825D66AAF}" dt="2024-01-05T22:07:09.091" v="8226" actId="20577"/>
          <ac:spMkLst>
            <pc:docMk/>
            <pc:sldMk cId="395474193" sldId="369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45:01.666" v="7132" actId="20577"/>
          <ac:spMkLst>
            <pc:docMk/>
            <pc:sldMk cId="395474193" sldId="369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2FFAE2D-1592-48E6-93ED-DB0825D66AAF}" dt="2024-01-05T22:07:05.294" v="8225" actId="20577"/>
        <pc:sldMkLst>
          <pc:docMk/>
          <pc:sldMk cId="341364006" sldId="370"/>
        </pc:sldMkLst>
        <pc:spChg chg="add mod">
          <ac:chgData name="Fei Qi" userId="3a0329be-6602-4f64-938f-1fc3eca2c3af" providerId="ADAL" clId="{E2FFAE2D-1592-48E6-93ED-DB0825D66AAF}" dt="2024-01-05T21:51:11.077" v="7395" actId="20577"/>
          <ac:spMkLst>
            <pc:docMk/>
            <pc:sldMk cId="341364006" sldId="370"/>
            <ac:spMk id="3" creationId="{654ACD55-0378-0B1D-21BB-476E945AC6AE}"/>
          </ac:spMkLst>
        </pc:spChg>
        <pc:spChg chg="add del mod">
          <ac:chgData name="Fei Qi" userId="3a0329be-6602-4f64-938f-1fc3eca2c3af" providerId="ADAL" clId="{E2FFAE2D-1592-48E6-93ED-DB0825D66AAF}" dt="2024-01-05T21:52:38.693" v="7463" actId="21"/>
          <ac:spMkLst>
            <pc:docMk/>
            <pc:sldMk cId="341364006" sldId="370"/>
            <ac:spMk id="4" creationId="{E3052D77-E72B-012C-5DD7-B9E58FCFD20C}"/>
          </ac:spMkLst>
        </pc:spChg>
        <pc:spChg chg="mod">
          <ac:chgData name="Fei Qi" userId="3a0329be-6602-4f64-938f-1fc3eca2c3af" providerId="ADAL" clId="{E2FFAE2D-1592-48E6-93ED-DB0825D66AAF}" dt="2024-01-05T22:07:05.294" v="8225" actId="20577"/>
          <ac:spMkLst>
            <pc:docMk/>
            <pc:sldMk cId="341364006" sldId="370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50:42.903" v="7381" actId="21"/>
          <ac:spMkLst>
            <pc:docMk/>
            <pc:sldMk cId="341364006" sldId="370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E2FFAE2D-1592-48E6-93ED-DB0825D66AAF}" dt="2024-01-05T22:07:01.749" v="8224" actId="20577"/>
        <pc:sldMkLst>
          <pc:docMk/>
          <pc:sldMk cId="4273152082" sldId="371"/>
        </pc:sldMkLst>
        <pc:spChg chg="add del mod">
          <ac:chgData name="Fei Qi" userId="3a0329be-6602-4f64-938f-1fc3eca2c3af" providerId="ADAL" clId="{E2FFAE2D-1592-48E6-93ED-DB0825D66AAF}" dt="2024-01-05T21:52:33.002" v="7447" actId="21"/>
          <ac:spMkLst>
            <pc:docMk/>
            <pc:sldMk cId="4273152082" sldId="371"/>
            <ac:spMk id="3" creationId="{FF071747-3E47-5BC9-2DBC-F28D11FDA956}"/>
          </ac:spMkLst>
        </pc:spChg>
        <pc:spChg chg="add mod">
          <ac:chgData name="Fei Qi" userId="3a0329be-6602-4f64-938f-1fc3eca2c3af" providerId="ADAL" clId="{E2FFAE2D-1592-48E6-93ED-DB0825D66AAF}" dt="2024-01-05T21:52:59.448" v="7478" actId="6549"/>
          <ac:spMkLst>
            <pc:docMk/>
            <pc:sldMk cId="4273152082" sldId="371"/>
            <ac:spMk id="4" creationId="{D1DA7DE3-0E89-3BEF-D3A8-2B8931E96B1D}"/>
          </ac:spMkLst>
        </pc:spChg>
        <pc:spChg chg="mod">
          <ac:chgData name="Fei Qi" userId="3a0329be-6602-4f64-938f-1fc3eca2c3af" providerId="ADAL" clId="{E2FFAE2D-1592-48E6-93ED-DB0825D66AAF}" dt="2024-01-05T22:07:01.749" v="8224" actId="20577"/>
          <ac:spMkLst>
            <pc:docMk/>
            <pc:sldMk cId="4273152082" sldId="371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51:27.596" v="7399" actId="21"/>
          <ac:spMkLst>
            <pc:docMk/>
            <pc:sldMk cId="4273152082" sldId="371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E2FFAE2D-1592-48E6-93ED-DB0825D66AAF}" dt="2024-01-05T22:06:59.321" v="8223" actId="20577"/>
        <pc:sldMkLst>
          <pc:docMk/>
          <pc:sldMk cId="3455668845" sldId="372"/>
        </pc:sldMkLst>
        <pc:spChg chg="mod">
          <ac:chgData name="Fei Qi" userId="3a0329be-6602-4f64-938f-1fc3eca2c3af" providerId="ADAL" clId="{E2FFAE2D-1592-48E6-93ED-DB0825D66AAF}" dt="2024-01-05T21:54:39.197" v="7543" actId="1076"/>
          <ac:spMkLst>
            <pc:docMk/>
            <pc:sldMk cId="3455668845" sldId="372"/>
            <ac:spMk id="4" creationId="{D1DA7DE3-0E89-3BEF-D3A8-2B8931E96B1D}"/>
          </ac:spMkLst>
        </pc:spChg>
        <pc:spChg chg="mod">
          <ac:chgData name="Fei Qi" userId="3a0329be-6602-4f64-938f-1fc3eca2c3af" providerId="ADAL" clId="{E2FFAE2D-1592-48E6-93ED-DB0825D66AAF}" dt="2024-01-05T22:06:59.321" v="8223" actId="20577"/>
          <ac:spMkLst>
            <pc:docMk/>
            <pc:sldMk cId="3455668845" sldId="372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1:53:52.900" v="7517" actId="6549"/>
          <ac:spMkLst>
            <pc:docMk/>
            <pc:sldMk cId="3455668845" sldId="372"/>
            <ac:spMk id="9" creationId="{7B79891C-44AC-42CB-B666-2D8C18C8DBDF}"/>
          </ac:spMkLst>
        </pc:spChg>
      </pc:sldChg>
      <pc:sldChg chg="modSp add del">
        <pc:chgData name="Fei Qi" userId="3a0329be-6602-4f64-938f-1fc3eca2c3af" providerId="ADAL" clId="{E2FFAE2D-1592-48E6-93ED-DB0825D66AAF}" dt="2024-01-05T21:56:05.241" v="7569" actId="47"/>
        <pc:sldMkLst>
          <pc:docMk/>
          <pc:sldMk cId="4059859860" sldId="373"/>
        </pc:sldMkLst>
        <pc:spChg chg="mod">
          <ac:chgData name="Fei Qi" userId="3a0329be-6602-4f64-938f-1fc3eca2c3af" providerId="ADAL" clId="{E2FFAE2D-1592-48E6-93ED-DB0825D66AAF}" dt="2024-01-05T21:55:20.649" v="7553" actId="20577"/>
          <ac:spMkLst>
            <pc:docMk/>
            <pc:sldMk cId="4059859860" sldId="373"/>
            <ac:spMk id="9" creationId="{7B79891C-44AC-42CB-B666-2D8C18C8DBDF}"/>
          </ac:spMkLst>
        </pc:spChg>
      </pc:sldChg>
      <pc:sldChg chg="addSp delSp modSp add del mod">
        <pc:chgData name="Fei Qi" userId="3a0329be-6602-4f64-938f-1fc3eca2c3af" providerId="ADAL" clId="{E2FFAE2D-1592-48E6-93ED-DB0825D66AAF}" dt="2024-01-05T22:06:56.838" v="8222" actId="20577"/>
        <pc:sldMkLst>
          <pc:docMk/>
          <pc:sldMk cId="3882857830" sldId="374"/>
        </pc:sldMkLst>
        <pc:spChg chg="add del mod">
          <ac:chgData name="Fei Qi" userId="3a0329be-6602-4f64-938f-1fc3eca2c3af" providerId="ADAL" clId="{E2FFAE2D-1592-48E6-93ED-DB0825D66AAF}" dt="2024-01-05T21:59:16.190" v="7783" actId="478"/>
          <ac:spMkLst>
            <pc:docMk/>
            <pc:sldMk cId="3882857830" sldId="374"/>
            <ac:spMk id="2" creationId="{34254D12-0862-CA17-F995-129F08240E12}"/>
          </ac:spMkLst>
        </pc:spChg>
        <pc:spChg chg="del">
          <ac:chgData name="Fei Qi" userId="3a0329be-6602-4f64-938f-1fc3eca2c3af" providerId="ADAL" clId="{E2FFAE2D-1592-48E6-93ED-DB0825D66AAF}" dt="2024-01-05T22:00:20.317" v="7865" actId="478"/>
          <ac:spMkLst>
            <pc:docMk/>
            <pc:sldMk cId="3882857830" sldId="374"/>
            <ac:spMk id="3" creationId="{4C4EEF8E-B077-4A2D-41BE-40B9B8C81C43}"/>
          </ac:spMkLst>
        </pc:spChg>
        <pc:spChg chg="mod">
          <ac:chgData name="Fei Qi" userId="3a0329be-6602-4f64-938f-1fc3eca2c3af" providerId="ADAL" clId="{E2FFAE2D-1592-48E6-93ED-DB0825D66AAF}" dt="2024-01-05T22:06:56.838" v="8222" actId="20577"/>
          <ac:spMkLst>
            <pc:docMk/>
            <pc:sldMk cId="3882857830" sldId="374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2:06:44.805" v="8221" actId="6549"/>
          <ac:spMkLst>
            <pc:docMk/>
            <pc:sldMk cId="3882857830" sldId="374"/>
            <ac:spMk id="9" creationId="{7B79891C-44AC-42CB-B666-2D8C18C8DBDF}"/>
          </ac:spMkLst>
        </pc:spChg>
        <pc:cxnChg chg="del">
          <ac:chgData name="Fei Qi" userId="3a0329be-6602-4f64-938f-1fc3eca2c3af" providerId="ADAL" clId="{E2FFAE2D-1592-48E6-93ED-DB0825D66AAF}" dt="2024-01-05T22:00:20.799" v="7866" actId="478"/>
          <ac:cxnSpMkLst>
            <pc:docMk/>
            <pc:sldMk cId="3882857830" sldId="374"/>
            <ac:cxnSpMk id="4" creationId="{58E2F45D-11F5-03CA-777C-C180F3B8E2E5}"/>
          </ac:cxnSpMkLst>
        </pc:cxnChg>
        <pc:cxnChg chg="add del mod">
          <ac:chgData name="Fei Qi" userId="3a0329be-6602-4f64-938f-1fc3eca2c3af" providerId="ADAL" clId="{E2FFAE2D-1592-48E6-93ED-DB0825D66AAF}" dt="2024-01-05T21:59:16.701" v="7784" actId="478"/>
          <ac:cxnSpMkLst>
            <pc:docMk/>
            <pc:sldMk cId="3882857830" sldId="374"/>
            <ac:cxnSpMk id="6" creationId="{28F4CF98-37CE-52CE-D508-FBFB6BC73356}"/>
          </ac:cxnSpMkLst>
        </pc:cxnChg>
      </pc:sldChg>
      <pc:sldChg chg="modSp add mod">
        <pc:chgData name="Fei Qi" userId="3a0329be-6602-4f64-938f-1fc3eca2c3af" providerId="ADAL" clId="{E2FFAE2D-1592-48E6-93ED-DB0825D66AAF}" dt="2024-01-05T22:08:32.972" v="8236" actId="20577"/>
        <pc:sldMkLst>
          <pc:docMk/>
          <pc:sldMk cId="566944851" sldId="375"/>
        </pc:sldMkLst>
        <pc:spChg chg="mod">
          <ac:chgData name="Fei Qi" userId="3a0329be-6602-4f64-938f-1fc3eca2c3af" providerId="ADAL" clId="{E2FFAE2D-1592-48E6-93ED-DB0825D66AAF}" dt="2024-01-05T22:08:32.972" v="8236" actId="20577"/>
          <ac:spMkLst>
            <pc:docMk/>
            <pc:sldMk cId="566944851" sldId="375"/>
            <ac:spMk id="5" creationId="{EAD69010-CC1E-4931-8BC7-A939C54F0B90}"/>
          </ac:spMkLst>
        </pc:spChg>
        <pc:spChg chg="mod">
          <ac:chgData name="Fei Qi" userId="3a0329be-6602-4f64-938f-1fc3eca2c3af" providerId="ADAL" clId="{E2FFAE2D-1592-48E6-93ED-DB0825D66AAF}" dt="2024-01-05T22:05:18.336" v="8182" actId="20577"/>
          <ac:spMkLst>
            <pc:docMk/>
            <pc:sldMk cId="566944851" sldId="375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E2FFAE2D-1592-48E6-93ED-DB0825D66AAF}" dt="2024-01-07T16:32:25.973" v="8676" actId="47"/>
        <pc:sldMkLst>
          <pc:docMk/>
          <pc:sldMk cId="3842098399" sldId="376"/>
        </pc:sldMkLst>
        <pc:spChg chg="mod">
          <ac:chgData name="Fei Qi" userId="3a0329be-6602-4f64-938f-1fc3eca2c3af" providerId="ADAL" clId="{E2FFAE2D-1592-48E6-93ED-DB0825D66AAF}" dt="2024-01-05T22:07:55.029" v="8235" actId="1076"/>
          <ac:spMkLst>
            <pc:docMk/>
            <pc:sldMk cId="3842098399" sldId="376"/>
            <ac:spMk id="3" creationId="{139EBFFF-4B2A-AD55-5CE5-E244E99FF963}"/>
          </ac:spMkLst>
        </pc:spChg>
      </pc:sldChg>
      <pc:sldChg chg="add del">
        <pc:chgData name="Fei Qi" userId="3a0329be-6602-4f64-938f-1fc3eca2c3af" providerId="ADAL" clId="{E2FFAE2D-1592-48E6-93ED-DB0825D66AAF}" dt="2024-01-05T22:08:45.810" v="8238" actId="47"/>
        <pc:sldMkLst>
          <pc:docMk/>
          <pc:sldMk cId="278458617" sldId="377"/>
        </pc:sldMkLst>
      </pc:sldChg>
      <pc:sldChg chg="addSp delSp modSp add mod">
        <pc:chgData name="Fei Qi" userId="3a0329be-6602-4f64-938f-1fc3eca2c3af" providerId="ADAL" clId="{E2FFAE2D-1592-48E6-93ED-DB0825D66AAF}" dt="2024-01-05T22:18:22.867" v="8674" actId="20577"/>
        <pc:sldMkLst>
          <pc:docMk/>
          <pc:sldMk cId="2076848887" sldId="377"/>
        </pc:sldMkLst>
        <pc:spChg chg="add mod">
          <ac:chgData name="Fei Qi" userId="3a0329be-6602-4f64-938f-1fc3eca2c3af" providerId="ADAL" clId="{E2FFAE2D-1592-48E6-93ED-DB0825D66AAF}" dt="2024-01-05T22:11:47.389" v="8383" actId="1076"/>
          <ac:spMkLst>
            <pc:docMk/>
            <pc:sldMk cId="2076848887" sldId="377"/>
            <ac:spMk id="2" creationId="{94A78536-EE7E-914B-4DF1-490D2F9AE79D}"/>
          </ac:spMkLst>
        </pc:spChg>
        <pc:spChg chg="mod">
          <ac:chgData name="Fei Qi" userId="3a0329be-6602-4f64-938f-1fc3eca2c3af" providerId="ADAL" clId="{E2FFAE2D-1592-48E6-93ED-DB0825D66AAF}" dt="2024-01-05T22:09:06.478" v="8240" actId="20577"/>
          <ac:spMkLst>
            <pc:docMk/>
            <pc:sldMk cId="2076848887" sldId="377"/>
            <ac:spMk id="5" creationId="{EAD69010-CC1E-4931-8BC7-A939C54F0B90}"/>
          </ac:spMkLst>
        </pc:spChg>
        <pc:spChg chg="add mod">
          <ac:chgData name="Fei Qi" userId="3a0329be-6602-4f64-938f-1fc3eca2c3af" providerId="ADAL" clId="{E2FFAE2D-1592-48E6-93ED-DB0825D66AAF}" dt="2024-01-05T22:18:22.867" v="8674" actId="20577"/>
          <ac:spMkLst>
            <pc:docMk/>
            <pc:sldMk cId="2076848887" sldId="377"/>
            <ac:spMk id="6" creationId="{FF122164-F305-B287-0809-35E4843DFA67}"/>
          </ac:spMkLst>
        </pc:spChg>
        <pc:spChg chg="add del mod">
          <ac:chgData name="Fei Qi" userId="3a0329be-6602-4f64-938f-1fc3eca2c3af" providerId="ADAL" clId="{E2FFAE2D-1592-48E6-93ED-DB0825D66AAF}" dt="2024-01-05T22:16:33.703" v="8646" actId="20577"/>
          <ac:spMkLst>
            <pc:docMk/>
            <pc:sldMk cId="2076848887" sldId="377"/>
            <ac:spMk id="9" creationId="{7B79891C-44AC-42CB-B666-2D8C18C8DBDF}"/>
          </ac:spMkLst>
        </pc:spChg>
        <pc:cxnChg chg="add mod">
          <ac:chgData name="Fei Qi" userId="3a0329be-6602-4f64-938f-1fc3eca2c3af" providerId="ADAL" clId="{E2FFAE2D-1592-48E6-93ED-DB0825D66AAF}" dt="2024-01-05T22:11:36.021" v="8376" actId="1076"/>
          <ac:cxnSpMkLst>
            <pc:docMk/>
            <pc:sldMk cId="2076848887" sldId="377"/>
            <ac:cxnSpMk id="3" creationId="{198D2D19-048B-656A-9F64-0BEF04D6F1C2}"/>
          </ac:cxnSpMkLst>
        </pc:cxnChg>
        <pc:cxnChg chg="add mod">
          <ac:chgData name="Fei Qi" userId="3a0329be-6602-4f64-938f-1fc3eca2c3af" providerId="ADAL" clId="{E2FFAE2D-1592-48E6-93ED-DB0825D66AAF}" dt="2024-01-05T22:18:17.499" v="8649" actId="1076"/>
          <ac:cxnSpMkLst>
            <pc:docMk/>
            <pc:sldMk cId="2076848887" sldId="377"/>
            <ac:cxnSpMk id="7" creationId="{F240CA06-F093-C92E-ECF2-A1996B959183}"/>
          </ac:cxnSpMkLst>
        </pc:cxnChg>
      </pc:sldChg>
      <pc:sldChg chg="add">
        <pc:chgData name="Fei Qi" userId="3a0329be-6602-4f64-938f-1fc3eca2c3af" providerId="ADAL" clId="{E2FFAE2D-1592-48E6-93ED-DB0825D66AAF}" dt="2024-01-08T17:03:00.246" v="8677"/>
        <pc:sldMkLst>
          <pc:docMk/>
          <pc:sldMk cId="2070304646" sldId="3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05:54:26.844"/>
    </inkml:context>
    <inkml:brush xml:id="br0">
      <inkml:brushProperty name="width" value="0.035" units="cm"/>
      <inkml:brushProperty name="height" value="0.035" units="cm"/>
      <inkml:brushProperty name="color" value="#00B050"/>
    </inkml:brush>
  </inkml:definitions>
  <inkml:trace contextRef="#ctx0" brushRef="#br0">994 1 24575,'-67'52'0,"22"-19"0,1 2 0,-17 13 0,-77 79 0,81-64 0,-126 122 0,161-166 0,-1 0 0,-1-2 0,0-1 0,-1-2 0,-1 0 0,-50 19 0,58-28 0,2 1 0,-1 1 0,0 0 0,1 1 0,1 1 0,-1 0 0,-19 17 0,20-14-1365,1-3-5461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05:54:42.154"/>
    </inkml:context>
    <inkml:brush xml:id="br0">
      <inkml:brushProperty name="width" value="0.035" units="cm"/>
      <inkml:brushProperty name="height" value="0.035" units="cm"/>
      <inkml:brushProperty name="color" value="#00B050"/>
    </inkml:brush>
  </inkml:definitions>
  <inkml:trace contextRef="#ctx0" brushRef="#br0">994 1 24575,'-67'52'0,"22"-19"0,1 2 0,-17 13 0,-77 79 0,81-64 0,-126 122 0,161-166 0,-1 0 0,-1-2 0,0-1 0,-1-2 0,-1 0 0,-50 19 0,58-28 0,2 1 0,-1 1 0,0 0 0,1 1 0,1 1 0,-1 0 0,-19 17 0,20-14-1365,1-3-5461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10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ocw.mit.edu/courses/18-03-differential-equations-spring-2010/resources/lecture-1-the-geometrical-view-of-y-f-x-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1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saw in the last lecture that differential equations can be classified by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Types: ODE and PDE.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Order: the order of highest derivative. 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Today: Linearity.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17409"/>
              </a:xfrm>
              <a:prstGeom prst="rect">
                <a:avLst/>
              </a:prstGeom>
              <a:blipFill>
                <a:blip r:embed="rId3"/>
                <a:stretch>
                  <a:fillRect l="-1199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EE56862-DE06-7788-4F0E-C29E4526E7A8}"/>
              </a:ext>
            </a:extLst>
          </p:cNvPr>
          <p:cNvSpPr/>
          <p:nvPr/>
        </p:nvSpPr>
        <p:spPr>
          <a:xfrm>
            <a:off x="6727371" y="3646467"/>
            <a:ext cx="2281236" cy="4200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6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Reminder: Given an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-variable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obtained by taking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while treating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’s as constants.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67120"/>
              </a:xfrm>
              <a:prstGeom prst="rect">
                <a:avLst/>
              </a:prstGeom>
              <a:blipFill>
                <a:blip r:embed="rId3"/>
                <a:stretch>
                  <a:fillRect l="-1199" t="-945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75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independent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blipFill>
                <a:blip r:embed="rId3"/>
                <a:stretch>
                  <a:fillRect l="-1199" t="-952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8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66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depends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nonlinear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663008"/>
              </a:xfrm>
              <a:prstGeom prst="rect">
                <a:avLst/>
              </a:prstGeom>
              <a:blipFill>
                <a:blip r:embed="rId3"/>
                <a:stretch>
                  <a:fillRect l="-1199" t="-1047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98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independent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blipFill>
                <a:blip r:embed="rId3"/>
                <a:stretch>
                  <a:fillRect l="-1199" t="-952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43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Classification of Differential Equations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02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every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 order linear ODE can be written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is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a linear ODE (where the coefficient of the highest derivative is 1).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know a lot about linear ODEs, but very little about nonlinear ODEs.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02065"/>
              </a:xfrm>
              <a:prstGeom prst="rect">
                <a:avLst/>
              </a:prstGeom>
              <a:blipFill>
                <a:blip r:embed="rId3"/>
                <a:stretch>
                  <a:fillRect l="-1199" t="-938" r="-1124" b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745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Formula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7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 comes the formula? Observe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∫</m:t>
                              </m:r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any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making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an integrating factor.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77058"/>
              </a:xfrm>
              <a:prstGeom prst="rect">
                <a:avLst/>
              </a:prstGeom>
              <a:blipFill>
                <a:blip r:embed="rId3"/>
                <a:stretch>
                  <a:fillRect l="-1199" t="-942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16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49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Integrating factor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0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 comes the formula? Observe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∫</m:t>
                              </m:r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any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making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an integrating factor. To satisfy this equation, we calculate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LHS = RHS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means</a:t>
                </a:r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08569"/>
              </a:xfrm>
              <a:prstGeom prst="rect">
                <a:avLst/>
              </a:prstGeom>
              <a:blipFill>
                <a:blip r:embed="rId3"/>
                <a:stretch>
                  <a:fillRect l="-119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04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706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that we found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the ODE we intend to solve is </a:t>
                </a:r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Thus, we conclude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Integrate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39456"/>
              </a:xfrm>
              <a:prstGeom prst="rect">
                <a:avLst/>
              </a:prstGeom>
              <a:blipFill>
                <a:blip r:embed="rId3"/>
                <a:stretch>
                  <a:fillRect l="-1199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9C481EB-1B95-590C-59E9-8EE7F11AAF7D}"/>
              </a:ext>
            </a:extLst>
          </p:cNvPr>
          <p:cNvSpPr/>
          <p:nvPr/>
        </p:nvSpPr>
        <p:spPr>
          <a:xfrm>
            <a:off x="5747657" y="1828800"/>
            <a:ext cx="1576874" cy="4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6543F-77EB-1D5A-A6DD-FFFA483B58E4}"/>
              </a:ext>
            </a:extLst>
          </p:cNvPr>
          <p:cNvSpPr/>
          <p:nvPr/>
        </p:nvSpPr>
        <p:spPr>
          <a:xfrm>
            <a:off x="6030685" y="3026229"/>
            <a:ext cx="1576874" cy="4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D945B-7B74-3E8F-A468-B969767FBFE7}"/>
              </a:ext>
            </a:extLst>
          </p:cNvPr>
          <p:cNvSpPr txBox="1"/>
          <p:nvPr/>
        </p:nvSpPr>
        <p:spPr>
          <a:xfrm>
            <a:off x="6932645" y="2523908"/>
            <a:ext cx="207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shall be equal!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5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Remarks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5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formula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ONLY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works for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Before using it, get the standard form first.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integrating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 need to worry about the constant or the absolute value. They make no difference.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arbitrary constant in the general solution appears 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part of the numerator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not outside of the fraction.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is very rare that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pure constant.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54599"/>
              </a:xfrm>
              <a:prstGeom prst="rect">
                <a:avLst/>
              </a:prstGeom>
              <a:blipFill>
                <a:blip r:embed="rId3"/>
                <a:stretch>
                  <a:fillRect l="-1199" t="-1005" r="-1949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95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61665"/>
              </a:xfrm>
              <a:prstGeom prst="rect">
                <a:avLst/>
              </a:prstGeom>
              <a:blipFill>
                <a:blip r:embed="rId3"/>
                <a:stretch>
                  <a:fillRect l="-1199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800444"/>
                  </p:ext>
                </p:extLst>
              </p:nvPr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83A6C4-9128-638F-569B-C98B92D52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552" y="1909465"/>
            <a:ext cx="3907323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57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40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blipFill>
                <a:blip r:embed="rId3"/>
                <a:stretch>
                  <a:fillRect l="-119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78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40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What if we keep the constant in the integrating factor?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blipFill>
                <a:blip r:embed="rId4"/>
                <a:stretch>
                  <a:fillRect l="-119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CC1D1-6FB2-B65E-2B95-52BAA6CA9CB1}"/>
                  </a:ext>
                </a:extLst>
              </p14:cNvPr>
              <p14:cNvContentPartPr/>
              <p14:nvPr/>
            </p14:nvContentPartPr>
            <p14:xfrm>
              <a:off x="5520166" y="4991393"/>
              <a:ext cx="357840" cy="27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CC1D1-6FB2-B65E-2B95-52BAA6CA9C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046" y="4985273"/>
                <a:ext cx="370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C8E452-B98A-6BF7-52F2-9C6AC618BCB3}"/>
                  </a:ext>
                </a:extLst>
              </p14:cNvPr>
              <p14:cNvContentPartPr/>
              <p14:nvPr/>
            </p14:nvContentPartPr>
            <p14:xfrm>
              <a:off x="5878006" y="5472354"/>
              <a:ext cx="357840" cy="27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C8E452-B98A-6BF7-52F2-9C6AC618BC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1886" y="5466234"/>
                <a:ext cx="370080" cy="290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7BFB651-8B46-CF3A-472D-664AED7CBAE6}"/>
              </a:ext>
            </a:extLst>
          </p:cNvPr>
          <p:cNvSpPr txBox="1"/>
          <p:nvPr/>
        </p:nvSpPr>
        <p:spPr>
          <a:xfrm>
            <a:off x="5327780" y="5953315"/>
            <a:ext cx="2593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Nothing really changed!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3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9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initial value: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94326"/>
              </a:xfrm>
              <a:prstGeom prst="rect">
                <a:avLst/>
              </a:prstGeom>
              <a:blipFill>
                <a:blip r:embed="rId3"/>
                <a:stretch>
                  <a:fillRect l="-1199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923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49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495526"/>
              </a:xfrm>
              <a:prstGeom prst="rect">
                <a:avLst/>
              </a:prstGeom>
              <a:blipFill>
                <a:blip r:embed="rId3"/>
                <a:stretch>
                  <a:fillRect l="-119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9EBFFF-4B2A-AD55-5CE5-E244E99FF963}"/>
                  </a:ext>
                </a:extLst>
              </p:cNvPr>
              <p:cNvSpPr txBox="1"/>
              <p:nvPr/>
            </p:nvSpPr>
            <p:spPr>
              <a:xfrm>
                <a:off x="6224683" y="2962470"/>
                <a:ext cx="2147791" cy="1212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Warning! </a:t>
                </a: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Saying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commits the crime of abusing algebra!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9EBFFF-4B2A-AD55-5CE5-E244E99F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83" y="2962470"/>
                <a:ext cx="2147791" cy="1212640"/>
              </a:xfrm>
              <a:prstGeom prst="rect">
                <a:avLst/>
              </a:prstGeom>
              <a:blipFill>
                <a:blip r:embed="rId4"/>
                <a:stretch>
                  <a:fillRect l="-2273" t="-3015" r="-4545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/>
              <p:nvPr/>
            </p:nvSpPr>
            <p:spPr>
              <a:xfrm>
                <a:off x="2055067" y="4723983"/>
                <a:ext cx="6099887" cy="215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𝑡𝑑𝑡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67" y="4723983"/>
                <a:ext cx="6099887" cy="2155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6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47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initial value: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47262"/>
              </a:xfrm>
              <a:prstGeom prst="rect">
                <a:avLst/>
              </a:prstGeom>
              <a:blipFill>
                <a:blip r:embed="rId3"/>
                <a:stretch>
                  <a:fillRect l="-119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6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3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03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039760"/>
              </a:xfrm>
              <a:prstGeom prst="rect">
                <a:avLst/>
              </a:prstGeom>
              <a:blipFill>
                <a:blip r:embed="rId3"/>
                <a:stretch>
                  <a:fillRect l="-1199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/>
              <p:nvPr/>
            </p:nvSpPr>
            <p:spPr>
              <a:xfrm>
                <a:off x="2055067" y="4723983"/>
                <a:ext cx="6099887" cy="146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67" y="4723983"/>
                <a:ext cx="6099887" cy="1462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D007B-BDEC-0C92-FA8B-5D31AE606126}"/>
                  </a:ext>
                </a:extLst>
              </p:cNvPr>
              <p:cNvSpPr txBox="1"/>
              <p:nvPr/>
            </p:nvSpPr>
            <p:spPr>
              <a:xfrm>
                <a:off x="3273956" y="625212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D007B-BDEC-0C92-FA8B-5D31AE60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56" y="6252129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1EF75B-275A-FBB6-BB16-4DF76310FC9B}"/>
              </a:ext>
            </a:extLst>
          </p:cNvPr>
          <p:cNvCxnSpPr/>
          <p:nvPr/>
        </p:nvCxnSpPr>
        <p:spPr>
          <a:xfrm flipV="1">
            <a:off x="5290457" y="6064898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583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3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3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33412"/>
              </a:xfrm>
              <a:prstGeom prst="rect">
                <a:avLst/>
              </a:prstGeom>
              <a:blipFill>
                <a:blip r:embed="rId3"/>
                <a:stretch>
                  <a:fillRect l="-119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72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3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7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7093"/>
              </a:xfrm>
              <a:prstGeom prst="rect">
                <a:avLst/>
              </a:prstGeom>
              <a:blipFill>
                <a:blip r:embed="rId4"/>
                <a:stretch>
                  <a:fillRect l="-1199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4EEF8E-B077-4A2D-41BE-40B9B8C81C43}"/>
                  </a:ext>
                </a:extLst>
              </p:cNvPr>
              <p:cNvSpPr txBox="1"/>
              <p:nvPr/>
            </p:nvSpPr>
            <p:spPr>
              <a:xfrm>
                <a:off x="5037441" y="6313693"/>
                <a:ext cx="4572000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May simplify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4EEF8E-B077-4A2D-41BE-40B9B8C8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41" y="6313693"/>
                <a:ext cx="4572000" cy="495264"/>
              </a:xfrm>
              <a:prstGeom prst="rect">
                <a:avLst/>
              </a:prstGeom>
              <a:blipFill>
                <a:blip r:embed="rId5"/>
                <a:stretch>
                  <a:fillRect l="-1067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E2F45D-11F5-03CA-777C-C180F3B8E2E5}"/>
              </a:ext>
            </a:extLst>
          </p:cNvPr>
          <p:cNvCxnSpPr/>
          <p:nvPr/>
        </p:nvCxnSpPr>
        <p:spPr>
          <a:xfrm flipV="1">
            <a:off x="6774024" y="6108007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673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Knowing the direction field,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plot the graph of a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few actual solutions on the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i="1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-plane. The graph is usually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called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curve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4"/>
                <a:stretch>
                  <a:fillRect l="-1199" t="-107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&gt;2,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=∞,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1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∈(−1,2),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6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&lt;2,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=−∞.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94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every real number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4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8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every real number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4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00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773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happens if the ODE involves </a:t>
            </a:r>
            <a:r>
              <a:rPr lang="en-US" altLang="zh-CN" sz="3200" i="1" dirty="0"/>
              <a:t>t</a:t>
            </a:r>
            <a:endParaRPr lang="zh-CN" altLang="en-US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still possible to draw the direction field by hand and use the qualitative method to analyze the asymptotic behavior of the solutions.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will not require the technique in this course.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watch MIT Lecture 1 if you are interested: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https://ocw.mit.edu/courses/18-03-differential-equations-spring-2010/resources/lecture-1-the-geometrical-view-of-y-f-x-y/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3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2799</Words>
  <Application>Microsoft Office PowerPoint</Application>
  <PresentationFormat>On-screen Show (4:3)</PresentationFormat>
  <Paragraphs>369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53</cp:revision>
  <dcterms:created xsi:type="dcterms:W3CDTF">2019-08-09T22:30:31Z</dcterms:created>
  <dcterms:modified xsi:type="dcterms:W3CDTF">2024-01-11T01:39:53Z</dcterms:modified>
</cp:coreProperties>
</file>