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4" r:id="rId2"/>
    <p:sldId id="413" r:id="rId3"/>
    <p:sldId id="369" r:id="rId4"/>
    <p:sldId id="370" r:id="rId5"/>
    <p:sldId id="371" r:id="rId6"/>
    <p:sldId id="408" r:id="rId7"/>
    <p:sldId id="374" r:id="rId8"/>
    <p:sldId id="375" r:id="rId9"/>
    <p:sldId id="377" r:id="rId10"/>
    <p:sldId id="409" r:id="rId11"/>
    <p:sldId id="411" r:id="rId12"/>
    <p:sldId id="410" r:id="rId13"/>
    <p:sldId id="412" r:id="rId14"/>
    <p:sldId id="325" r:id="rId15"/>
    <p:sldId id="378" r:id="rId16"/>
    <p:sldId id="379" r:id="rId17"/>
    <p:sldId id="380" r:id="rId18"/>
    <p:sldId id="353" r:id="rId19"/>
    <p:sldId id="381" r:id="rId20"/>
    <p:sldId id="382" r:id="rId21"/>
    <p:sldId id="384" r:id="rId22"/>
    <p:sldId id="407" r:id="rId23"/>
    <p:sldId id="385" r:id="rId24"/>
    <p:sldId id="386" r:id="rId2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FF"/>
    <a:srgbClr val="EC008D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C021D-DF3E-4C40-9C0E-3386EB785612}" v="3" dt="2024-01-25T03:15:50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CD94122C-7881-419B-81DE-A2E6BECF74A3}"/>
    <pc:docChg chg="custSel addSld modSld">
      <pc:chgData name="Fei Qi" userId="3a0329be-6602-4f64-938f-1fc3eca2c3af" providerId="ADAL" clId="{CD94122C-7881-419B-81DE-A2E6BECF74A3}" dt="2024-01-17T20:23:52.631" v="287" actId="14100"/>
      <pc:docMkLst>
        <pc:docMk/>
      </pc:docMkLst>
      <pc:sldChg chg="addSp modSp mod modAnim">
        <pc:chgData name="Fei Qi" userId="3a0329be-6602-4f64-938f-1fc3eca2c3af" providerId="ADAL" clId="{CD94122C-7881-419B-81DE-A2E6BECF74A3}" dt="2024-01-17T19:45:20.466" v="164" actId="1076"/>
        <pc:sldMkLst>
          <pc:docMk/>
          <pc:sldMk cId="1578394217" sldId="381"/>
        </pc:sldMkLst>
        <pc:spChg chg="add mod">
          <ac:chgData name="Fei Qi" userId="3a0329be-6602-4f64-938f-1fc3eca2c3af" providerId="ADAL" clId="{CD94122C-7881-419B-81DE-A2E6BECF74A3}" dt="2024-01-17T19:44:58.437" v="151" actId="14100"/>
          <ac:spMkLst>
            <pc:docMk/>
            <pc:sldMk cId="1578394217" sldId="381"/>
            <ac:spMk id="2" creationId="{1A3177D4-71A1-93C7-5A9C-4D9757A41E10}"/>
          </ac:spMkLst>
        </pc:spChg>
        <pc:spChg chg="add mod">
          <ac:chgData name="Fei Qi" userId="3a0329be-6602-4f64-938f-1fc3eca2c3af" providerId="ADAL" clId="{CD94122C-7881-419B-81DE-A2E6BECF74A3}" dt="2024-01-17T19:45:04.853" v="154" actId="14100"/>
          <ac:spMkLst>
            <pc:docMk/>
            <pc:sldMk cId="1578394217" sldId="381"/>
            <ac:spMk id="3" creationId="{A1842EB4-08AF-9120-AA41-3D4EC1F69907}"/>
          </ac:spMkLst>
        </pc:spChg>
        <pc:spChg chg="add mod">
          <ac:chgData name="Fei Qi" userId="3a0329be-6602-4f64-938f-1fc3eca2c3af" providerId="ADAL" clId="{CD94122C-7881-419B-81DE-A2E6BECF74A3}" dt="2024-01-17T19:45:13.309" v="159" actId="1076"/>
          <ac:spMkLst>
            <pc:docMk/>
            <pc:sldMk cId="1578394217" sldId="381"/>
            <ac:spMk id="4" creationId="{1CDB1EF5-E2CA-1796-B21F-85182AA7BEBA}"/>
          </ac:spMkLst>
        </pc:spChg>
        <pc:spChg chg="add mod">
          <ac:chgData name="Fei Qi" userId="3a0329be-6602-4f64-938f-1fc3eca2c3af" providerId="ADAL" clId="{CD94122C-7881-419B-81DE-A2E6BECF74A3}" dt="2024-01-17T19:45:17.498" v="162" actId="14100"/>
          <ac:spMkLst>
            <pc:docMk/>
            <pc:sldMk cId="1578394217" sldId="381"/>
            <ac:spMk id="6" creationId="{0116CD82-CE59-58D7-BFD9-DEC593946ABE}"/>
          </ac:spMkLst>
        </pc:spChg>
        <pc:spChg chg="add mod">
          <ac:chgData name="Fei Qi" userId="3a0329be-6602-4f64-938f-1fc3eca2c3af" providerId="ADAL" clId="{CD94122C-7881-419B-81DE-A2E6BECF74A3}" dt="2024-01-17T19:45:20.466" v="164" actId="1076"/>
          <ac:spMkLst>
            <pc:docMk/>
            <pc:sldMk cId="1578394217" sldId="381"/>
            <ac:spMk id="7" creationId="{BFE21442-E90A-8040-4B9D-8A03C7A744CE}"/>
          </ac:spMkLst>
        </pc:spChg>
      </pc:sldChg>
      <pc:sldChg chg="addSp modSp mod modAnim">
        <pc:chgData name="Fei Qi" userId="3a0329be-6602-4f64-938f-1fc3eca2c3af" providerId="ADAL" clId="{CD94122C-7881-419B-81DE-A2E6BECF74A3}" dt="2024-01-17T19:45:46.794" v="176" actId="14100"/>
        <pc:sldMkLst>
          <pc:docMk/>
          <pc:sldMk cId="1166833293" sldId="382"/>
        </pc:sldMkLst>
        <pc:spChg chg="add mod">
          <ac:chgData name="Fei Qi" userId="3a0329be-6602-4f64-938f-1fc3eca2c3af" providerId="ADAL" clId="{CD94122C-7881-419B-81DE-A2E6BECF74A3}" dt="2024-01-17T19:45:28.891" v="167" actId="14100"/>
          <ac:spMkLst>
            <pc:docMk/>
            <pc:sldMk cId="1166833293" sldId="382"/>
            <ac:spMk id="2" creationId="{68451CC0-9CDE-C8EF-9C55-7059F5037071}"/>
          </ac:spMkLst>
        </pc:spChg>
        <pc:spChg chg="add mod">
          <ac:chgData name="Fei Qi" userId="3a0329be-6602-4f64-938f-1fc3eca2c3af" providerId="ADAL" clId="{CD94122C-7881-419B-81DE-A2E6BECF74A3}" dt="2024-01-17T19:45:34.467" v="170" actId="14100"/>
          <ac:spMkLst>
            <pc:docMk/>
            <pc:sldMk cId="1166833293" sldId="382"/>
            <ac:spMk id="3" creationId="{6CAFE455-3AED-09CA-93FA-A5ABABBEFDAC}"/>
          </ac:spMkLst>
        </pc:spChg>
        <pc:spChg chg="add mod">
          <ac:chgData name="Fei Qi" userId="3a0329be-6602-4f64-938f-1fc3eca2c3af" providerId="ADAL" clId="{CD94122C-7881-419B-81DE-A2E6BECF74A3}" dt="2024-01-17T19:45:41.322" v="173" actId="14100"/>
          <ac:spMkLst>
            <pc:docMk/>
            <pc:sldMk cId="1166833293" sldId="382"/>
            <ac:spMk id="4" creationId="{5A287502-8FB7-D816-C294-51A66B503B7E}"/>
          </ac:spMkLst>
        </pc:spChg>
        <pc:spChg chg="add mod">
          <ac:chgData name="Fei Qi" userId="3a0329be-6602-4f64-938f-1fc3eca2c3af" providerId="ADAL" clId="{CD94122C-7881-419B-81DE-A2E6BECF74A3}" dt="2024-01-17T19:45:46.794" v="176" actId="14100"/>
          <ac:spMkLst>
            <pc:docMk/>
            <pc:sldMk cId="1166833293" sldId="382"/>
            <ac:spMk id="6" creationId="{DD497FC7-1A4C-C723-E22E-F5BCC602C655}"/>
          </ac:spMkLst>
        </pc:spChg>
      </pc:sldChg>
      <pc:sldChg chg="addSp modSp mod modAnim">
        <pc:chgData name="Fei Qi" userId="3a0329be-6602-4f64-938f-1fc3eca2c3af" providerId="ADAL" clId="{CD94122C-7881-419B-81DE-A2E6BECF74A3}" dt="2024-01-17T19:46:16.091" v="185" actId="14100"/>
        <pc:sldMkLst>
          <pc:docMk/>
          <pc:sldMk cId="2113823092" sldId="384"/>
        </pc:sldMkLst>
        <pc:spChg chg="add mod">
          <ac:chgData name="Fei Qi" userId="3a0329be-6602-4f64-938f-1fc3eca2c3af" providerId="ADAL" clId="{CD94122C-7881-419B-81DE-A2E6BECF74A3}" dt="2024-01-17T19:46:01.548" v="177"/>
          <ac:spMkLst>
            <pc:docMk/>
            <pc:sldMk cId="2113823092" sldId="384"/>
            <ac:spMk id="2" creationId="{08FB9E6E-BB0B-0A28-D386-DE774198596C}"/>
          </ac:spMkLst>
        </pc:spChg>
        <pc:spChg chg="add mod">
          <ac:chgData name="Fei Qi" userId="3a0329be-6602-4f64-938f-1fc3eca2c3af" providerId="ADAL" clId="{CD94122C-7881-419B-81DE-A2E6BECF74A3}" dt="2024-01-17T19:46:07.906" v="179" actId="14100"/>
          <ac:spMkLst>
            <pc:docMk/>
            <pc:sldMk cId="2113823092" sldId="384"/>
            <ac:spMk id="3" creationId="{1A5D0468-D8ED-E8B7-A280-E21E83866181}"/>
          </ac:spMkLst>
        </pc:spChg>
        <pc:spChg chg="add mod">
          <ac:chgData name="Fei Qi" userId="3a0329be-6602-4f64-938f-1fc3eca2c3af" providerId="ADAL" clId="{CD94122C-7881-419B-81DE-A2E6BECF74A3}" dt="2024-01-17T19:46:10.595" v="181" actId="14100"/>
          <ac:spMkLst>
            <pc:docMk/>
            <pc:sldMk cId="2113823092" sldId="384"/>
            <ac:spMk id="4" creationId="{762D489C-1576-F2E6-6657-E53ADE2211B3}"/>
          </ac:spMkLst>
        </pc:spChg>
        <pc:spChg chg="add mod">
          <ac:chgData name="Fei Qi" userId="3a0329be-6602-4f64-938f-1fc3eca2c3af" providerId="ADAL" clId="{CD94122C-7881-419B-81DE-A2E6BECF74A3}" dt="2024-01-17T19:46:13.974" v="183" actId="1076"/>
          <ac:spMkLst>
            <pc:docMk/>
            <pc:sldMk cId="2113823092" sldId="384"/>
            <ac:spMk id="6" creationId="{390A9889-A963-F200-B62B-3BE7A3EDB5D5}"/>
          </ac:spMkLst>
        </pc:spChg>
        <pc:spChg chg="add mod">
          <ac:chgData name="Fei Qi" userId="3a0329be-6602-4f64-938f-1fc3eca2c3af" providerId="ADAL" clId="{CD94122C-7881-419B-81DE-A2E6BECF74A3}" dt="2024-01-17T19:46:16.091" v="185" actId="14100"/>
          <ac:spMkLst>
            <pc:docMk/>
            <pc:sldMk cId="2113823092" sldId="384"/>
            <ac:spMk id="7" creationId="{3F87C45A-82A0-A489-C5E8-3C54A636D608}"/>
          </ac:spMkLst>
        </pc:spChg>
      </pc:sldChg>
      <pc:sldChg chg="addSp delSp modSp mod delAnim modAnim">
        <pc:chgData name="Fei Qi" userId="3a0329be-6602-4f64-938f-1fc3eca2c3af" providerId="ADAL" clId="{CD94122C-7881-419B-81DE-A2E6BECF74A3}" dt="2024-01-17T19:46:51.010" v="196" actId="14100"/>
        <pc:sldMkLst>
          <pc:docMk/>
          <pc:sldMk cId="4132941910" sldId="385"/>
        </pc:sldMkLst>
        <pc:spChg chg="add mod">
          <ac:chgData name="Fei Qi" userId="3a0329be-6602-4f64-938f-1fc3eca2c3af" providerId="ADAL" clId="{CD94122C-7881-419B-81DE-A2E6BECF74A3}" dt="2024-01-17T19:46:46.845" v="193" actId="14100"/>
          <ac:spMkLst>
            <pc:docMk/>
            <pc:sldMk cId="4132941910" sldId="385"/>
            <ac:spMk id="2" creationId="{15E2DDEB-AA5E-0B79-0020-F7F45EA51108}"/>
          </ac:spMkLst>
        </pc:spChg>
        <pc:spChg chg="add del mod">
          <ac:chgData name="Fei Qi" userId="3a0329be-6602-4f64-938f-1fc3eca2c3af" providerId="ADAL" clId="{CD94122C-7881-419B-81DE-A2E6BECF74A3}" dt="2024-01-17T19:46:43.277" v="191" actId="478"/>
          <ac:spMkLst>
            <pc:docMk/>
            <pc:sldMk cId="4132941910" sldId="385"/>
            <ac:spMk id="3" creationId="{CEA0A0AF-951A-F2E3-D7A9-F79E79391038}"/>
          </ac:spMkLst>
        </pc:spChg>
        <pc:spChg chg="add del mod">
          <ac:chgData name="Fei Qi" userId="3a0329be-6602-4f64-938f-1fc3eca2c3af" providerId="ADAL" clId="{CD94122C-7881-419B-81DE-A2E6BECF74A3}" dt="2024-01-17T19:46:41.972" v="189" actId="478"/>
          <ac:spMkLst>
            <pc:docMk/>
            <pc:sldMk cId="4132941910" sldId="385"/>
            <ac:spMk id="4" creationId="{1C9D7BBA-F507-4E76-AEEB-AFBD27170168}"/>
          </ac:spMkLst>
        </pc:spChg>
        <pc:spChg chg="add del mod">
          <ac:chgData name="Fei Qi" userId="3a0329be-6602-4f64-938f-1fc3eca2c3af" providerId="ADAL" clId="{CD94122C-7881-419B-81DE-A2E6BECF74A3}" dt="2024-01-17T19:46:42.323" v="190" actId="478"/>
          <ac:spMkLst>
            <pc:docMk/>
            <pc:sldMk cId="4132941910" sldId="385"/>
            <ac:spMk id="6" creationId="{C80699D1-135E-01A7-29F6-64FF33976B3B}"/>
          </ac:spMkLst>
        </pc:spChg>
        <pc:spChg chg="add mod">
          <ac:chgData name="Fei Qi" userId="3a0329be-6602-4f64-938f-1fc3eca2c3af" providerId="ADAL" clId="{CD94122C-7881-419B-81DE-A2E6BECF74A3}" dt="2024-01-17T19:46:51.010" v="196" actId="14100"/>
          <ac:spMkLst>
            <pc:docMk/>
            <pc:sldMk cId="4132941910" sldId="385"/>
            <ac:spMk id="7" creationId="{F7FF5BE7-3BAC-794E-BCEC-7A5F4FF22C31}"/>
          </ac:spMkLst>
        </pc:spChg>
      </pc:sldChg>
      <pc:sldChg chg="addSp modSp mod modAnim">
        <pc:chgData name="Fei Qi" userId="3a0329be-6602-4f64-938f-1fc3eca2c3af" providerId="ADAL" clId="{CD94122C-7881-419B-81DE-A2E6BECF74A3}" dt="2024-01-17T19:47:33.795" v="218"/>
        <pc:sldMkLst>
          <pc:docMk/>
          <pc:sldMk cId="126570815" sldId="386"/>
        </pc:sldMkLst>
        <pc:spChg chg="add mod">
          <ac:chgData name="Fei Qi" userId="3a0329be-6602-4f64-938f-1fc3eca2c3af" providerId="ADAL" clId="{CD94122C-7881-419B-81DE-A2E6BECF74A3}" dt="2024-01-17T19:46:59.653" v="200" actId="14100"/>
          <ac:spMkLst>
            <pc:docMk/>
            <pc:sldMk cId="126570815" sldId="386"/>
            <ac:spMk id="2" creationId="{F2D4C473-C6AA-A832-BF0C-B2B88B76E8A6}"/>
          </ac:spMkLst>
        </pc:spChg>
        <pc:spChg chg="add mod">
          <ac:chgData name="Fei Qi" userId="3a0329be-6602-4f64-938f-1fc3eca2c3af" providerId="ADAL" clId="{CD94122C-7881-419B-81DE-A2E6BECF74A3}" dt="2024-01-17T19:47:04.146" v="203" actId="14100"/>
          <ac:spMkLst>
            <pc:docMk/>
            <pc:sldMk cId="126570815" sldId="386"/>
            <ac:spMk id="3" creationId="{FF00D108-D9FF-9501-3DB4-D2457A06B390}"/>
          </ac:spMkLst>
        </pc:spChg>
        <pc:spChg chg="add mod">
          <ac:chgData name="Fei Qi" userId="3a0329be-6602-4f64-938f-1fc3eca2c3af" providerId="ADAL" clId="{CD94122C-7881-419B-81DE-A2E6BECF74A3}" dt="2024-01-17T19:47:09.933" v="206" actId="14100"/>
          <ac:spMkLst>
            <pc:docMk/>
            <pc:sldMk cId="126570815" sldId="386"/>
            <ac:spMk id="4" creationId="{7BE5D0E9-E922-7016-1A31-6130276CEEE9}"/>
          </ac:spMkLst>
        </pc:spChg>
        <pc:spChg chg="add mod">
          <ac:chgData name="Fei Qi" userId="3a0329be-6602-4f64-938f-1fc3eca2c3af" providerId="ADAL" clId="{CD94122C-7881-419B-81DE-A2E6BECF74A3}" dt="2024-01-17T19:47:23.298" v="214" actId="14100"/>
          <ac:spMkLst>
            <pc:docMk/>
            <pc:sldMk cId="126570815" sldId="386"/>
            <ac:spMk id="6" creationId="{20AF36CB-F607-C801-F5E2-6D64D07F0646}"/>
          </ac:spMkLst>
        </pc:spChg>
        <pc:spChg chg="add mod">
          <ac:chgData name="Fei Qi" userId="3a0329be-6602-4f64-938f-1fc3eca2c3af" providerId="ADAL" clId="{CD94122C-7881-419B-81DE-A2E6BECF74A3}" dt="2024-01-17T19:47:17.205" v="212" actId="14100"/>
          <ac:spMkLst>
            <pc:docMk/>
            <pc:sldMk cId="126570815" sldId="386"/>
            <ac:spMk id="7" creationId="{D01BE777-66D5-ECE1-D226-097562E07BF6}"/>
          </ac:spMkLst>
        </pc:spChg>
        <pc:spChg chg="add mod">
          <ac:chgData name="Fei Qi" userId="3a0329be-6602-4f64-938f-1fc3eca2c3af" providerId="ADAL" clId="{CD94122C-7881-419B-81DE-A2E6BECF74A3}" dt="2024-01-17T19:47:27.154" v="217" actId="14100"/>
          <ac:spMkLst>
            <pc:docMk/>
            <pc:sldMk cId="126570815" sldId="386"/>
            <ac:spMk id="8" creationId="{5BD066B4-9309-D982-7200-E9E8677D14B6}"/>
          </ac:spMkLst>
        </pc:spChg>
      </pc:sldChg>
      <pc:sldChg chg="addSp modSp mod modAnim">
        <pc:chgData name="Fei Qi" userId="3a0329be-6602-4f64-938f-1fc3eca2c3af" providerId="ADAL" clId="{CD94122C-7881-419B-81DE-A2E6BECF74A3}" dt="2024-01-17T19:46:27.915" v="187" actId="14100"/>
        <pc:sldMkLst>
          <pc:docMk/>
          <pc:sldMk cId="164580130" sldId="407"/>
        </pc:sldMkLst>
        <pc:spChg chg="add mod">
          <ac:chgData name="Fei Qi" userId="3a0329be-6602-4f64-938f-1fc3eca2c3af" providerId="ADAL" clId="{CD94122C-7881-419B-81DE-A2E6BECF74A3}" dt="2024-01-17T19:46:27.915" v="187" actId="14100"/>
          <ac:spMkLst>
            <pc:docMk/>
            <pc:sldMk cId="164580130" sldId="407"/>
            <ac:spMk id="2" creationId="{45BF70E4-2BC9-58A6-A750-C822858043A3}"/>
          </ac:spMkLst>
        </pc:spChg>
        <pc:spChg chg="add mod">
          <ac:chgData name="Fei Qi" userId="3a0329be-6602-4f64-938f-1fc3eca2c3af" providerId="ADAL" clId="{CD94122C-7881-419B-81DE-A2E6BECF74A3}" dt="2024-01-17T19:46:24.899" v="186"/>
          <ac:spMkLst>
            <pc:docMk/>
            <pc:sldMk cId="164580130" sldId="407"/>
            <ac:spMk id="3" creationId="{DE99F90A-3C28-CB7D-05EA-EAF7EBD3592D}"/>
          </ac:spMkLst>
        </pc:spChg>
        <pc:spChg chg="add mod">
          <ac:chgData name="Fei Qi" userId="3a0329be-6602-4f64-938f-1fc3eca2c3af" providerId="ADAL" clId="{CD94122C-7881-419B-81DE-A2E6BECF74A3}" dt="2024-01-17T19:46:24.899" v="186"/>
          <ac:spMkLst>
            <pc:docMk/>
            <pc:sldMk cId="164580130" sldId="407"/>
            <ac:spMk id="4" creationId="{403D6909-4A28-6699-C1CF-1172FD676308}"/>
          </ac:spMkLst>
        </pc:spChg>
        <pc:spChg chg="add mod">
          <ac:chgData name="Fei Qi" userId="3a0329be-6602-4f64-938f-1fc3eca2c3af" providerId="ADAL" clId="{CD94122C-7881-419B-81DE-A2E6BECF74A3}" dt="2024-01-17T19:46:24.899" v="186"/>
          <ac:spMkLst>
            <pc:docMk/>
            <pc:sldMk cId="164580130" sldId="407"/>
            <ac:spMk id="6" creationId="{187C677A-6DDE-2638-C25A-413D6838F5E8}"/>
          </ac:spMkLst>
        </pc:spChg>
      </pc:sldChg>
      <pc:sldChg chg="addSp modSp add mod modAnim">
        <pc:chgData name="Fei Qi" userId="3a0329be-6602-4f64-938f-1fc3eca2c3af" providerId="ADAL" clId="{CD94122C-7881-419B-81DE-A2E6BECF74A3}" dt="2024-01-17T19:42:28.506" v="63" actId="14100"/>
        <pc:sldMkLst>
          <pc:docMk/>
          <pc:sldMk cId="1736390099" sldId="409"/>
        </pc:sldMkLst>
        <pc:spChg chg="add mod">
          <ac:chgData name="Fei Qi" userId="3a0329be-6602-4f64-938f-1fc3eca2c3af" providerId="ADAL" clId="{CD94122C-7881-419B-81DE-A2E6BECF74A3}" dt="2024-01-17T19:41:15.523" v="3" actId="14100"/>
          <ac:spMkLst>
            <pc:docMk/>
            <pc:sldMk cId="1736390099" sldId="409"/>
            <ac:spMk id="2" creationId="{36038910-B32A-928D-DCBD-2909EC2A0FF1}"/>
          </ac:spMkLst>
        </pc:spChg>
        <pc:spChg chg="add mod">
          <ac:chgData name="Fei Qi" userId="3a0329be-6602-4f64-938f-1fc3eca2c3af" providerId="ADAL" clId="{CD94122C-7881-419B-81DE-A2E6BECF74A3}" dt="2024-01-17T19:41:19.996" v="6" actId="14100"/>
          <ac:spMkLst>
            <pc:docMk/>
            <pc:sldMk cId="1736390099" sldId="409"/>
            <ac:spMk id="3" creationId="{A8248477-FFB0-49DA-460C-55EB4A19932B}"/>
          </ac:spMkLst>
        </pc:spChg>
        <pc:spChg chg="add mod">
          <ac:chgData name="Fei Qi" userId="3a0329be-6602-4f64-938f-1fc3eca2c3af" providerId="ADAL" clId="{CD94122C-7881-419B-81DE-A2E6BECF74A3}" dt="2024-01-17T19:41:27.170" v="10" actId="14100"/>
          <ac:spMkLst>
            <pc:docMk/>
            <pc:sldMk cId="1736390099" sldId="409"/>
            <ac:spMk id="4" creationId="{2719A55A-7D6D-4F9D-DCE6-0EE5D86C8CB6}"/>
          </ac:spMkLst>
        </pc:spChg>
        <pc:spChg chg="add mod">
          <ac:chgData name="Fei Qi" userId="3a0329be-6602-4f64-938f-1fc3eca2c3af" providerId="ADAL" clId="{CD94122C-7881-419B-81DE-A2E6BECF74A3}" dt="2024-01-17T19:41:33.357" v="12" actId="1076"/>
          <ac:spMkLst>
            <pc:docMk/>
            <pc:sldMk cId="1736390099" sldId="409"/>
            <ac:spMk id="6" creationId="{DD442502-2202-4822-7DC3-A6D93B33FDAA}"/>
          </ac:spMkLst>
        </pc:spChg>
        <pc:spChg chg="add mod">
          <ac:chgData name="Fei Qi" userId="3a0329be-6602-4f64-938f-1fc3eca2c3af" providerId="ADAL" clId="{CD94122C-7881-419B-81DE-A2E6BECF74A3}" dt="2024-01-17T19:41:57.626" v="44" actId="1035"/>
          <ac:spMkLst>
            <pc:docMk/>
            <pc:sldMk cId="1736390099" sldId="409"/>
            <ac:spMk id="7" creationId="{75174A00-7D8C-5C7E-4B78-9DA27066033F}"/>
          </ac:spMkLst>
        </pc:spChg>
        <pc:spChg chg="add mod">
          <ac:chgData name="Fei Qi" userId="3a0329be-6602-4f64-938f-1fc3eca2c3af" providerId="ADAL" clId="{CD94122C-7881-419B-81DE-A2E6BECF74A3}" dt="2024-01-17T19:42:04.067" v="47" actId="14100"/>
          <ac:spMkLst>
            <pc:docMk/>
            <pc:sldMk cId="1736390099" sldId="409"/>
            <ac:spMk id="8" creationId="{5FD8B480-2256-89B3-34FD-8E3767BF24A1}"/>
          </ac:spMkLst>
        </pc:spChg>
        <pc:spChg chg="mod">
          <ac:chgData name="Fei Qi" userId="3a0329be-6602-4f64-938f-1fc3eca2c3af" providerId="ADAL" clId="{CD94122C-7881-419B-81DE-A2E6BECF74A3}" dt="2024-01-17T19:41:49.228" v="35" actId="207"/>
          <ac:spMkLst>
            <pc:docMk/>
            <pc:sldMk cId="1736390099" sldId="409"/>
            <ac:spMk id="9" creationId="{7B79891C-44AC-42CB-B666-2D8C18C8DBDF}"/>
          </ac:spMkLst>
        </pc:spChg>
        <pc:spChg chg="add mod">
          <ac:chgData name="Fei Qi" userId="3a0329be-6602-4f64-938f-1fc3eca2c3af" providerId="ADAL" clId="{CD94122C-7881-419B-81DE-A2E6BECF74A3}" dt="2024-01-17T19:42:10.211" v="50" actId="14100"/>
          <ac:spMkLst>
            <pc:docMk/>
            <pc:sldMk cId="1736390099" sldId="409"/>
            <ac:spMk id="10" creationId="{E9E55291-756D-3EF7-79A6-0B270062DDD8}"/>
          </ac:spMkLst>
        </pc:spChg>
        <pc:spChg chg="add mod">
          <ac:chgData name="Fei Qi" userId="3a0329be-6602-4f64-938f-1fc3eca2c3af" providerId="ADAL" clId="{CD94122C-7881-419B-81DE-A2E6BECF74A3}" dt="2024-01-17T19:42:15.562" v="54" actId="14100"/>
          <ac:spMkLst>
            <pc:docMk/>
            <pc:sldMk cId="1736390099" sldId="409"/>
            <ac:spMk id="11" creationId="{0BC10AE1-8A3A-02C6-28CD-DCDFC9B189A9}"/>
          </ac:spMkLst>
        </pc:spChg>
        <pc:spChg chg="add mod">
          <ac:chgData name="Fei Qi" userId="3a0329be-6602-4f64-938f-1fc3eca2c3af" providerId="ADAL" clId="{CD94122C-7881-419B-81DE-A2E6BECF74A3}" dt="2024-01-17T19:42:20.931" v="58" actId="1076"/>
          <ac:spMkLst>
            <pc:docMk/>
            <pc:sldMk cId="1736390099" sldId="409"/>
            <ac:spMk id="12" creationId="{00811CC9-0F5B-999F-6F9D-41993ED4C5A1}"/>
          </ac:spMkLst>
        </pc:spChg>
        <pc:spChg chg="add mod">
          <ac:chgData name="Fei Qi" userId="3a0329be-6602-4f64-938f-1fc3eca2c3af" providerId="ADAL" clId="{CD94122C-7881-419B-81DE-A2E6BECF74A3}" dt="2024-01-17T19:42:25.019" v="60" actId="1076"/>
          <ac:spMkLst>
            <pc:docMk/>
            <pc:sldMk cId="1736390099" sldId="409"/>
            <ac:spMk id="13" creationId="{D7B6742E-0EB6-DA1C-5C4D-F98316963773}"/>
          </ac:spMkLst>
        </pc:spChg>
        <pc:spChg chg="add mod">
          <ac:chgData name="Fei Qi" userId="3a0329be-6602-4f64-938f-1fc3eca2c3af" providerId="ADAL" clId="{CD94122C-7881-419B-81DE-A2E6BECF74A3}" dt="2024-01-17T19:42:28.506" v="63" actId="14100"/>
          <ac:spMkLst>
            <pc:docMk/>
            <pc:sldMk cId="1736390099" sldId="409"/>
            <ac:spMk id="14" creationId="{8080C8A6-5A50-13EC-8A8C-5C606D7DA86E}"/>
          </ac:spMkLst>
        </pc:spChg>
      </pc:sldChg>
      <pc:sldChg chg="addSp modSp add mod modAnim">
        <pc:chgData name="Fei Qi" userId="3a0329be-6602-4f64-938f-1fc3eca2c3af" providerId="ADAL" clId="{CD94122C-7881-419B-81DE-A2E6BECF74A3}" dt="2024-01-17T19:44:31.463" v="147" actId="1076"/>
        <pc:sldMkLst>
          <pc:docMk/>
          <pc:sldMk cId="2650728237" sldId="410"/>
        </pc:sldMkLst>
        <pc:spChg chg="add mod">
          <ac:chgData name="Fei Qi" userId="3a0329be-6602-4f64-938f-1fc3eca2c3af" providerId="ADAL" clId="{CD94122C-7881-419B-81DE-A2E6BECF74A3}" dt="2024-01-17T19:44:08.288" v="129" actId="1038"/>
          <ac:spMkLst>
            <pc:docMk/>
            <pc:sldMk cId="2650728237" sldId="410"/>
            <ac:spMk id="2" creationId="{18567D24-97C3-9FF8-2562-21DA31CA8A80}"/>
          </ac:spMkLst>
        </pc:spChg>
        <pc:spChg chg="add mod">
          <ac:chgData name="Fei Qi" userId="3a0329be-6602-4f64-938f-1fc3eca2c3af" providerId="ADAL" clId="{CD94122C-7881-419B-81DE-A2E6BECF74A3}" dt="2024-01-17T19:44:16.029" v="139" actId="1036"/>
          <ac:spMkLst>
            <pc:docMk/>
            <pc:sldMk cId="2650728237" sldId="410"/>
            <ac:spMk id="3" creationId="{CB27CE4A-EC75-57F9-507C-E2AE548030E5}"/>
          </ac:spMkLst>
        </pc:spChg>
        <pc:spChg chg="add mod">
          <ac:chgData name="Fei Qi" userId="3a0329be-6602-4f64-938f-1fc3eca2c3af" providerId="ADAL" clId="{CD94122C-7881-419B-81DE-A2E6BECF74A3}" dt="2024-01-17T19:44:23.773" v="143" actId="1076"/>
          <ac:spMkLst>
            <pc:docMk/>
            <pc:sldMk cId="2650728237" sldId="410"/>
            <ac:spMk id="4" creationId="{EB32A5A0-F45A-0AE2-2F31-047C34F12335}"/>
          </ac:spMkLst>
        </pc:spChg>
        <pc:spChg chg="add mod">
          <ac:chgData name="Fei Qi" userId="3a0329be-6602-4f64-938f-1fc3eca2c3af" providerId="ADAL" clId="{CD94122C-7881-419B-81DE-A2E6BECF74A3}" dt="2024-01-17T19:44:26.154" v="145" actId="1076"/>
          <ac:spMkLst>
            <pc:docMk/>
            <pc:sldMk cId="2650728237" sldId="410"/>
            <ac:spMk id="6" creationId="{5CE58EAB-7143-A441-2F5F-1F4C83C8022E}"/>
          </ac:spMkLst>
        </pc:spChg>
        <pc:spChg chg="add mod">
          <ac:chgData name="Fei Qi" userId="3a0329be-6602-4f64-938f-1fc3eca2c3af" providerId="ADAL" clId="{CD94122C-7881-419B-81DE-A2E6BECF74A3}" dt="2024-01-17T19:44:31.463" v="147" actId="1076"/>
          <ac:spMkLst>
            <pc:docMk/>
            <pc:sldMk cId="2650728237" sldId="410"/>
            <ac:spMk id="7" creationId="{2650B679-EEEA-41BB-47B5-594A70B2E779}"/>
          </ac:spMkLst>
        </pc:spChg>
      </pc:sldChg>
      <pc:sldChg chg="addSp modSp add mod modAnim">
        <pc:chgData name="Fei Qi" userId="3a0329be-6602-4f64-938f-1fc3eca2c3af" providerId="ADAL" clId="{CD94122C-7881-419B-81DE-A2E6BECF74A3}" dt="2024-01-17T19:43:57.741" v="111" actId="14100"/>
        <pc:sldMkLst>
          <pc:docMk/>
          <pc:sldMk cId="497990228" sldId="411"/>
        </pc:sldMkLst>
        <pc:spChg chg="add mod">
          <ac:chgData name="Fei Qi" userId="3a0329be-6602-4f64-938f-1fc3eca2c3af" providerId="ADAL" clId="{CD94122C-7881-419B-81DE-A2E6BECF74A3}" dt="2024-01-17T19:43:20.651" v="87" actId="14100"/>
          <ac:spMkLst>
            <pc:docMk/>
            <pc:sldMk cId="497990228" sldId="411"/>
            <ac:spMk id="2" creationId="{4D5A61CF-A5B3-ABAB-77A0-1FAB5B685CA9}"/>
          </ac:spMkLst>
        </pc:spChg>
        <pc:spChg chg="add mod">
          <ac:chgData name="Fei Qi" userId="3a0329be-6602-4f64-938f-1fc3eca2c3af" providerId="ADAL" clId="{CD94122C-7881-419B-81DE-A2E6BECF74A3}" dt="2024-01-17T19:43:31.843" v="98" actId="1035"/>
          <ac:spMkLst>
            <pc:docMk/>
            <pc:sldMk cId="497990228" sldId="411"/>
            <ac:spMk id="3" creationId="{7F10B2F5-85DD-4050-0549-097EEA5C8D91}"/>
          </ac:spMkLst>
        </pc:spChg>
        <pc:spChg chg="add mod">
          <ac:chgData name="Fei Qi" userId="3a0329be-6602-4f64-938f-1fc3eca2c3af" providerId="ADAL" clId="{CD94122C-7881-419B-81DE-A2E6BECF74A3}" dt="2024-01-17T19:43:39.586" v="103" actId="14100"/>
          <ac:spMkLst>
            <pc:docMk/>
            <pc:sldMk cId="497990228" sldId="411"/>
            <ac:spMk id="4" creationId="{FB89BA2B-E1E4-5045-7E0F-D4032D07C9BC}"/>
          </ac:spMkLst>
        </pc:spChg>
        <pc:spChg chg="add mod">
          <ac:chgData name="Fei Qi" userId="3a0329be-6602-4f64-938f-1fc3eca2c3af" providerId="ADAL" clId="{CD94122C-7881-419B-81DE-A2E6BECF74A3}" dt="2024-01-17T19:43:45.618" v="106" actId="14100"/>
          <ac:spMkLst>
            <pc:docMk/>
            <pc:sldMk cId="497990228" sldId="411"/>
            <ac:spMk id="6" creationId="{4768DC4D-B83E-B053-D62D-94C3A1CAFE2B}"/>
          </ac:spMkLst>
        </pc:spChg>
        <pc:spChg chg="add mod">
          <ac:chgData name="Fei Qi" userId="3a0329be-6602-4f64-938f-1fc3eca2c3af" providerId="ADAL" clId="{CD94122C-7881-419B-81DE-A2E6BECF74A3}" dt="2024-01-17T19:43:57.741" v="111" actId="14100"/>
          <ac:spMkLst>
            <pc:docMk/>
            <pc:sldMk cId="497990228" sldId="411"/>
            <ac:spMk id="7" creationId="{FF3FE7B4-711F-D5FA-57E4-A36C181CBE5A}"/>
          </ac:spMkLst>
        </pc:spChg>
        <pc:spChg chg="mod">
          <ac:chgData name="Fei Qi" userId="3a0329be-6602-4f64-938f-1fc3eca2c3af" providerId="ADAL" clId="{CD94122C-7881-419B-81DE-A2E6BECF74A3}" dt="2024-01-17T19:42:52.699" v="83" actId="207"/>
          <ac:spMkLst>
            <pc:docMk/>
            <pc:sldMk cId="497990228" sldId="411"/>
            <ac:spMk id="9" creationId="{7B79891C-44AC-42CB-B666-2D8C18C8DBDF}"/>
          </ac:spMkLst>
        </pc:spChg>
      </pc:sldChg>
      <pc:sldChg chg="add">
        <pc:chgData name="Fei Qi" userId="3a0329be-6602-4f64-938f-1fc3eca2c3af" providerId="ADAL" clId="{CD94122C-7881-419B-81DE-A2E6BECF74A3}" dt="2024-01-17T19:41:04.709" v="0"/>
        <pc:sldMkLst>
          <pc:docMk/>
          <pc:sldMk cId="1967759891" sldId="412"/>
        </pc:sldMkLst>
      </pc:sldChg>
      <pc:sldChg chg="addSp modSp add mod modAnim">
        <pc:chgData name="Fei Qi" userId="3a0329be-6602-4f64-938f-1fc3eca2c3af" providerId="ADAL" clId="{CD94122C-7881-419B-81DE-A2E6BECF74A3}" dt="2024-01-17T20:23:52.631" v="287" actId="14100"/>
        <pc:sldMkLst>
          <pc:docMk/>
          <pc:sldMk cId="2799439668" sldId="413"/>
        </pc:sldMkLst>
        <pc:spChg chg="add mod">
          <ac:chgData name="Fei Qi" userId="3a0329be-6602-4f64-938f-1fc3eca2c3af" providerId="ADAL" clId="{CD94122C-7881-419B-81DE-A2E6BECF74A3}" dt="2024-01-17T20:21:32.215" v="222" actId="14100"/>
          <ac:spMkLst>
            <pc:docMk/>
            <pc:sldMk cId="2799439668" sldId="413"/>
            <ac:spMk id="2" creationId="{CDB065D6-50CA-2836-1566-D5E205C8CDAD}"/>
          </ac:spMkLst>
        </pc:spChg>
        <pc:spChg chg="add mod">
          <ac:chgData name="Fei Qi" userId="3a0329be-6602-4f64-938f-1fc3eca2c3af" providerId="ADAL" clId="{CD94122C-7881-419B-81DE-A2E6BECF74A3}" dt="2024-01-17T20:21:40.659" v="225" actId="14100"/>
          <ac:spMkLst>
            <pc:docMk/>
            <pc:sldMk cId="2799439668" sldId="413"/>
            <ac:spMk id="3" creationId="{B850DA16-71D7-0F2C-CB7A-385394D1ACA3}"/>
          </ac:spMkLst>
        </pc:spChg>
        <pc:spChg chg="add mod">
          <ac:chgData name="Fei Qi" userId="3a0329be-6602-4f64-938f-1fc3eca2c3af" providerId="ADAL" clId="{CD94122C-7881-419B-81DE-A2E6BECF74A3}" dt="2024-01-17T20:21:44.230" v="228" actId="14100"/>
          <ac:spMkLst>
            <pc:docMk/>
            <pc:sldMk cId="2799439668" sldId="413"/>
            <ac:spMk id="4" creationId="{420B28E1-BF69-6586-F77F-4577A3C56848}"/>
          </ac:spMkLst>
        </pc:spChg>
        <pc:spChg chg="add mod">
          <ac:chgData name="Fei Qi" userId="3a0329be-6602-4f64-938f-1fc3eca2c3af" providerId="ADAL" clId="{CD94122C-7881-419B-81DE-A2E6BECF74A3}" dt="2024-01-17T20:21:50.688" v="231" actId="14100"/>
          <ac:spMkLst>
            <pc:docMk/>
            <pc:sldMk cId="2799439668" sldId="413"/>
            <ac:spMk id="6" creationId="{570094EE-9A4A-D263-3CE9-85191C3E4782}"/>
          </ac:spMkLst>
        </pc:spChg>
        <pc:spChg chg="add mod">
          <ac:chgData name="Fei Qi" userId="3a0329be-6602-4f64-938f-1fc3eca2c3af" providerId="ADAL" clId="{CD94122C-7881-419B-81DE-A2E6BECF74A3}" dt="2024-01-17T20:21:54.406" v="234" actId="14100"/>
          <ac:spMkLst>
            <pc:docMk/>
            <pc:sldMk cId="2799439668" sldId="413"/>
            <ac:spMk id="7" creationId="{D31CF740-17D7-FD55-2F1C-1F5F0CECA3CC}"/>
          </ac:spMkLst>
        </pc:spChg>
        <pc:spChg chg="add mod">
          <ac:chgData name="Fei Qi" userId="3a0329be-6602-4f64-938f-1fc3eca2c3af" providerId="ADAL" clId="{CD94122C-7881-419B-81DE-A2E6BECF74A3}" dt="2024-01-17T20:22:01.903" v="238" actId="14100"/>
          <ac:spMkLst>
            <pc:docMk/>
            <pc:sldMk cId="2799439668" sldId="413"/>
            <ac:spMk id="8" creationId="{C7DBBB28-1C77-9174-D80C-CD1E5FB3A4CD}"/>
          </ac:spMkLst>
        </pc:spChg>
        <pc:spChg chg="mod">
          <ac:chgData name="Fei Qi" userId="3a0329be-6602-4f64-938f-1fc3eca2c3af" providerId="ADAL" clId="{CD94122C-7881-419B-81DE-A2E6BECF74A3}" dt="2024-01-17T20:22:28.796" v="248" actId="207"/>
          <ac:spMkLst>
            <pc:docMk/>
            <pc:sldMk cId="2799439668" sldId="413"/>
            <ac:spMk id="9" creationId="{7B79891C-44AC-42CB-B666-2D8C18C8DBDF}"/>
          </ac:spMkLst>
        </pc:spChg>
        <pc:spChg chg="add mod">
          <ac:chgData name="Fei Qi" userId="3a0329be-6602-4f64-938f-1fc3eca2c3af" providerId="ADAL" clId="{CD94122C-7881-419B-81DE-A2E6BECF74A3}" dt="2024-01-17T20:22:53.703" v="255" actId="1035"/>
          <ac:spMkLst>
            <pc:docMk/>
            <pc:sldMk cId="2799439668" sldId="413"/>
            <ac:spMk id="10" creationId="{77BE5BC5-9153-DBE7-7237-2B1949A97653}"/>
          </ac:spMkLst>
        </pc:spChg>
        <pc:spChg chg="add mod">
          <ac:chgData name="Fei Qi" userId="3a0329be-6602-4f64-938f-1fc3eca2c3af" providerId="ADAL" clId="{CD94122C-7881-419B-81DE-A2E6BECF74A3}" dt="2024-01-17T20:23:01.135" v="262" actId="14100"/>
          <ac:spMkLst>
            <pc:docMk/>
            <pc:sldMk cId="2799439668" sldId="413"/>
            <ac:spMk id="11" creationId="{94851B1B-9BC7-88A5-8119-3C3D877C1B61}"/>
          </ac:spMkLst>
        </pc:spChg>
        <pc:spChg chg="add mod">
          <ac:chgData name="Fei Qi" userId="3a0329be-6602-4f64-938f-1fc3eca2c3af" providerId="ADAL" clId="{CD94122C-7881-419B-81DE-A2E6BECF74A3}" dt="2024-01-17T20:23:26.185" v="273" actId="14100"/>
          <ac:spMkLst>
            <pc:docMk/>
            <pc:sldMk cId="2799439668" sldId="413"/>
            <ac:spMk id="12" creationId="{EB8C5ED7-E1C1-9B3D-1CDC-EAA72D7AB792}"/>
          </ac:spMkLst>
        </pc:spChg>
        <pc:spChg chg="add mod">
          <ac:chgData name="Fei Qi" userId="3a0329be-6602-4f64-938f-1fc3eca2c3af" providerId="ADAL" clId="{CD94122C-7881-419B-81DE-A2E6BECF74A3}" dt="2024-01-17T20:23:05.888" v="265" actId="14100"/>
          <ac:spMkLst>
            <pc:docMk/>
            <pc:sldMk cId="2799439668" sldId="413"/>
            <ac:spMk id="13" creationId="{448E640B-2793-E73E-D543-38E9E942E524}"/>
          </ac:spMkLst>
        </pc:spChg>
        <pc:spChg chg="add mod">
          <ac:chgData name="Fei Qi" userId="3a0329be-6602-4f64-938f-1fc3eca2c3af" providerId="ADAL" clId="{CD94122C-7881-419B-81DE-A2E6BECF74A3}" dt="2024-01-17T20:23:11.678" v="268" actId="14100"/>
          <ac:spMkLst>
            <pc:docMk/>
            <pc:sldMk cId="2799439668" sldId="413"/>
            <ac:spMk id="14" creationId="{6D3BBCCF-585C-0FD3-6FAD-64C0D7FF9A12}"/>
          </ac:spMkLst>
        </pc:spChg>
        <pc:spChg chg="add mod">
          <ac:chgData name="Fei Qi" userId="3a0329be-6602-4f64-938f-1fc3eca2c3af" providerId="ADAL" clId="{CD94122C-7881-419B-81DE-A2E6BECF74A3}" dt="2024-01-17T20:23:15.671" v="271" actId="14100"/>
          <ac:spMkLst>
            <pc:docMk/>
            <pc:sldMk cId="2799439668" sldId="413"/>
            <ac:spMk id="15" creationId="{B0129D45-28DB-F2FC-0242-DDC572D6DE06}"/>
          </ac:spMkLst>
        </pc:spChg>
        <pc:spChg chg="add mod">
          <ac:chgData name="Fei Qi" userId="3a0329be-6602-4f64-938f-1fc3eca2c3af" providerId="ADAL" clId="{CD94122C-7881-419B-81DE-A2E6BECF74A3}" dt="2024-01-17T20:23:30.887" v="275" actId="1076"/>
          <ac:spMkLst>
            <pc:docMk/>
            <pc:sldMk cId="2799439668" sldId="413"/>
            <ac:spMk id="16" creationId="{E948983A-01A4-906B-227C-81522FB4E420}"/>
          </ac:spMkLst>
        </pc:spChg>
        <pc:spChg chg="add mod">
          <ac:chgData name="Fei Qi" userId="3a0329be-6602-4f64-938f-1fc3eca2c3af" providerId="ADAL" clId="{CD94122C-7881-419B-81DE-A2E6BECF74A3}" dt="2024-01-17T20:23:36.362" v="278" actId="1076"/>
          <ac:spMkLst>
            <pc:docMk/>
            <pc:sldMk cId="2799439668" sldId="413"/>
            <ac:spMk id="17" creationId="{1DED1F8D-D6D0-C1EE-0FA8-46A816F0C0B1}"/>
          </ac:spMkLst>
        </pc:spChg>
        <pc:spChg chg="add mod">
          <ac:chgData name="Fei Qi" userId="3a0329be-6602-4f64-938f-1fc3eca2c3af" providerId="ADAL" clId="{CD94122C-7881-419B-81DE-A2E6BECF74A3}" dt="2024-01-17T20:23:42.639" v="281" actId="14100"/>
          <ac:spMkLst>
            <pc:docMk/>
            <pc:sldMk cId="2799439668" sldId="413"/>
            <ac:spMk id="18" creationId="{E52DC801-FAB1-0612-EC56-703BE466FF8C}"/>
          </ac:spMkLst>
        </pc:spChg>
        <pc:spChg chg="add mod">
          <ac:chgData name="Fei Qi" userId="3a0329be-6602-4f64-938f-1fc3eca2c3af" providerId="ADAL" clId="{CD94122C-7881-419B-81DE-A2E6BECF74A3}" dt="2024-01-17T20:23:48.786" v="284" actId="14100"/>
          <ac:spMkLst>
            <pc:docMk/>
            <pc:sldMk cId="2799439668" sldId="413"/>
            <ac:spMk id="19" creationId="{AC3C5387-AFFC-45EE-A924-6DD3ACB7BEDC}"/>
          </ac:spMkLst>
        </pc:spChg>
        <pc:spChg chg="add mod">
          <ac:chgData name="Fei Qi" userId="3a0329be-6602-4f64-938f-1fc3eca2c3af" providerId="ADAL" clId="{CD94122C-7881-419B-81DE-A2E6BECF74A3}" dt="2024-01-17T20:23:52.631" v="287" actId="14100"/>
          <ac:spMkLst>
            <pc:docMk/>
            <pc:sldMk cId="2799439668" sldId="413"/>
            <ac:spMk id="20" creationId="{DC1397E7-92B5-94BD-2AE1-10B295E06FC9}"/>
          </ac:spMkLst>
        </pc:spChg>
      </pc:sldChg>
    </pc:docChg>
  </pc:docChgLst>
  <pc:docChgLst>
    <pc:chgData name="Fei Qi" userId="3a0329be-6602-4f64-938f-1fc3eca2c3af" providerId="ADAL" clId="{941C021D-DF3E-4C40-9C0E-3386EB785612}"/>
    <pc:docChg chg="modSld modShowInfo">
      <pc:chgData name="Fei Qi" userId="3a0329be-6602-4f64-938f-1fc3eca2c3af" providerId="ADAL" clId="{941C021D-DF3E-4C40-9C0E-3386EB785612}" dt="2024-01-25T03:15:50.515" v="4" actId="6549"/>
      <pc:docMkLst>
        <pc:docMk/>
      </pc:docMkLst>
      <pc:sldChg chg="modSp">
        <pc:chgData name="Fei Qi" userId="3a0329be-6602-4f64-938f-1fc3eca2c3af" providerId="ADAL" clId="{941C021D-DF3E-4C40-9C0E-3386EB785612}" dt="2024-01-25T03:15:50.515" v="4" actId="6549"/>
        <pc:sldMkLst>
          <pc:docMk/>
          <pc:sldMk cId="1736390099" sldId="409"/>
        </pc:sldMkLst>
        <pc:spChg chg="mod">
          <ac:chgData name="Fei Qi" userId="3a0329be-6602-4f64-938f-1fc3eca2c3af" providerId="ADAL" clId="{941C021D-DF3E-4C40-9C0E-3386EB785612}" dt="2024-01-25T03:15:50.515" v="4" actId="6549"/>
          <ac:spMkLst>
            <pc:docMk/>
            <pc:sldMk cId="1736390099" sldId="409"/>
            <ac:spMk id="9" creationId="{7B79891C-44AC-42CB-B666-2D8C18C8D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50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537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the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⋅1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Initial condition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=0⇒1+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5378011"/>
              </a:xfrm>
              <a:prstGeom prst="rect">
                <a:avLst/>
              </a:prstGeom>
              <a:blipFill>
                <a:blip r:embed="rId3"/>
                <a:stretch>
                  <a:fillRect l="-1174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6038910-B32A-928D-DCBD-2909EC2A0FF1}"/>
              </a:ext>
            </a:extLst>
          </p:cNvPr>
          <p:cNvSpPr/>
          <p:nvPr/>
        </p:nvSpPr>
        <p:spPr>
          <a:xfrm>
            <a:off x="709981" y="2836791"/>
            <a:ext cx="2384912" cy="3548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48477-FFB0-49DA-460C-55EB4A19932B}"/>
              </a:ext>
            </a:extLst>
          </p:cNvPr>
          <p:cNvSpPr/>
          <p:nvPr/>
        </p:nvSpPr>
        <p:spPr>
          <a:xfrm>
            <a:off x="3094892" y="2836791"/>
            <a:ext cx="5468815" cy="3548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9A55A-7D6D-4F9D-DCE6-0EE5D86C8CB6}"/>
              </a:ext>
            </a:extLst>
          </p:cNvPr>
          <p:cNvSpPr/>
          <p:nvPr/>
        </p:nvSpPr>
        <p:spPr>
          <a:xfrm>
            <a:off x="771526" y="3191608"/>
            <a:ext cx="7220682" cy="7649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42502-2202-4822-7DC3-A6D93B33FDAA}"/>
              </a:ext>
            </a:extLst>
          </p:cNvPr>
          <p:cNvSpPr/>
          <p:nvPr/>
        </p:nvSpPr>
        <p:spPr>
          <a:xfrm>
            <a:off x="838199" y="4094019"/>
            <a:ext cx="5468815" cy="3548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74A00-7D8C-5C7E-4B78-9DA27066033F}"/>
              </a:ext>
            </a:extLst>
          </p:cNvPr>
          <p:cNvSpPr/>
          <p:nvPr/>
        </p:nvSpPr>
        <p:spPr>
          <a:xfrm>
            <a:off x="771526" y="4478902"/>
            <a:ext cx="5468815" cy="3902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8B480-2256-89B3-34FD-8E3767BF24A1}"/>
              </a:ext>
            </a:extLst>
          </p:cNvPr>
          <p:cNvSpPr/>
          <p:nvPr/>
        </p:nvSpPr>
        <p:spPr>
          <a:xfrm>
            <a:off x="838199" y="4869201"/>
            <a:ext cx="4067910" cy="11623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55291-756D-3EF7-79A6-0B270062DDD8}"/>
              </a:ext>
            </a:extLst>
          </p:cNvPr>
          <p:cNvSpPr/>
          <p:nvPr/>
        </p:nvSpPr>
        <p:spPr>
          <a:xfrm>
            <a:off x="4927782" y="4872383"/>
            <a:ext cx="1312559" cy="11623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10AE1-8A3A-02C6-28CD-DCDFC9B189A9}"/>
              </a:ext>
            </a:extLst>
          </p:cNvPr>
          <p:cNvSpPr/>
          <p:nvPr/>
        </p:nvSpPr>
        <p:spPr>
          <a:xfrm>
            <a:off x="6240341" y="5391565"/>
            <a:ext cx="1540851" cy="6399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811CC9-0F5B-999F-6F9D-41993ED4C5A1}"/>
              </a:ext>
            </a:extLst>
          </p:cNvPr>
          <p:cNvSpPr/>
          <p:nvPr/>
        </p:nvSpPr>
        <p:spPr>
          <a:xfrm>
            <a:off x="816526" y="6002832"/>
            <a:ext cx="3623589" cy="3565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6742E-0EB6-DA1C-5C4D-F98316963773}"/>
              </a:ext>
            </a:extLst>
          </p:cNvPr>
          <p:cNvSpPr/>
          <p:nvPr/>
        </p:nvSpPr>
        <p:spPr>
          <a:xfrm>
            <a:off x="4440115" y="5994509"/>
            <a:ext cx="3623589" cy="3565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0C8A6-5A50-13EC-8A8C-5C606D7DA86E}"/>
              </a:ext>
            </a:extLst>
          </p:cNvPr>
          <p:cNvSpPr/>
          <p:nvPr/>
        </p:nvSpPr>
        <p:spPr>
          <a:xfrm>
            <a:off x="832703" y="6368254"/>
            <a:ext cx="3739297" cy="3565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3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50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r>
                  <a:rPr lang="en-US" altLang="zh-CN" sz="1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the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(1,∞),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⋅0</m:t>
                              </m:r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(1,∞)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5008679"/>
              </a:xfrm>
              <a:prstGeom prst="rect">
                <a:avLst/>
              </a:prstGeom>
              <a:blipFill>
                <a:blip r:embed="rId3"/>
                <a:stretch>
                  <a:fillRect l="-1174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5A61CF-A5B3-ABAB-77A0-1FAB5B685CA9}"/>
              </a:ext>
            </a:extLst>
          </p:cNvPr>
          <p:cNvSpPr/>
          <p:nvPr/>
        </p:nvSpPr>
        <p:spPr>
          <a:xfrm>
            <a:off x="595309" y="4099838"/>
            <a:ext cx="4741621" cy="3565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10B2F5-85DD-4050-0549-097EEA5C8D91}"/>
              </a:ext>
            </a:extLst>
          </p:cNvPr>
          <p:cNvSpPr/>
          <p:nvPr/>
        </p:nvSpPr>
        <p:spPr>
          <a:xfrm>
            <a:off x="771526" y="4473706"/>
            <a:ext cx="5538791" cy="3921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9BA2B-E1E4-5045-7E0F-D4032D07C9BC}"/>
              </a:ext>
            </a:extLst>
          </p:cNvPr>
          <p:cNvSpPr/>
          <p:nvPr/>
        </p:nvSpPr>
        <p:spPr>
          <a:xfrm>
            <a:off x="771525" y="4865885"/>
            <a:ext cx="4741621" cy="11568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8DC4D-B83E-B053-D62D-94C3A1CAFE2B}"/>
              </a:ext>
            </a:extLst>
          </p:cNvPr>
          <p:cNvSpPr/>
          <p:nvPr/>
        </p:nvSpPr>
        <p:spPr>
          <a:xfrm>
            <a:off x="5513147" y="5082760"/>
            <a:ext cx="1731716" cy="11568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FE7B4-711F-D5FA-57E4-A36C181CBE5A}"/>
              </a:ext>
            </a:extLst>
          </p:cNvPr>
          <p:cNvSpPr/>
          <p:nvPr/>
        </p:nvSpPr>
        <p:spPr>
          <a:xfrm>
            <a:off x="771524" y="6021937"/>
            <a:ext cx="3738930" cy="5227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9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5105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the solution of the IVP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∈[0,1]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𝐶𝑒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∈(1,∞)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make sure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continuous, we need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→1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→1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is to say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5105308"/>
              </a:xfrm>
              <a:prstGeom prst="rect">
                <a:avLst/>
              </a:prstGeom>
              <a:blipFill>
                <a:blip r:embed="rId3"/>
                <a:stretch>
                  <a:fillRect l="-1174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8567D24-97C3-9FF8-2562-21DA31CA8A80}"/>
              </a:ext>
            </a:extLst>
          </p:cNvPr>
          <p:cNvSpPr/>
          <p:nvPr/>
        </p:nvSpPr>
        <p:spPr>
          <a:xfrm>
            <a:off x="824278" y="4307437"/>
            <a:ext cx="6420584" cy="12932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7CE4A-EC75-57F9-507C-E2AE548030E5}"/>
              </a:ext>
            </a:extLst>
          </p:cNvPr>
          <p:cNvSpPr/>
          <p:nvPr/>
        </p:nvSpPr>
        <p:spPr>
          <a:xfrm>
            <a:off x="771526" y="5635867"/>
            <a:ext cx="4169751" cy="336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2A5A0-F45A-0AE2-2F31-047C34F12335}"/>
              </a:ext>
            </a:extLst>
          </p:cNvPr>
          <p:cNvSpPr/>
          <p:nvPr/>
        </p:nvSpPr>
        <p:spPr>
          <a:xfrm>
            <a:off x="4941277" y="5600699"/>
            <a:ext cx="4037866" cy="5187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58EAB-7143-A441-2F5F-1F4C83C8022E}"/>
              </a:ext>
            </a:extLst>
          </p:cNvPr>
          <p:cNvSpPr/>
          <p:nvPr/>
        </p:nvSpPr>
        <p:spPr>
          <a:xfrm>
            <a:off x="663674" y="6119448"/>
            <a:ext cx="4037866" cy="5187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0B679-EEEA-41BB-47B5-594A70B2E779}"/>
              </a:ext>
            </a:extLst>
          </p:cNvPr>
          <p:cNvSpPr/>
          <p:nvPr/>
        </p:nvSpPr>
        <p:spPr>
          <a:xfrm>
            <a:off x="4701540" y="6107969"/>
            <a:ext cx="4037866" cy="51874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7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7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312513" cy="4245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    0≤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solution of the IVP that is continuous everywhere.</a:t>
                </a:r>
              </a:p>
              <a:p>
                <a:endParaRPr lang="en-US" altLang="zh-CN" sz="1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principle: Solve the ODE on each individual intervals. Determine the constants by either the initial condition or continuity.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Conclusion: the continuous solution of the IVP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∈[0,1]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∈(1,∞)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312513" cy="4245265"/>
              </a:xfrm>
              <a:prstGeom prst="rect">
                <a:avLst/>
              </a:prstGeom>
              <a:blipFill>
                <a:blip r:embed="rId3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677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9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general, a nonlinear ODE is very difficult to solve.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can only handle a few special types of nonlinear ODEs.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the derivative is a product of two functions, one depends only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other depends only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first separate the variables, then integrate both sides.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99271"/>
              </a:xfrm>
              <a:prstGeom prst="rect">
                <a:avLst/>
              </a:prstGeom>
              <a:blipFill>
                <a:blip r:embed="rId3"/>
                <a:stretch>
                  <a:fillRect l="-1199" t="-921" r="-75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8E3E12-4B67-E616-3363-4C02FD879164}"/>
              </a:ext>
            </a:extLst>
          </p:cNvPr>
          <p:cNvSpPr/>
          <p:nvPr/>
        </p:nvSpPr>
        <p:spPr>
          <a:xfrm>
            <a:off x="771526" y="2490937"/>
            <a:ext cx="5922237" cy="11844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5E8C9D-3D52-4738-F27B-E525582E0DDA}"/>
              </a:ext>
            </a:extLst>
          </p:cNvPr>
          <p:cNvSpPr/>
          <p:nvPr/>
        </p:nvSpPr>
        <p:spPr>
          <a:xfrm>
            <a:off x="771525" y="3675355"/>
            <a:ext cx="5922237" cy="40837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1864D-702E-3587-4265-BC25DD6E5368}"/>
              </a:ext>
            </a:extLst>
          </p:cNvPr>
          <p:cNvSpPr/>
          <p:nvPr/>
        </p:nvSpPr>
        <p:spPr>
          <a:xfrm>
            <a:off x="6693762" y="3675354"/>
            <a:ext cx="2291918" cy="40837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0DA49-1D63-C95E-13FA-C5E8DE0863D6}"/>
              </a:ext>
            </a:extLst>
          </p:cNvPr>
          <p:cNvSpPr/>
          <p:nvPr/>
        </p:nvSpPr>
        <p:spPr>
          <a:xfrm>
            <a:off x="718258" y="4079679"/>
            <a:ext cx="1421259" cy="2803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15BDB-9F90-0EE9-A5E6-1BB36C25CB6A}"/>
              </a:ext>
            </a:extLst>
          </p:cNvPr>
          <p:cNvSpPr/>
          <p:nvPr/>
        </p:nvSpPr>
        <p:spPr>
          <a:xfrm>
            <a:off x="2139517" y="4079678"/>
            <a:ext cx="3595458" cy="2981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45223-C5E8-2E2A-14AD-7100B27E3E67}"/>
              </a:ext>
            </a:extLst>
          </p:cNvPr>
          <p:cNvSpPr/>
          <p:nvPr/>
        </p:nvSpPr>
        <p:spPr>
          <a:xfrm>
            <a:off x="593972" y="4421485"/>
            <a:ext cx="7014192" cy="3413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9872A6-8398-0860-F8A0-9DD4AB62BDE5}"/>
              </a:ext>
            </a:extLst>
          </p:cNvPr>
          <p:cNvSpPr/>
          <p:nvPr/>
        </p:nvSpPr>
        <p:spPr>
          <a:xfrm>
            <a:off x="1305016" y="4771901"/>
            <a:ext cx="7014192" cy="7718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46C472-82DA-F201-7D39-49E0A2E62339}"/>
              </a:ext>
            </a:extLst>
          </p:cNvPr>
          <p:cNvSpPr/>
          <p:nvPr/>
        </p:nvSpPr>
        <p:spPr>
          <a:xfrm>
            <a:off x="1225211" y="5535339"/>
            <a:ext cx="7014192" cy="7718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15E8-936B-2EC4-A7A2-85585A438020}"/>
              </a:ext>
            </a:extLst>
          </p:cNvPr>
          <p:cNvSpPr/>
          <p:nvPr/>
        </p:nvSpPr>
        <p:spPr>
          <a:xfrm>
            <a:off x="593971" y="6329582"/>
            <a:ext cx="8134349" cy="3413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5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blipFill>
                <a:blip r:embed="rId3"/>
                <a:stretch>
                  <a:fillRect l="-119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/>
              <p:nvPr/>
            </p:nvSpPr>
            <p:spPr>
              <a:xfrm>
                <a:off x="1222310" y="3829686"/>
                <a:ext cx="8134348" cy="2313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3829686"/>
                <a:ext cx="8134348" cy="23132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145CD4-9117-A00C-39A0-02D96221950F}"/>
              </a:ext>
            </a:extLst>
          </p:cNvPr>
          <p:cNvSpPr txBox="1"/>
          <p:nvPr/>
        </p:nvSpPr>
        <p:spPr>
          <a:xfrm>
            <a:off x="4226573" y="6142948"/>
            <a:ext cx="467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one-parameter family of implicit solutions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9964E-4DDD-5B4D-8E42-9FC6156FE606}"/>
              </a:ext>
            </a:extLst>
          </p:cNvPr>
          <p:cNvSpPr/>
          <p:nvPr/>
        </p:nvSpPr>
        <p:spPr>
          <a:xfrm>
            <a:off x="4385569" y="3829686"/>
            <a:ext cx="3986905" cy="8133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5FBF7-40E5-2B69-9C29-BCA22FF022C1}"/>
              </a:ext>
            </a:extLst>
          </p:cNvPr>
          <p:cNvSpPr/>
          <p:nvPr/>
        </p:nvSpPr>
        <p:spPr>
          <a:xfrm>
            <a:off x="1979720" y="4678088"/>
            <a:ext cx="5608877" cy="6721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D062C-414B-10E4-18C1-0ACE267CAA04}"/>
              </a:ext>
            </a:extLst>
          </p:cNvPr>
          <p:cNvSpPr/>
          <p:nvPr/>
        </p:nvSpPr>
        <p:spPr>
          <a:xfrm>
            <a:off x="2034261" y="5422192"/>
            <a:ext cx="5608877" cy="6721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8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4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blipFill>
                <a:blip r:embed="rId3"/>
                <a:stretch>
                  <a:fillRect l="-119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/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/>
              <p:nvPr/>
            </p:nvSpPr>
            <p:spPr>
              <a:xfrm>
                <a:off x="771526" y="4744814"/>
                <a:ext cx="8276253" cy="1673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𝑦𝑑𝑦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𝑦𝑑𝑦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4744814"/>
                <a:ext cx="8276253" cy="1673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10DED1-7E0A-BD77-9A20-3E6B8D35C47A}"/>
              </a:ext>
            </a:extLst>
          </p:cNvPr>
          <p:cNvSpPr txBox="1"/>
          <p:nvPr/>
        </p:nvSpPr>
        <p:spPr>
          <a:xfrm>
            <a:off x="4572000" y="63253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one-parameter family of implicit solutions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AA610-6AA1-5C6C-838D-4A26308A4AFE}"/>
              </a:ext>
            </a:extLst>
          </p:cNvPr>
          <p:cNvSpPr/>
          <p:nvPr/>
        </p:nvSpPr>
        <p:spPr>
          <a:xfrm>
            <a:off x="1222310" y="4796155"/>
            <a:ext cx="5608877" cy="8133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2C227-247B-0CE1-3FE3-25E7BA25C658}"/>
              </a:ext>
            </a:extLst>
          </p:cNvPr>
          <p:cNvSpPr/>
          <p:nvPr/>
        </p:nvSpPr>
        <p:spPr>
          <a:xfrm>
            <a:off x="1171832" y="5639435"/>
            <a:ext cx="3867209" cy="7004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01A3D-128D-1A10-F422-64564EF1153E}"/>
              </a:ext>
            </a:extLst>
          </p:cNvPr>
          <p:cNvSpPr/>
          <p:nvPr/>
        </p:nvSpPr>
        <p:spPr>
          <a:xfrm>
            <a:off x="5038854" y="5563521"/>
            <a:ext cx="3867209" cy="7004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6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Separable ODE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Separable ODE: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process yields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solutions.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97990"/>
              </a:xfrm>
              <a:prstGeom prst="rect">
                <a:avLst/>
              </a:prstGeom>
              <a:blipFill>
                <a:blip r:embed="rId4"/>
                <a:stretch>
                  <a:fillRect l="-1199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/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842B-53E3-7551-2C83-ACEC1EAF4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10" y="3851448"/>
                <a:ext cx="5812972" cy="1265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/>
              <p:nvPr/>
            </p:nvSpPr>
            <p:spPr>
              <a:xfrm>
                <a:off x="516099" y="4611231"/>
                <a:ext cx="82762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=1⇒1=−2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+3⇒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br>
                  <a:rPr lang="en-US" altLang="zh-CN" sz="240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42E17-D1AD-4D57-CCEC-D36D307EA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9" y="4611231"/>
                <a:ext cx="8276253" cy="2246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D97451D-B5CC-BC13-DE7E-1D7274816678}"/>
              </a:ext>
            </a:extLst>
          </p:cNvPr>
          <p:cNvSpPr txBox="1"/>
          <p:nvPr/>
        </p:nvSpPr>
        <p:spPr>
          <a:xfrm>
            <a:off x="7474695" y="5657671"/>
            <a:ext cx="1795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 explicit solution, but the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interval of existence is hard.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61B4E-A89C-3666-0D83-28E091263314}"/>
              </a:ext>
            </a:extLst>
          </p:cNvPr>
          <p:cNvSpPr txBox="1"/>
          <p:nvPr/>
        </p:nvSpPr>
        <p:spPr>
          <a:xfrm>
            <a:off x="1936685" y="5734615"/>
            <a:ext cx="340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Positive branch because </a:t>
            </a:r>
            <a:r>
              <a:rPr 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(0) &gt;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85A19-3DE7-2521-7BE7-0731AC9D59A3}"/>
              </a:ext>
            </a:extLst>
          </p:cNvPr>
          <p:cNvCxnSpPr>
            <a:cxnSpLocks/>
          </p:cNvCxnSpPr>
          <p:nvPr/>
        </p:nvCxnSpPr>
        <p:spPr>
          <a:xfrm>
            <a:off x="4844725" y="6045790"/>
            <a:ext cx="0" cy="174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0761DE2-33A4-BC94-A845-829214B41674}"/>
              </a:ext>
            </a:extLst>
          </p:cNvPr>
          <p:cNvSpPr/>
          <p:nvPr/>
        </p:nvSpPr>
        <p:spPr>
          <a:xfrm>
            <a:off x="4981904" y="4630352"/>
            <a:ext cx="3867209" cy="7004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B4C934-393F-62CE-7AFD-D65B190675CB}"/>
              </a:ext>
            </a:extLst>
          </p:cNvPr>
          <p:cNvSpPr/>
          <p:nvPr/>
        </p:nvSpPr>
        <p:spPr>
          <a:xfrm>
            <a:off x="608754" y="5372188"/>
            <a:ext cx="5294206" cy="362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381F0-3080-BB0D-2D67-C8421F5B1D97}"/>
              </a:ext>
            </a:extLst>
          </p:cNvPr>
          <p:cNvSpPr/>
          <p:nvPr/>
        </p:nvSpPr>
        <p:spPr>
          <a:xfrm>
            <a:off x="771526" y="5920525"/>
            <a:ext cx="3800471" cy="88504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2AF6BD-770C-0CA9-EE32-3EA4DA814278}"/>
              </a:ext>
            </a:extLst>
          </p:cNvPr>
          <p:cNvSpPr/>
          <p:nvPr/>
        </p:nvSpPr>
        <p:spPr>
          <a:xfrm>
            <a:off x="4582158" y="5751649"/>
            <a:ext cx="2902698" cy="10525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12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8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861635"/>
              </a:xfrm>
              <a:prstGeom prst="rect">
                <a:avLst/>
              </a:prstGeom>
              <a:blipFill>
                <a:blip r:embed="rId3"/>
                <a:stretch>
                  <a:fillRect l="-1199" t="-1264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7EBB6F-4252-B945-9940-D37AB75C5F6E}"/>
              </a:ext>
            </a:extLst>
          </p:cNvPr>
          <p:cNvSpPr txBox="1"/>
          <p:nvPr/>
        </p:nvSpPr>
        <p:spPr>
          <a:xfrm>
            <a:off x="4767749" y="5124769"/>
            <a:ext cx="467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one-parameter family of implicit solutions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B69C32-FD22-EF3F-B043-BA9640D17104}"/>
              </a:ext>
            </a:extLst>
          </p:cNvPr>
          <p:cNvSpPr/>
          <p:nvPr/>
        </p:nvSpPr>
        <p:spPr>
          <a:xfrm>
            <a:off x="607153" y="1447800"/>
            <a:ext cx="6515007" cy="4419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7302F-D89C-25C5-37C7-58FC53331269}"/>
              </a:ext>
            </a:extLst>
          </p:cNvPr>
          <p:cNvSpPr/>
          <p:nvPr/>
        </p:nvSpPr>
        <p:spPr>
          <a:xfrm>
            <a:off x="353153" y="1907792"/>
            <a:ext cx="8552722" cy="365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059D2-07CB-A516-D826-A6B221A7F3A5}"/>
              </a:ext>
            </a:extLst>
          </p:cNvPr>
          <p:cNvSpPr/>
          <p:nvPr/>
        </p:nvSpPr>
        <p:spPr>
          <a:xfrm>
            <a:off x="464913" y="2273552"/>
            <a:ext cx="3700687" cy="365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28D5D-E2D3-9F1D-4330-A4D7E5C1FCA9}"/>
              </a:ext>
            </a:extLst>
          </p:cNvPr>
          <p:cNvSpPr/>
          <p:nvPr/>
        </p:nvSpPr>
        <p:spPr>
          <a:xfrm>
            <a:off x="4193587" y="2262888"/>
            <a:ext cx="4477832" cy="365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2D5FC-6C68-214E-0110-53E26DC6E122}"/>
              </a:ext>
            </a:extLst>
          </p:cNvPr>
          <p:cNvSpPr/>
          <p:nvPr/>
        </p:nvSpPr>
        <p:spPr>
          <a:xfrm>
            <a:off x="547689" y="2605032"/>
            <a:ext cx="1655534" cy="365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215A8-62B6-DBC0-B5B0-0D4D19773C44}"/>
              </a:ext>
            </a:extLst>
          </p:cNvPr>
          <p:cNvSpPr/>
          <p:nvPr/>
        </p:nvSpPr>
        <p:spPr>
          <a:xfrm>
            <a:off x="2266544" y="2621920"/>
            <a:ext cx="3422061" cy="365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58E01-D3C0-5109-B89B-47CA1C8929E6}"/>
              </a:ext>
            </a:extLst>
          </p:cNvPr>
          <p:cNvSpPr/>
          <p:nvPr/>
        </p:nvSpPr>
        <p:spPr>
          <a:xfrm>
            <a:off x="5721939" y="2605032"/>
            <a:ext cx="3422061" cy="3652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358B-5DAB-DCF3-1B42-6C939B986ED6}"/>
              </a:ext>
            </a:extLst>
          </p:cNvPr>
          <p:cNvSpPr/>
          <p:nvPr/>
        </p:nvSpPr>
        <p:spPr>
          <a:xfrm>
            <a:off x="464913" y="3291329"/>
            <a:ext cx="6515007" cy="4419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5FD71-077A-4A12-B32A-F4EE6E544961}"/>
              </a:ext>
            </a:extLst>
          </p:cNvPr>
          <p:cNvSpPr/>
          <p:nvPr/>
        </p:nvSpPr>
        <p:spPr>
          <a:xfrm>
            <a:off x="917962" y="3727918"/>
            <a:ext cx="2952289" cy="7431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645B0-623D-6E6A-3572-2C9C7270749B}"/>
              </a:ext>
            </a:extLst>
          </p:cNvPr>
          <p:cNvSpPr/>
          <p:nvPr/>
        </p:nvSpPr>
        <p:spPr>
          <a:xfrm>
            <a:off x="3864656" y="3718797"/>
            <a:ext cx="2952289" cy="8174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3131E-67C9-252D-D551-21D5411B022D}"/>
              </a:ext>
            </a:extLst>
          </p:cNvPr>
          <p:cNvSpPr/>
          <p:nvPr/>
        </p:nvSpPr>
        <p:spPr>
          <a:xfrm>
            <a:off x="1528952" y="4492663"/>
            <a:ext cx="3247518" cy="8174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5A012-F672-AF81-4C71-8A0152445010}"/>
              </a:ext>
            </a:extLst>
          </p:cNvPr>
          <p:cNvSpPr/>
          <p:nvPr/>
        </p:nvSpPr>
        <p:spPr>
          <a:xfrm>
            <a:off x="4846362" y="4524137"/>
            <a:ext cx="3247518" cy="8174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1+3</m:t>
                          </m:r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=−4.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blipFill>
                <a:blip r:embed="rId3"/>
                <a:stretch>
                  <a:fillRect l="-1199" t="-973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A3177D4-71A1-93C7-5A9C-4D9757A41E10}"/>
              </a:ext>
            </a:extLst>
          </p:cNvPr>
          <p:cNvSpPr/>
          <p:nvPr/>
        </p:nvSpPr>
        <p:spPr>
          <a:xfrm>
            <a:off x="1068120" y="4534971"/>
            <a:ext cx="1842134" cy="8752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42EB4-08AF-9120-AA41-3D4EC1F69907}"/>
              </a:ext>
            </a:extLst>
          </p:cNvPr>
          <p:cNvSpPr/>
          <p:nvPr/>
        </p:nvSpPr>
        <p:spPr>
          <a:xfrm>
            <a:off x="2910254" y="4534971"/>
            <a:ext cx="3771900" cy="9514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B1EF5-E2CA-1796-B21F-85182AA7BEBA}"/>
              </a:ext>
            </a:extLst>
          </p:cNvPr>
          <p:cNvSpPr/>
          <p:nvPr/>
        </p:nvSpPr>
        <p:spPr>
          <a:xfrm>
            <a:off x="6770077" y="4685904"/>
            <a:ext cx="1509346" cy="573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6CD82-CE59-58D7-BFD9-DEC593946ABE}"/>
              </a:ext>
            </a:extLst>
          </p:cNvPr>
          <p:cNvSpPr/>
          <p:nvPr/>
        </p:nvSpPr>
        <p:spPr>
          <a:xfrm>
            <a:off x="1086216" y="5486400"/>
            <a:ext cx="3204429" cy="8752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21442-E90A-8040-4B9D-8A03C7A744CE}"/>
              </a:ext>
            </a:extLst>
          </p:cNvPr>
          <p:cNvSpPr/>
          <p:nvPr/>
        </p:nvSpPr>
        <p:spPr>
          <a:xfrm>
            <a:off x="4320321" y="5486400"/>
            <a:ext cx="3204429" cy="8752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83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 check if a given function is a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a solution of an ODE is a function defined on an interval satisfying the ODE.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check if a given function is a solution, simply compute its derivatives, then plug in the ODE, and see if equality holds.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a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≠0=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𝑅𝐻𝑆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DB065D6-50CA-2836-1566-D5E205C8CDAD}"/>
              </a:ext>
            </a:extLst>
          </p:cNvPr>
          <p:cNvSpPr/>
          <p:nvPr/>
        </p:nvSpPr>
        <p:spPr>
          <a:xfrm>
            <a:off x="771526" y="2472728"/>
            <a:ext cx="5136905" cy="4902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0DA16-71D7-0F2C-CB7A-385394D1ACA3}"/>
              </a:ext>
            </a:extLst>
          </p:cNvPr>
          <p:cNvSpPr/>
          <p:nvPr/>
        </p:nvSpPr>
        <p:spPr>
          <a:xfrm>
            <a:off x="5908431" y="2472728"/>
            <a:ext cx="2464043" cy="4902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0B28E1-BF69-6586-F77F-4577A3C56848}"/>
              </a:ext>
            </a:extLst>
          </p:cNvPr>
          <p:cNvSpPr/>
          <p:nvPr/>
        </p:nvSpPr>
        <p:spPr>
          <a:xfrm>
            <a:off x="468924" y="2963008"/>
            <a:ext cx="1852245" cy="4902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094EE-9A4A-D263-3CE9-85191C3E4782}"/>
              </a:ext>
            </a:extLst>
          </p:cNvPr>
          <p:cNvSpPr/>
          <p:nvPr/>
        </p:nvSpPr>
        <p:spPr>
          <a:xfrm>
            <a:off x="2294060" y="2963008"/>
            <a:ext cx="2787894" cy="4902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CF740-17D7-FD55-2F1C-1F5F0CECA3CC}"/>
              </a:ext>
            </a:extLst>
          </p:cNvPr>
          <p:cNvSpPr/>
          <p:nvPr/>
        </p:nvSpPr>
        <p:spPr>
          <a:xfrm>
            <a:off x="5081953" y="3011932"/>
            <a:ext cx="3121269" cy="4902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BBB28-1C77-9174-D80C-CD1E5FB3A4CD}"/>
              </a:ext>
            </a:extLst>
          </p:cNvPr>
          <p:cNvSpPr/>
          <p:nvPr/>
        </p:nvSpPr>
        <p:spPr>
          <a:xfrm>
            <a:off x="771525" y="3589009"/>
            <a:ext cx="7317397" cy="4902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E5BC5-9153-DBE7-7237-2B1949A97653}"/>
              </a:ext>
            </a:extLst>
          </p:cNvPr>
          <p:cNvSpPr/>
          <p:nvPr/>
        </p:nvSpPr>
        <p:spPr>
          <a:xfrm>
            <a:off x="718771" y="4074145"/>
            <a:ext cx="7317397" cy="3597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1B1B-9BC7-88A5-8119-3C3D877C1B61}"/>
              </a:ext>
            </a:extLst>
          </p:cNvPr>
          <p:cNvSpPr/>
          <p:nvPr/>
        </p:nvSpPr>
        <p:spPr>
          <a:xfrm>
            <a:off x="885825" y="4433537"/>
            <a:ext cx="3624629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C5ED7-E1C1-9B3D-1CDC-EAA72D7AB792}"/>
              </a:ext>
            </a:extLst>
          </p:cNvPr>
          <p:cNvSpPr/>
          <p:nvPr/>
        </p:nvSpPr>
        <p:spPr>
          <a:xfrm>
            <a:off x="718770" y="5123280"/>
            <a:ext cx="7976822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8E640B-2793-E73E-D543-38E9E942E524}"/>
              </a:ext>
            </a:extLst>
          </p:cNvPr>
          <p:cNvSpPr/>
          <p:nvPr/>
        </p:nvSpPr>
        <p:spPr>
          <a:xfrm>
            <a:off x="4437917" y="4422277"/>
            <a:ext cx="1391384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BBCCF-585C-0FD3-6FAD-64C0D7FF9A12}"/>
              </a:ext>
            </a:extLst>
          </p:cNvPr>
          <p:cNvSpPr/>
          <p:nvPr/>
        </p:nvSpPr>
        <p:spPr>
          <a:xfrm>
            <a:off x="5829301" y="4433537"/>
            <a:ext cx="562707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129D45-28DB-F2FC-0242-DDC572D6DE06}"/>
              </a:ext>
            </a:extLst>
          </p:cNvPr>
          <p:cNvSpPr/>
          <p:nvPr/>
        </p:nvSpPr>
        <p:spPr>
          <a:xfrm>
            <a:off x="6444763" y="4422277"/>
            <a:ext cx="949568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48983A-01A4-906B-227C-81522FB4E420}"/>
              </a:ext>
            </a:extLst>
          </p:cNvPr>
          <p:cNvSpPr/>
          <p:nvPr/>
        </p:nvSpPr>
        <p:spPr>
          <a:xfrm>
            <a:off x="718770" y="5520503"/>
            <a:ext cx="7317397" cy="3597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D1F8D-D6D0-C1EE-0FA8-46A816F0C0B1}"/>
              </a:ext>
            </a:extLst>
          </p:cNvPr>
          <p:cNvSpPr/>
          <p:nvPr/>
        </p:nvSpPr>
        <p:spPr>
          <a:xfrm>
            <a:off x="238125" y="5912822"/>
            <a:ext cx="3624629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DC801-FAB1-0612-EC56-703BE466FF8C}"/>
              </a:ext>
            </a:extLst>
          </p:cNvPr>
          <p:cNvSpPr/>
          <p:nvPr/>
        </p:nvSpPr>
        <p:spPr>
          <a:xfrm>
            <a:off x="3859457" y="5918166"/>
            <a:ext cx="1653319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3C5387-AFFC-45EE-A924-6DD3ACB7BEDC}"/>
              </a:ext>
            </a:extLst>
          </p:cNvPr>
          <p:cNvSpPr/>
          <p:nvPr/>
        </p:nvSpPr>
        <p:spPr>
          <a:xfrm>
            <a:off x="5487134" y="5899815"/>
            <a:ext cx="1045552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1397E7-92B5-94BD-2AE1-10B295E06FC9}"/>
              </a:ext>
            </a:extLst>
          </p:cNvPr>
          <p:cNvSpPr/>
          <p:nvPr/>
        </p:nvSpPr>
        <p:spPr>
          <a:xfrm>
            <a:off x="6585440" y="5899815"/>
            <a:ext cx="1617781" cy="3956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4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8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tak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positive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branch, 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8−2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exists when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8−2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80970"/>
              </a:xfrm>
              <a:prstGeom prst="rect">
                <a:avLst/>
              </a:prstGeom>
              <a:blipFill>
                <a:blip r:embed="rId3"/>
                <a:stretch>
                  <a:fillRect l="-1199" t="-942" r="-1274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8451CC0-9CDE-C8EF-9C55-7059F5037071}"/>
              </a:ext>
            </a:extLst>
          </p:cNvPr>
          <p:cNvSpPr/>
          <p:nvPr/>
        </p:nvSpPr>
        <p:spPr>
          <a:xfrm>
            <a:off x="618760" y="4615961"/>
            <a:ext cx="7496540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FE455-3AED-09CA-93FA-A5ABABBEFDAC}"/>
              </a:ext>
            </a:extLst>
          </p:cNvPr>
          <p:cNvSpPr/>
          <p:nvPr/>
        </p:nvSpPr>
        <p:spPr>
          <a:xfrm>
            <a:off x="1409335" y="5005753"/>
            <a:ext cx="7496540" cy="10961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87502-8FB7-D816-C294-51A66B503B7E}"/>
              </a:ext>
            </a:extLst>
          </p:cNvPr>
          <p:cNvSpPr/>
          <p:nvPr/>
        </p:nvSpPr>
        <p:spPr>
          <a:xfrm>
            <a:off x="771526" y="6139961"/>
            <a:ext cx="5101736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97FC7-1A4C-C723-E22E-F5BCC602C655}"/>
              </a:ext>
            </a:extLst>
          </p:cNvPr>
          <p:cNvSpPr/>
          <p:nvPr/>
        </p:nvSpPr>
        <p:spPr>
          <a:xfrm>
            <a:off x="5873262" y="6139960"/>
            <a:ext cx="2927838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8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1+3</m:t>
                          </m:r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=−10.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−10⇒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16181"/>
              </a:xfrm>
              <a:prstGeom prst="rect">
                <a:avLst/>
              </a:prstGeom>
              <a:blipFill>
                <a:blip r:embed="rId3"/>
                <a:stretch>
                  <a:fillRect l="-1199" t="-973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8FB9E6E-BB0B-0A28-D386-DE774198596C}"/>
              </a:ext>
            </a:extLst>
          </p:cNvPr>
          <p:cNvSpPr/>
          <p:nvPr/>
        </p:nvSpPr>
        <p:spPr>
          <a:xfrm>
            <a:off x="1068120" y="4534971"/>
            <a:ext cx="1842134" cy="8752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D0468-D8ED-E8B7-A280-E21E83866181}"/>
              </a:ext>
            </a:extLst>
          </p:cNvPr>
          <p:cNvSpPr/>
          <p:nvPr/>
        </p:nvSpPr>
        <p:spPr>
          <a:xfrm>
            <a:off x="2910254" y="4534971"/>
            <a:ext cx="4018084" cy="9514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D489C-1576-F2E6-6657-E53ADE2211B3}"/>
              </a:ext>
            </a:extLst>
          </p:cNvPr>
          <p:cNvSpPr/>
          <p:nvPr/>
        </p:nvSpPr>
        <p:spPr>
          <a:xfrm>
            <a:off x="6940062" y="4685904"/>
            <a:ext cx="1616108" cy="573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A9889-A963-F200-B62B-3BE7A3EDB5D5}"/>
              </a:ext>
            </a:extLst>
          </p:cNvPr>
          <p:cNvSpPr/>
          <p:nvPr/>
        </p:nvSpPr>
        <p:spPr>
          <a:xfrm>
            <a:off x="886924" y="5499476"/>
            <a:ext cx="3204429" cy="8752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7C45A-82A0-A489-C5E8-3C54A636D608}"/>
              </a:ext>
            </a:extLst>
          </p:cNvPr>
          <p:cNvSpPr/>
          <p:nvPr/>
        </p:nvSpPr>
        <p:spPr>
          <a:xfrm>
            <a:off x="4105094" y="5486400"/>
            <a:ext cx="3359575" cy="8752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8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297091" cy="518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ODE without initial values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one-parameter family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implicit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 is sufficient.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you are given an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you should try to get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explicit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solution and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</a:t>
                </a:r>
                <a:r>
                  <a:rPr lang="en-US" altLang="zh-CN" sz="2400" u="sng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whenever possible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⇒⋯⇒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10−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tak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negative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branch, thus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exists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99</m:t>
                            </m:r>
                          </m:e>
                        </m:ra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99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297091" cy="5180970"/>
              </a:xfrm>
              <a:prstGeom prst="rect">
                <a:avLst/>
              </a:prstGeom>
              <a:blipFill>
                <a:blip r:embed="rId3"/>
                <a:stretch>
                  <a:fillRect l="-1176" t="-942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5BF70E4-2BC9-58A6-A750-C822858043A3}"/>
              </a:ext>
            </a:extLst>
          </p:cNvPr>
          <p:cNvSpPr/>
          <p:nvPr/>
        </p:nvSpPr>
        <p:spPr>
          <a:xfrm>
            <a:off x="618760" y="4615961"/>
            <a:ext cx="7937410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9F90A-3C28-CB7D-05EA-EAF7EBD3592D}"/>
              </a:ext>
            </a:extLst>
          </p:cNvPr>
          <p:cNvSpPr/>
          <p:nvPr/>
        </p:nvSpPr>
        <p:spPr>
          <a:xfrm>
            <a:off x="1409335" y="5005753"/>
            <a:ext cx="7496540" cy="10961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D6909-4A28-6699-C1CF-1172FD676308}"/>
              </a:ext>
            </a:extLst>
          </p:cNvPr>
          <p:cNvSpPr/>
          <p:nvPr/>
        </p:nvSpPr>
        <p:spPr>
          <a:xfrm>
            <a:off x="771526" y="6139961"/>
            <a:ext cx="5101736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C677A-6DDE-2638-C25A-413D6838F5E8}"/>
              </a:ext>
            </a:extLst>
          </p:cNvPr>
          <p:cNvSpPr/>
          <p:nvPr/>
        </p:nvSpPr>
        <p:spPr>
          <a:xfrm>
            <a:off x="5873262" y="6139960"/>
            <a:ext cx="2927838" cy="4044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8−2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Observation 1: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 is not seen in the implicit solution.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Observation 2: The interval of existence is not seen in the implicit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blipFill>
                <a:blip r:embed="rId3"/>
                <a:stretch>
                  <a:fillRect l="-1199" t="-566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5E2DDEB-AA5E-0B79-0020-F7F45EA51108}"/>
              </a:ext>
            </a:extLst>
          </p:cNvPr>
          <p:cNvSpPr/>
          <p:nvPr/>
        </p:nvSpPr>
        <p:spPr>
          <a:xfrm>
            <a:off x="771526" y="5697415"/>
            <a:ext cx="7496540" cy="2989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F5BE7-3BAC-794E-BCEC-7A5F4FF22C31}"/>
              </a:ext>
            </a:extLst>
          </p:cNvPr>
          <p:cNvSpPr/>
          <p:nvPr/>
        </p:nvSpPr>
        <p:spPr>
          <a:xfrm>
            <a:off x="659354" y="5996354"/>
            <a:ext cx="7496540" cy="8418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9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Implicit solution vs explicit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=1/2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8−2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=−1/4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99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Summary: For the one-parameter family of implicit solutions,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precise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branch and interval of existence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make no sense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 they depend on the choice of initial values.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0386"/>
              </a:xfrm>
              <a:prstGeom prst="rect">
                <a:avLst/>
              </a:prstGeom>
              <a:blipFill>
                <a:blip r:embed="rId3"/>
                <a:stretch>
                  <a:fillRect l="-1199" t="-566" r="-600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2D4C473-C6AA-A832-BF0C-B2B88B76E8A6}"/>
              </a:ext>
            </a:extLst>
          </p:cNvPr>
          <p:cNvSpPr/>
          <p:nvPr/>
        </p:nvSpPr>
        <p:spPr>
          <a:xfrm>
            <a:off x="659354" y="5662247"/>
            <a:ext cx="7896816" cy="35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0D108-D9FF-9501-3DB4-D2457A06B390}"/>
              </a:ext>
            </a:extLst>
          </p:cNvPr>
          <p:cNvSpPr/>
          <p:nvPr/>
        </p:nvSpPr>
        <p:spPr>
          <a:xfrm>
            <a:off x="771526" y="6074370"/>
            <a:ext cx="2367328" cy="35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E5D0E9-E922-7016-1A31-6130276CEEE9}"/>
              </a:ext>
            </a:extLst>
          </p:cNvPr>
          <p:cNvSpPr/>
          <p:nvPr/>
        </p:nvSpPr>
        <p:spPr>
          <a:xfrm>
            <a:off x="3138854" y="6074369"/>
            <a:ext cx="3033346" cy="35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F36CB-F607-C801-F5E2-6D64D07F0646}"/>
              </a:ext>
            </a:extLst>
          </p:cNvPr>
          <p:cNvSpPr/>
          <p:nvPr/>
        </p:nvSpPr>
        <p:spPr>
          <a:xfrm>
            <a:off x="6162535" y="6074369"/>
            <a:ext cx="1882428" cy="35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BE777-66D5-ECE1-D226-097562E07BF6}"/>
              </a:ext>
            </a:extLst>
          </p:cNvPr>
          <p:cNvSpPr/>
          <p:nvPr/>
        </p:nvSpPr>
        <p:spPr>
          <a:xfrm>
            <a:off x="733496" y="6426060"/>
            <a:ext cx="5438704" cy="35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066B4-9309-D982-7200-E9E8677D14B6}"/>
              </a:ext>
            </a:extLst>
          </p:cNvPr>
          <p:cNvSpPr/>
          <p:nvPr/>
        </p:nvSpPr>
        <p:spPr>
          <a:xfrm>
            <a:off x="8076833" y="6044153"/>
            <a:ext cx="829042" cy="35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249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249305"/>
              </a:xfrm>
              <a:prstGeom prst="rect">
                <a:avLst/>
              </a:prstGeom>
              <a:blipFill>
                <a:blip r:embed="rId3"/>
                <a:stretch>
                  <a:fillRect l="-1199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B6BFAB9-AA67-A3B7-179C-DBF09C44EEEF}"/>
              </a:ext>
            </a:extLst>
          </p:cNvPr>
          <p:cNvSpPr/>
          <p:nvPr/>
        </p:nvSpPr>
        <p:spPr>
          <a:xfrm>
            <a:off x="715693" y="3703651"/>
            <a:ext cx="5242897" cy="4636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F121FE-DB8F-767D-E156-E17487AFC2C9}"/>
              </a:ext>
            </a:extLst>
          </p:cNvPr>
          <p:cNvSpPr/>
          <p:nvPr/>
        </p:nvSpPr>
        <p:spPr>
          <a:xfrm>
            <a:off x="771526" y="4183856"/>
            <a:ext cx="6191405" cy="5099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A4CA4-526B-F86D-14DE-26FAE25982C8}"/>
              </a:ext>
            </a:extLst>
          </p:cNvPr>
          <p:cNvSpPr/>
          <p:nvPr/>
        </p:nvSpPr>
        <p:spPr>
          <a:xfrm>
            <a:off x="766531" y="4707992"/>
            <a:ext cx="6191405" cy="5609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587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587136"/>
              </a:xfrm>
              <a:prstGeom prst="rect">
                <a:avLst/>
              </a:prstGeom>
              <a:blipFill>
                <a:blip r:embed="rId3"/>
                <a:stretch>
                  <a:fillRect l="-119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ACD55-0378-0B1D-21BB-476E945AC6AE}"/>
                  </a:ext>
                </a:extLst>
              </p:cNvPr>
              <p:cNvSpPr txBox="1"/>
              <p:nvPr/>
            </p:nvSpPr>
            <p:spPr>
              <a:xfrm>
                <a:off x="771526" y="4190218"/>
                <a:ext cx="7977673" cy="2667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⋅2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⋅3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⋅3 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ACD55-0378-0B1D-21BB-476E945AC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4190218"/>
                <a:ext cx="7977673" cy="2667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19D18E3-8517-1022-15DE-3F4EDC375C57}"/>
              </a:ext>
            </a:extLst>
          </p:cNvPr>
          <p:cNvSpPr/>
          <p:nvPr/>
        </p:nvSpPr>
        <p:spPr>
          <a:xfrm>
            <a:off x="3199933" y="4243816"/>
            <a:ext cx="5651760" cy="9352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07FD5-2110-354E-CCB5-AFE186945A11}"/>
              </a:ext>
            </a:extLst>
          </p:cNvPr>
          <p:cNvSpPr/>
          <p:nvPr/>
        </p:nvSpPr>
        <p:spPr>
          <a:xfrm>
            <a:off x="886451" y="5179102"/>
            <a:ext cx="5651760" cy="8094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08516-D6E2-898C-017B-727A08DE9E3B}"/>
              </a:ext>
            </a:extLst>
          </p:cNvPr>
          <p:cNvSpPr/>
          <p:nvPr/>
        </p:nvSpPr>
        <p:spPr>
          <a:xfrm>
            <a:off x="886451" y="5988570"/>
            <a:ext cx="6466224" cy="8094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blipFill>
                <a:blip r:embed="rId3"/>
                <a:stretch>
                  <a:fillRect l="-1199"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/>
              <p:nvPr/>
            </p:nvSpPr>
            <p:spPr>
              <a:xfrm>
                <a:off x="827513" y="4191060"/>
                <a:ext cx="7980588" cy="2448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=⋯=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13" y="4191060"/>
                <a:ext cx="7980588" cy="2448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0F51B8-B297-5274-F437-E0BFB988AAE7}"/>
              </a:ext>
            </a:extLst>
          </p:cNvPr>
          <p:cNvSpPr/>
          <p:nvPr/>
        </p:nvSpPr>
        <p:spPr>
          <a:xfrm>
            <a:off x="827513" y="5089160"/>
            <a:ext cx="6466224" cy="8094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81FE8-9CDC-D421-E33E-7BFEF9B29416}"/>
              </a:ext>
            </a:extLst>
          </p:cNvPr>
          <p:cNvSpPr/>
          <p:nvPr/>
        </p:nvSpPr>
        <p:spPr>
          <a:xfrm>
            <a:off x="771526" y="5898628"/>
            <a:ext cx="6466224" cy="8094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4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217804"/>
              </a:xfrm>
              <a:prstGeom prst="rect">
                <a:avLst/>
              </a:prstGeom>
              <a:blipFill>
                <a:blip r:embed="rId3"/>
                <a:stretch>
                  <a:fillRect l="-1199"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/>
              <p:nvPr/>
            </p:nvSpPr>
            <p:spPr>
              <a:xfrm>
                <a:off x="581706" y="4282374"/>
                <a:ext cx="7980588" cy="2460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DA7DE3-0E89-3BEF-D3A8-2B8931E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6" y="4282374"/>
                <a:ext cx="7980588" cy="2460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5E5C881-0A7E-BBF3-7409-6B5F636EB4AD}"/>
              </a:ext>
            </a:extLst>
          </p:cNvPr>
          <p:cNvSpPr/>
          <p:nvPr/>
        </p:nvSpPr>
        <p:spPr>
          <a:xfrm>
            <a:off x="1605588" y="5284030"/>
            <a:ext cx="6466224" cy="80946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4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5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19807"/>
                <a:ext cx="8134349" cy="5067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Already in standard form.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=⋯=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19807"/>
                <a:ext cx="8134349" cy="5067285"/>
              </a:xfrm>
              <a:prstGeom prst="rect">
                <a:avLst/>
              </a:prstGeom>
              <a:blipFill>
                <a:blip r:embed="rId3"/>
                <a:stretch>
                  <a:fillRect l="-1199" t="-963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CD9AFCA-1B57-D096-3745-222F3938019E}"/>
              </a:ext>
            </a:extLst>
          </p:cNvPr>
          <p:cNvSpPr/>
          <p:nvPr/>
        </p:nvSpPr>
        <p:spPr>
          <a:xfrm>
            <a:off x="683693" y="3710062"/>
            <a:ext cx="6466224" cy="764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3F049-87B4-2E35-A47A-104A5E1383DC}"/>
              </a:ext>
            </a:extLst>
          </p:cNvPr>
          <p:cNvSpPr/>
          <p:nvPr/>
        </p:nvSpPr>
        <p:spPr>
          <a:xfrm>
            <a:off x="771526" y="4474564"/>
            <a:ext cx="3703038" cy="12441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2F8B9-A776-27EE-AFF5-8219BA4F432B}"/>
              </a:ext>
            </a:extLst>
          </p:cNvPr>
          <p:cNvSpPr/>
          <p:nvPr/>
        </p:nvSpPr>
        <p:spPr>
          <a:xfrm>
            <a:off x="4474564" y="4740634"/>
            <a:ext cx="4519144" cy="978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7536E-8457-2036-6DBE-91A22D057D9E}"/>
              </a:ext>
            </a:extLst>
          </p:cNvPr>
          <p:cNvSpPr/>
          <p:nvPr/>
        </p:nvSpPr>
        <p:spPr>
          <a:xfrm>
            <a:off x="1173550" y="5718747"/>
            <a:ext cx="4519144" cy="9781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28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5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5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⇒5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52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8876A40-D462-A826-C6CB-AB5E87E11172}"/>
              </a:ext>
            </a:extLst>
          </p:cNvPr>
          <p:cNvSpPr/>
          <p:nvPr/>
        </p:nvSpPr>
        <p:spPr>
          <a:xfrm>
            <a:off x="3668176" y="1492189"/>
            <a:ext cx="4519144" cy="718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9A8C1-921A-8F3B-BFD8-EBA5A36C3478}"/>
              </a:ext>
            </a:extLst>
          </p:cNvPr>
          <p:cNvSpPr/>
          <p:nvPr/>
        </p:nvSpPr>
        <p:spPr>
          <a:xfrm>
            <a:off x="1627791" y="2210540"/>
            <a:ext cx="4519144" cy="718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92E92-5778-3BA8-BE79-8E34D5CA084B}"/>
              </a:ext>
            </a:extLst>
          </p:cNvPr>
          <p:cNvSpPr/>
          <p:nvPr/>
        </p:nvSpPr>
        <p:spPr>
          <a:xfrm>
            <a:off x="1691414" y="2973280"/>
            <a:ext cx="6218590" cy="8086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084EE-4794-C9D2-EB9F-0E53E100D39E}"/>
              </a:ext>
            </a:extLst>
          </p:cNvPr>
          <p:cNvSpPr/>
          <p:nvPr/>
        </p:nvSpPr>
        <p:spPr>
          <a:xfrm>
            <a:off x="1729405" y="3800870"/>
            <a:ext cx="6218590" cy="8086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76053-0F1E-9F17-D14A-E4E3C471FF0D}"/>
              </a:ext>
            </a:extLst>
          </p:cNvPr>
          <p:cNvSpPr/>
          <p:nvPr/>
        </p:nvSpPr>
        <p:spPr>
          <a:xfrm>
            <a:off x="1793028" y="4544627"/>
            <a:ext cx="6218590" cy="8086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0090A-3B16-8ECA-AE76-4A2E3CCD1BFB}"/>
              </a:ext>
            </a:extLst>
          </p:cNvPr>
          <p:cNvSpPr/>
          <p:nvPr/>
        </p:nvSpPr>
        <p:spPr>
          <a:xfrm>
            <a:off x="1793028" y="5333496"/>
            <a:ext cx="6218590" cy="8086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9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First-order linear ODEs - Example 6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979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∫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CC00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sec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Already in standard form.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nary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979761"/>
              </a:xfrm>
              <a:prstGeom prst="rect">
                <a:avLst/>
              </a:prstGeom>
              <a:blipFill>
                <a:blip r:embed="rId3"/>
                <a:stretch>
                  <a:fillRect l="-119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A78536-EE7E-914B-4DF1-490D2F9AE79D}"/>
              </a:ext>
            </a:extLst>
          </p:cNvPr>
          <p:cNvSpPr txBox="1"/>
          <p:nvPr/>
        </p:nvSpPr>
        <p:spPr>
          <a:xfrm>
            <a:off x="6148328" y="3413162"/>
            <a:ext cx="265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Ignore the absolute value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8D2D19-048B-656A-9F64-0BEF04D6F1C2}"/>
              </a:ext>
            </a:extLst>
          </p:cNvPr>
          <p:cNvCxnSpPr>
            <a:cxnSpLocks/>
          </p:cNvCxnSpPr>
          <p:nvPr/>
        </p:nvCxnSpPr>
        <p:spPr>
          <a:xfrm>
            <a:off x="7473820" y="3794692"/>
            <a:ext cx="0" cy="220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2164-F305-B287-0809-35E4843DFA67}"/>
              </a:ext>
            </a:extLst>
          </p:cNvPr>
          <p:cNvSpPr txBox="1"/>
          <p:nvPr/>
        </p:nvSpPr>
        <p:spPr>
          <a:xfrm>
            <a:off x="3423246" y="6436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 the Review Slides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0CA06-F093-C92E-ECF2-A1996B959183}"/>
              </a:ext>
            </a:extLst>
          </p:cNvPr>
          <p:cNvCxnSpPr/>
          <p:nvPr/>
        </p:nvCxnSpPr>
        <p:spPr>
          <a:xfrm flipV="1">
            <a:off x="4857361" y="6221875"/>
            <a:ext cx="0" cy="20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654DDDF-736A-FD69-098B-CE6C5425D523}"/>
              </a:ext>
            </a:extLst>
          </p:cNvPr>
          <p:cNvSpPr/>
          <p:nvPr/>
        </p:nvSpPr>
        <p:spPr>
          <a:xfrm>
            <a:off x="621175" y="3633340"/>
            <a:ext cx="7857000" cy="8086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93F79-701F-A806-BC5E-89E973A446D3}"/>
              </a:ext>
            </a:extLst>
          </p:cNvPr>
          <p:cNvSpPr/>
          <p:nvPr/>
        </p:nvSpPr>
        <p:spPr>
          <a:xfrm>
            <a:off x="515474" y="4451014"/>
            <a:ext cx="7021659" cy="11114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08438-0295-6295-904D-13F073423411}"/>
              </a:ext>
            </a:extLst>
          </p:cNvPr>
          <p:cNvSpPr/>
          <p:nvPr/>
        </p:nvSpPr>
        <p:spPr>
          <a:xfrm>
            <a:off x="2682539" y="5606085"/>
            <a:ext cx="1997477" cy="8214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87D6D-7C28-8534-C5B7-3555955E13D3}"/>
              </a:ext>
            </a:extLst>
          </p:cNvPr>
          <p:cNvSpPr/>
          <p:nvPr/>
        </p:nvSpPr>
        <p:spPr>
          <a:xfrm>
            <a:off x="4790286" y="5536331"/>
            <a:ext cx="3337555" cy="891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8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2361</TotalTime>
  <Words>2152</Words>
  <Application>Microsoft Office PowerPoint</Application>
  <PresentationFormat>On-screen Show 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57</cp:revision>
  <cp:lastPrinted>2024-01-05T22:45:33Z</cp:lastPrinted>
  <dcterms:created xsi:type="dcterms:W3CDTF">2019-08-09T22:30:31Z</dcterms:created>
  <dcterms:modified xsi:type="dcterms:W3CDTF">2024-01-26T02:12:57Z</dcterms:modified>
</cp:coreProperties>
</file>