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24" r:id="rId2"/>
    <p:sldId id="413" r:id="rId3"/>
    <p:sldId id="369" r:id="rId4"/>
    <p:sldId id="370" r:id="rId5"/>
    <p:sldId id="371" r:id="rId6"/>
    <p:sldId id="372" r:id="rId7"/>
    <p:sldId id="374" r:id="rId8"/>
    <p:sldId id="375" r:id="rId9"/>
    <p:sldId id="377" r:id="rId10"/>
    <p:sldId id="408" r:id="rId11"/>
    <p:sldId id="411" r:id="rId12"/>
    <p:sldId id="410" r:id="rId13"/>
    <p:sldId id="412" r:id="rId14"/>
    <p:sldId id="325" r:id="rId15"/>
    <p:sldId id="378" r:id="rId16"/>
    <p:sldId id="379" r:id="rId17"/>
    <p:sldId id="380" r:id="rId18"/>
    <p:sldId id="353" r:id="rId19"/>
    <p:sldId id="381" r:id="rId20"/>
    <p:sldId id="382" r:id="rId21"/>
    <p:sldId id="384" r:id="rId22"/>
    <p:sldId id="407" r:id="rId23"/>
    <p:sldId id="385" r:id="rId24"/>
    <p:sldId id="386" r:id="rId2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EC008D"/>
    <a:srgbClr val="CC00CC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25821-0169-44B4-9D17-057B528C9454}" v="1" dt="2024-02-01T03:50:19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09" d="100"/>
          <a:sy n="109" d="100"/>
        </p:scale>
        <p:origin x="17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EA49EAE9-FDA7-4296-A7BF-D6F6B69A398C}"/>
    <pc:docChg chg="undo redo custSel addSld delSld modSld sldOrd">
      <pc:chgData name="Fei Qi" userId="3a0329be-6602-4f64-938f-1fc3eca2c3af" providerId="ADAL" clId="{EA49EAE9-FDA7-4296-A7BF-D6F6B69A398C}" dt="2024-01-16T04:00:54.923" v="3476" actId="6549"/>
      <pc:docMkLst>
        <pc:docMk/>
      </pc:docMkLst>
      <pc:sldChg chg="modSp mod">
        <pc:chgData name="Fei Qi" userId="3a0329be-6602-4f64-938f-1fc3eca2c3af" providerId="ADAL" clId="{EA49EAE9-FDA7-4296-A7BF-D6F6B69A398C}" dt="2024-01-16T03:50:15.523" v="3430" actId="1076"/>
        <pc:sldMkLst>
          <pc:docMk/>
          <pc:sldMk cId="2891510058" sldId="325"/>
        </pc:sldMkLst>
        <pc:spChg chg="mod">
          <ac:chgData name="Fei Qi" userId="3a0329be-6602-4f64-938f-1fc3eca2c3af" providerId="ADAL" clId="{EA49EAE9-FDA7-4296-A7BF-D6F6B69A398C}" dt="2024-01-16T03:50:15.523" v="3430" actId="1076"/>
          <ac:spMkLst>
            <pc:docMk/>
            <pc:sldMk cId="2891510058" sldId="325"/>
            <ac:spMk id="9" creationId="{7B79891C-44AC-42CB-B666-2D8C18C8DBDF}"/>
          </ac:spMkLst>
        </pc:spChg>
      </pc:sldChg>
      <pc:sldChg chg="addSp delSp mod">
        <pc:chgData name="Fei Qi" userId="3a0329be-6602-4f64-938f-1fc3eca2c3af" providerId="ADAL" clId="{EA49EAE9-FDA7-4296-A7BF-D6F6B69A398C}" dt="2024-01-16T03:54:33.313" v="3434" actId="21"/>
        <pc:sldMkLst>
          <pc:docMk/>
          <pc:sldMk cId="414818060" sldId="353"/>
        </pc:sldMkLst>
        <pc:spChg chg="add del">
          <ac:chgData name="Fei Qi" userId="3a0329be-6602-4f64-938f-1fc3eca2c3af" providerId="ADAL" clId="{EA49EAE9-FDA7-4296-A7BF-D6F6B69A398C}" dt="2024-01-16T03:54:33.313" v="3434" actId="21"/>
          <ac:spMkLst>
            <pc:docMk/>
            <pc:sldMk cId="414818060" sldId="353"/>
            <ac:spMk id="2" creationId="{1C7EBB6F-4252-B945-9940-D37AB75C5F6E}"/>
          </ac:spMkLst>
        </pc:spChg>
      </pc:sldChg>
      <pc:sldChg chg="add">
        <pc:chgData name="Fei Qi" userId="3a0329be-6602-4f64-938f-1fc3eca2c3af" providerId="ADAL" clId="{EA49EAE9-FDA7-4296-A7BF-D6F6B69A398C}" dt="2024-01-11T01:05:12.684" v="0"/>
        <pc:sldMkLst>
          <pc:docMk/>
          <pc:sldMk cId="395474193" sldId="369"/>
        </pc:sldMkLst>
      </pc:sldChg>
      <pc:sldChg chg="add">
        <pc:chgData name="Fei Qi" userId="3a0329be-6602-4f64-938f-1fc3eca2c3af" providerId="ADAL" clId="{EA49EAE9-FDA7-4296-A7BF-D6F6B69A398C}" dt="2024-01-11T01:05:12.684" v="0"/>
        <pc:sldMkLst>
          <pc:docMk/>
          <pc:sldMk cId="341364006" sldId="370"/>
        </pc:sldMkLst>
      </pc:sldChg>
      <pc:sldChg chg="add">
        <pc:chgData name="Fei Qi" userId="3a0329be-6602-4f64-938f-1fc3eca2c3af" providerId="ADAL" clId="{EA49EAE9-FDA7-4296-A7BF-D6F6B69A398C}" dt="2024-01-11T01:05:12.684" v="0"/>
        <pc:sldMkLst>
          <pc:docMk/>
          <pc:sldMk cId="4273152082" sldId="371"/>
        </pc:sldMkLst>
      </pc:sldChg>
      <pc:sldChg chg="add">
        <pc:chgData name="Fei Qi" userId="3a0329be-6602-4f64-938f-1fc3eca2c3af" providerId="ADAL" clId="{EA49EAE9-FDA7-4296-A7BF-D6F6B69A398C}" dt="2024-01-11T01:05:12.684" v="0"/>
        <pc:sldMkLst>
          <pc:docMk/>
          <pc:sldMk cId="3455668845" sldId="372"/>
        </pc:sldMkLst>
      </pc:sldChg>
      <pc:sldChg chg="add">
        <pc:chgData name="Fei Qi" userId="3a0329be-6602-4f64-938f-1fc3eca2c3af" providerId="ADAL" clId="{EA49EAE9-FDA7-4296-A7BF-D6F6B69A398C}" dt="2024-01-11T01:05:12.684" v="0"/>
        <pc:sldMkLst>
          <pc:docMk/>
          <pc:sldMk cId="3882857830" sldId="374"/>
        </pc:sldMkLst>
      </pc:sldChg>
      <pc:sldChg chg="add">
        <pc:chgData name="Fei Qi" userId="3a0329be-6602-4f64-938f-1fc3eca2c3af" providerId="ADAL" clId="{EA49EAE9-FDA7-4296-A7BF-D6F6B69A398C}" dt="2024-01-11T01:05:12.684" v="0"/>
        <pc:sldMkLst>
          <pc:docMk/>
          <pc:sldMk cId="566944851" sldId="375"/>
        </pc:sldMkLst>
      </pc:sldChg>
      <pc:sldChg chg="add">
        <pc:chgData name="Fei Qi" userId="3a0329be-6602-4f64-938f-1fc3eca2c3af" providerId="ADAL" clId="{EA49EAE9-FDA7-4296-A7BF-D6F6B69A398C}" dt="2024-01-11T01:05:12.684" v="0"/>
        <pc:sldMkLst>
          <pc:docMk/>
          <pc:sldMk cId="2076848887" sldId="377"/>
        </pc:sldMkLst>
      </pc:sldChg>
      <pc:sldChg chg="addSp delSp mod">
        <pc:chgData name="Fei Qi" userId="3a0329be-6602-4f64-938f-1fc3eca2c3af" providerId="ADAL" clId="{EA49EAE9-FDA7-4296-A7BF-D6F6B69A398C}" dt="2024-01-16T03:52:36.892" v="3432" actId="21"/>
        <pc:sldMkLst>
          <pc:docMk/>
          <pc:sldMk cId="2801230808" sldId="380"/>
        </pc:sldMkLst>
        <pc:spChg chg="add del">
          <ac:chgData name="Fei Qi" userId="3a0329be-6602-4f64-938f-1fc3eca2c3af" providerId="ADAL" clId="{EA49EAE9-FDA7-4296-A7BF-D6F6B69A398C}" dt="2024-01-16T03:52:36.892" v="3432" actId="21"/>
          <ac:spMkLst>
            <pc:docMk/>
            <pc:sldMk cId="2801230808" sldId="380"/>
            <ac:spMk id="6" creationId="{BDC61B4E-A89C-3666-0D83-28E091263314}"/>
          </ac:spMkLst>
        </pc:spChg>
      </pc:sldChg>
      <pc:sldChg chg="modSp mod">
        <pc:chgData name="Fei Qi" userId="3a0329be-6602-4f64-938f-1fc3eca2c3af" providerId="ADAL" clId="{EA49EAE9-FDA7-4296-A7BF-D6F6B69A398C}" dt="2024-01-16T04:00:54.923" v="3476" actId="6549"/>
        <pc:sldMkLst>
          <pc:docMk/>
          <pc:sldMk cId="2074306075" sldId="387"/>
        </pc:sldMkLst>
        <pc:spChg chg="mod">
          <ac:chgData name="Fei Qi" userId="3a0329be-6602-4f64-938f-1fc3eca2c3af" providerId="ADAL" clId="{EA49EAE9-FDA7-4296-A7BF-D6F6B69A398C}" dt="2024-01-16T04:00:54.923" v="3476" actId="6549"/>
          <ac:spMkLst>
            <pc:docMk/>
            <pc:sldMk cId="2074306075" sldId="387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EA49EAE9-FDA7-4296-A7BF-D6F6B69A398C}" dt="2024-01-11T01:40:51.345" v="1" actId="20577"/>
        <pc:sldMkLst>
          <pc:docMk/>
          <pc:sldMk cId="372597096" sldId="391"/>
        </pc:sldMkLst>
        <pc:spChg chg="mod">
          <ac:chgData name="Fei Qi" userId="3a0329be-6602-4f64-938f-1fc3eca2c3af" providerId="ADAL" clId="{EA49EAE9-FDA7-4296-A7BF-D6F6B69A398C}" dt="2024-01-11T01:40:51.345" v="1" actId="20577"/>
          <ac:spMkLst>
            <pc:docMk/>
            <pc:sldMk cId="372597096" sldId="391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EA49EAE9-FDA7-4296-A7BF-D6F6B69A398C}" dt="2024-01-11T01:46:33.789" v="327" actId="1076"/>
        <pc:sldMkLst>
          <pc:docMk/>
          <pc:sldMk cId="3897510451" sldId="393"/>
        </pc:sldMkLst>
        <pc:spChg chg="mod">
          <ac:chgData name="Fei Qi" userId="3a0329be-6602-4f64-938f-1fc3eca2c3af" providerId="ADAL" clId="{EA49EAE9-FDA7-4296-A7BF-D6F6B69A398C}" dt="2024-01-11T01:46:33.789" v="327" actId="1076"/>
          <ac:spMkLst>
            <pc:docMk/>
            <pc:sldMk cId="3897510451" sldId="393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EA49EAE9-FDA7-4296-A7BF-D6F6B69A398C}" dt="2024-01-11T01:40:53.936" v="2" actId="20577"/>
        <pc:sldMkLst>
          <pc:docMk/>
          <pc:sldMk cId="70905229" sldId="394"/>
        </pc:sldMkLst>
        <pc:spChg chg="mod">
          <ac:chgData name="Fei Qi" userId="3a0329be-6602-4f64-938f-1fc3eca2c3af" providerId="ADAL" clId="{EA49EAE9-FDA7-4296-A7BF-D6F6B69A398C}" dt="2024-01-11T01:40:53.936" v="2" actId="20577"/>
          <ac:spMkLst>
            <pc:docMk/>
            <pc:sldMk cId="70905229" sldId="394"/>
            <ac:spMk id="9" creationId="{7B79891C-44AC-42CB-B666-2D8C18C8DBDF}"/>
          </ac:spMkLst>
        </pc:spChg>
      </pc:sldChg>
      <pc:sldChg chg="modSp mod ord">
        <pc:chgData name="Fei Qi" userId="3a0329be-6602-4f64-938f-1fc3eca2c3af" providerId="ADAL" clId="{EA49EAE9-FDA7-4296-A7BF-D6F6B69A398C}" dt="2024-01-11T01:46:21.729" v="324" actId="20577"/>
        <pc:sldMkLst>
          <pc:docMk/>
          <pc:sldMk cId="4173323258" sldId="395"/>
        </pc:sldMkLst>
        <pc:spChg chg="mod">
          <ac:chgData name="Fei Qi" userId="3a0329be-6602-4f64-938f-1fc3eca2c3af" providerId="ADAL" clId="{EA49EAE9-FDA7-4296-A7BF-D6F6B69A398C}" dt="2024-01-11T01:46:21.729" v="324" actId="20577"/>
          <ac:spMkLst>
            <pc:docMk/>
            <pc:sldMk cId="4173323258" sldId="395"/>
            <ac:spMk id="9" creationId="{7B79891C-44AC-42CB-B666-2D8C18C8DBDF}"/>
          </ac:spMkLst>
        </pc:spChg>
      </pc:sldChg>
      <pc:sldChg chg="modSp add">
        <pc:chgData name="Fei Qi" userId="3a0329be-6602-4f64-938f-1fc3eca2c3af" providerId="ADAL" clId="{EA49EAE9-FDA7-4296-A7BF-D6F6B69A398C}" dt="2024-01-11T01:43:16.999" v="75" actId="114"/>
        <pc:sldMkLst>
          <pc:docMk/>
          <pc:sldMk cId="1348938754" sldId="396"/>
        </pc:sldMkLst>
        <pc:spChg chg="mod">
          <ac:chgData name="Fei Qi" userId="3a0329be-6602-4f64-938f-1fc3eca2c3af" providerId="ADAL" clId="{EA49EAE9-FDA7-4296-A7BF-D6F6B69A398C}" dt="2024-01-11T01:43:16.999" v="75" actId="114"/>
          <ac:spMkLst>
            <pc:docMk/>
            <pc:sldMk cId="1348938754" sldId="396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EA49EAE9-FDA7-4296-A7BF-D6F6B69A398C}" dt="2024-01-11T01:52:37.062" v="517" actId="207"/>
        <pc:sldMkLst>
          <pc:docMk/>
          <pc:sldMk cId="2858055197" sldId="397"/>
        </pc:sldMkLst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3" creationId="{09575161-5CDB-C646-CB4D-675D6A28CDE4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4" creationId="{C479CEBE-2C56-D95B-0995-72C0B0DF2AC3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6" creationId="{CE8DFB7D-4ACF-02BD-F343-647A75EB967C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7" creationId="{7DA64617-5639-4A38-DCE8-0EDBA431D6D7}"/>
          </ac:spMkLst>
        </pc:spChg>
        <pc:spChg chg="mod">
          <ac:chgData name="Fei Qi" userId="3a0329be-6602-4f64-938f-1fc3eca2c3af" providerId="ADAL" clId="{EA49EAE9-FDA7-4296-A7BF-D6F6B69A398C}" dt="2024-01-11T01:47:01.148" v="339" actId="20577"/>
          <ac:spMkLst>
            <pc:docMk/>
            <pc:sldMk cId="2858055197" sldId="397"/>
            <ac:spMk id="9" creationId="{7B79891C-44AC-42CB-B666-2D8C18C8DBDF}"/>
          </ac:spMkLst>
        </pc:spChg>
        <pc:spChg chg="add del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10" creationId="{0701567F-0CD6-A4DE-9998-B512BF57651B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11" creationId="{9BBA8577-6BE3-2240-30B5-F7756B96E237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12" creationId="{055F0D84-0C0D-97D4-6966-A1C03BD321A4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13" creationId="{67963474-BDDB-7595-9AB4-5758EA15C17D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14" creationId="{EE612CEA-492A-C292-E039-28572C906236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15" creationId="{C17B0641-8FE0-D523-F17D-DC5556A01EE7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16" creationId="{206B22B0-22A2-8C1F-23D4-51AD48B3ACF5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17" creationId="{817EF43D-4F3C-DE92-B32D-2DAF148CD0D4}"/>
          </ac:spMkLst>
        </pc:spChg>
        <pc:spChg chg="add del mod">
          <ac:chgData name="Fei Qi" userId="3a0329be-6602-4f64-938f-1fc3eca2c3af" providerId="ADAL" clId="{EA49EAE9-FDA7-4296-A7BF-D6F6B69A398C}" dt="2024-01-11T01:50:15.427" v="414" actId="478"/>
          <ac:spMkLst>
            <pc:docMk/>
            <pc:sldMk cId="2858055197" sldId="397"/>
            <ac:spMk id="18" creationId="{6927290E-9B0F-0F7A-5CE8-011D0C70CCD8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19" creationId="{E6E2A165-E6EB-B405-B098-59970D8B0CB6}"/>
          </ac:spMkLst>
        </pc:spChg>
        <pc:spChg chg="add mod">
          <ac:chgData name="Fei Qi" userId="3a0329be-6602-4f64-938f-1fc3eca2c3af" providerId="ADAL" clId="{EA49EAE9-FDA7-4296-A7BF-D6F6B69A398C}" dt="2024-01-11T01:51:27.551" v="436" actId="1076"/>
          <ac:spMkLst>
            <pc:docMk/>
            <pc:sldMk cId="2858055197" sldId="397"/>
            <ac:spMk id="20" creationId="{2198EDCB-C467-0593-17B8-ACF4AEA8B984}"/>
          </ac:spMkLst>
        </pc:spChg>
        <pc:spChg chg="add mod">
          <ac:chgData name="Fei Qi" userId="3a0329be-6602-4f64-938f-1fc3eca2c3af" providerId="ADAL" clId="{EA49EAE9-FDA7-4296-A7BF-D6F6B69A398C}" dt="2024-01-11T01:52:37.062" v="517" actId="207"/>
          <ac:spMkLst>
            <pc:docMk/>
            <pc:sldMk cId="2858055197" sldId="397"/>
            <ac:spMk id="22" creationId="{7CEAD307-4A2A-FD7F-E8A9-FE1F6D8AB587}"/>
          </ac:spMkLst>
        </pc:spChg>
        <pc:inkChg chg="add del mod">
          <ac:chgData name="Fei Qi" userId="3a0329be-6602-4f64-938f-1fc3eca2c3af" providerId="ADAL" clId="{EA49EAE9-FDA7-4296-A7BF-D6F6B69A398C}" dt="2024-01-11T01:47:05.915" v="341" actId="478"/>
          <ac:inkMkLst>
            <pc:docMk/>
            <pc:sldMk cId="2858055197" sldId="397"/>
            <ac:inkMk id="8" creationId="{D9DB14B7-48DE-7489-351E-7C62384B3171}"/>
          </ac:inkMkLst>
        </pc:inkChg>
        <pc:cxnChg chg="add mod">
          <ac:chgData name="Fei Qi" userId="3a0329be-6602-4f64-938f-1fc3eca2c3af" providerId="ADAL" clId="{EA49EAE9-FDA7-4296-A7BF-D6F6B69A398C}" dt="2024-01-11T01:51:27.551" v="436" actId="1076"/>
          <ac:cxnSpMkLst>
            <pc:docMk/>
            <pc:sldMk cId="2858055197" sldId="397"/>
            <ac:cxnSpMk id="2" creationId="{AC9842D7-5F1D-8B36-C93D-69B0EFEE3F16}"/>
          </ac:cxnSpMkLst>
        </pc:cxnChg>
      </pc:sldChg>
      <pc:sldChg chg="modSp add del mod">
        <pc:chgData name="Fei Qi" userId="3a0329be-6602-4f64-938f-1fc3eca2c3af" providerId="ADAL" clId="{EA49EAE9-FDA7-4296-A7BF-D6F6B69A398C}" dt="2024-01-11T02:32:25.649" v="3428" actId="47"/>
        <pc:sldMkLst>
          <pc:docMk/>
          <pc:sldMk cId="1720267841" sldId="398"/>
        </pc:sldMkLst>
        <pc:spChg chg="mod">
          <ac:chgData name="Fei Qi" userId="3a0329be-6602-4f64-938f-1fc3eca2c3af" providerId="ADAL" clId="{EA49EAE9-FDA7-4296-A7BF-D6F6B69A398C}" dt="2024-01-11T01:53:54.539" v="534" actId="20577"/>
          <ac:spMkLst>
            <pc:docMk/>
            <pc:sldMk cId="1720267841" sldId="398"/>
            <ac:spMk id="5" creationId="{EAD69010-CC1E-4931-8BC7-A939C54F0B90}"/>
          </ac:spMkLst>
        </pc:spChg>
        <pc:spChg chg="mod">
          <ac:chgData name="Fei Qi" userId="3a0329be-6602-4f64-938f-1fc3eca2c3af" providerId="ADAL" clId="{EA49EAE9-FDA7-4296-A7BF-D6F6B69A398C}" dt="2024-01-11T01:54:56.329" v="613" actId="20577"/>
          <ac:spMkLst>
            <pc:docMk/>
            <pc:sldMk cId="1720267841" sldId="398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EA49EAE9-FDA7-4296-A7BF-D6F6B69A398C}" dt="2024-01-11T02:09:43.717" v="1624" actId="1035"/>
        <pc:sldMkLst>
          <pc:docMk/>
          <pc:sldMk cId="588733355" sldId="399"/>
        </pc:sldMkLst>
        <pc:spChg chg="mod">
          <ac:chgData name="Fei Qi" userId="3a0329be-6602-4f64-938f-1fc3eca2c3af" providerId="ADAL" clId="{EA49EAE9-FDA7-4296-A7BF-D6F6B69A398C}" dt="2024-01-11T01:55:24.881" v="629" actId="20577"/>
          <ac:spMkLst>
            <pc:docMk/>
            <pc:sldMk cId="588733355" sldId="399"/>
            <ac:spMk id="5" creationId="{EAD69010-CC1E-4931-8BC7-A939C54F0B90}"/>
          </ac:spMkLst>
        </pc:spChg>
        <pc:spChg chg="mod ord">
          <ac:chgData name="Fei Qi" userId="3a0329be-6602-4f64-938f-1fc3eca2c3af" providerId="ADAL" clId="{EA49EAE9-FDA7-4296-A7BF-D6F6B69A398C}" dt="2024-01-11T02:07:01.112" v="1531"/>
          <ac:spMkLst>
            <pc:docMk/>
            <pc:sldMk cId="588733355" sldId="399"/>
            <ac:spMk id="9" creationId="{7B79891C-44AC-42CB-B666-2D8C18C8DBDF}"/>
          </ac:spMkLst>
        </pc:spChg>
        <pc:spChg chg="add del mod">
          <ac:chgData name="Fei Qi" userId="3a0329be-6602-4f64-938f-1fc3eca2c3af" providerId="ADAL" clId="{EA49EAE9-FDA7-4296-A7BF-D6F6B69A398C}" dt="2024-01-11T02:07:28.521" v="1558" actId="1076"/>
          <ac:spMkLst>
            <pc:docMk/>
            <pc:sldMk cId="588733355" sldId="399"/>
            <ac:spMk id="14" creationId="{0285B088-29F0-D035-D534-C8BF6267FF0E}"/>
          </ac:spMkLst>
        </pc:spChg>
        <pc:spChg chg="add mod">
          <ac:chgData name="Fei Qi" userId="3a0329be-6602-4f64-938f-1fc3eca2c3af" providerId="ADAL" clId="{EA49EAE9-FDA7-4296-A7BF-D6F6B69A398C}" dt="2024-01-11T02:07:44.756" v="1570" actId="1076"/>
          <ac:spMkLst>
            <pc:docMk/>
            <pc:sldMk cId="588733355" sldId="399"/>
            <ac:spMk id="15" creationId="{7D6B5DDA-5D62-AC1B-6B25-FE8BA562E358}"/>
          </ac:spMkLst>
        </pc:spChg>
        <pc:spChg chg="add mod">
          <ac:chgData name="Fei Qi" userId="3a0329be-6602-4f64-938f-1fc3eca2c3af" providerId="ADAL" clId="{EA49EAE9-FDA7-4296-A7BF-D6F6B69A398C}" dt="2024-01-11T02:05:52.722" v="1509" actId="208"/>
          <ac:spMkLst>
            <pc:docMk/>
            <pc:sldMk cId="588733355" sldId="399"/>
            <ac:spMk id="19" creationId="{01D49CDC-102E-10AC-FE04-083CBCE385E3}"/>
          </ac:spMkLst>
        </pc:spChg>
        <pc:spChg chg="add mod ord">
          <ac:chgData name="Fei Qi" userId="3a0329be-6602-4f64-938f-1fc3eca2c3af" providerId="ADAL" clId="{EA49EAE9-FDA7-4296-A7BF-D6F6B69A398C}" dt="2024-01-11T02:06:48.562" v="1523" actId="1076"/>
          <ac:spMkLst>
            <pc:docMk/>
            <pc:sldMk cId="588733355" sldId="399"/>
            <ac:spMk id="20" creationId="{1AA112C4-617B-9AB0-80CD-ED08F9C7A0FC}"/>
          </ac:spMkLst>
        </pc:spChg>
        <pc:spChg chg="add del mod">
          <ac:chgData name="Fei Qi" userId="3a0329be-6602-4f64-938f-1fc3eca2c3af" providerId="ADAL" clId="{EA49EAE9-FDA7-4296-A7BF-D6F6B69A398C}" dt="2024-01-11T02:07:31.027" v="1560" actId="21"/>
          <ac:spMkLst>
            <pc:docMk/>
            <pc:sldMk cId="588733355" sldId="399"/>
            <ac:spMk id="26" creationId="{4DC91FB6-D5A2-A0D4-6AA5-02FA99501F7B}"/>
          </ac:spMkLst>
        </pc:spChg>
        <pc:spChg chg="add mod">
          <ac:chgData name="Fei Qi" userId="3a0329be-6602-4f64-938f-1fc3eca2c3af" providerId="ADAL" clId="{EA49EAE9-FDA7-4296-A7BF-D6F6B69A398C}" dt="2024-01-11T02:07:38.301" v="1565" actId="1035"/>
          <ac:spMkLst>
            <pc:docMk/>
            <pc:sldMk cId="588733355" sldId="399"/>
            <ac:spMk id="27" creationId="{4DC91FB6-D5A2-A0D4-6AA5-02FA99501F7B}"/>
          </ac:spMkLst>
        </pc:spChg>
        <pc:spChg chg="add mod">
          <ac:chgData name="Fei Qi" userId="3a0329be-6602-4f64-938f-1fc3eca2c3af" providerId="ADAL" clId="{EA49EAE9-FDA7-4296-A7BF-D6F6B69A398C}" dt="2024-01-11T02:08:08.533" v="1585" actId="20577"/>
          <ac:spMkLst>
            <pc:docMk/>
            <pc:sldMk cId="588733355" sldId="399"/>
            <ac:spMk id="28" creationId="{711435C3-2C1B-451D-8BF9-0791EBF2E0D5}"/>
          </ac:spMkLst>
        </pc:spChg>
        <pc:spChg chg="add mod">
          <ac:chgData name="Fei Qi" userId="3a0329be-6602-4f64-938f-1fc3eca2c3af" providerId="ADAL" clId="{EA49EAE9-FDA7-4296-A7BF-D6F6B69A398C}" dt="2024-01-11T02:08:04.708" v="1584" actId="20577"/>
          <ac:spMkLst>
            <pc:docMk/>
            <pc:sldMk cId="588733355" sldId="399"/>
            <ac:spMk id="29" creationId="{26E42BF4-FCC6-E605-554C-9D3AC0FE51EB}"/>
          </ac:spMkLst>
        </pc:spChg>
        <pc:spChg chg="add mod">
          <ac:chgData name="Fei Qi" userId="3a0329be-6602-4f64-938f-1fc3eca2c3af" providerId="ADAL" clId="{EA49EAE9-FDA7-4296-A7BF-D6F6B69A398C}" dt="2024-01-11T02:09:43.717" v="1624" actId="1035"/>
          <ac:spMkLst>
            <pc:docMk/>
            <pc:sldMk cId="588733355" sldId="399"/>
            <ac:spMk id="34" creationId="{AA343634-FDF4-A3F1-5916-E031F46E240D}"/>
          </ac:spMkLst>
        </pc:spChg>
        <pc:spChg chg="add mod">
          <ac:chgData name="Fei Qi" userId="3a0329be-6602-4f64-938f-1fc3eca2c3af" providerId="ADAL" clId="{EA49EAE9-FDA7-4296-A7BF-D6F6B69A398C}" dt="2024-01-11T02:09:42.674" v="1622" actId="1076"/>
          <ac:spMkLst>
            <pc:docMk/>
            <pc:sldMk cId="588733355" sldId="399"/>
            <ac:spMk id="35" creationId="{49912A59-362D-9DFC-AC5C-44C82635DB21}"/>
          </ac:spMkLst>
        </pc:spChg>
        <pc:inkChg chg="add del">
          <ac:chgData name="Fei Qi" userId="3a0329be-6602-4f64-938f-1fc3eca2c3af" providerId="ADAL" clId="{EA49EAE9-FDA7-4296-A7BF-D6F6B69A398C}" dt="2024-01-11T02:05:08.365" v="1492" actId="9405"/>
          <ac:inkMkLst>
            <pc:docMk/>
            <pc:sldMk cId="588733355" sldId="399"/>
            <ac:inkMk id="16" creationId="{D7E8085E-3B51-DD21-DD08-2F54C5A2D0D9}"/>
          </ac:inkMkLst>
        </pc:inkChg>
        <pc:inkChg chg="add del">
          <ac:chgData name="Fei Qi" userId="3a0329be-6602-4f64-938f-1fc3eca2c3af" providerId="ADAL" clId="{EA49EAE9-FDA7-4296-A7BF-D6F6B69A398C}" dt="2024-01-11T02:05:13.535" v="1494" actId="9405"/>
          <ac:inkMkLst>
            <pc:docMk/>
            <pc:sldMk cId="588733355" sldId="399"/>
            <ac:inkMk id="17" creationId="{D27ECDD1-2846-50ED-8775-0DF044EF90F6}"/>
          </ac:inkMkLst>
        </pc:inkChg>
        <pc:inkChg chg="add del">
          <ac:chgData name="Fei Qi" userId="3a0329be-6602-4f64-938f-1fc3eca2c3af" providerId="ADAL" clId="{EA49EAE9-FDA7-4296-A7BF-D6F6B69A398C}" dt="2024-01-11T02:05:15.767" v="1496" actId="9405"/>
          <ac:inkMkLst>
            <pc:docMk/>
            <pc:sldMk cId="588733355" sldId="399"/>
            <ac:inkMk id="18" creationId="{B80172B4-3829-33A1-F840-F787394D9F0B}"/>
          </ac:inkMkLst>
        </pc:inkChg>
        <pc:cxnChg chg="add mod">
          <ac:chgData name="Fei Qi" userId="3a0329be-6602-4f64-938f-1fc3eca2c3af" providerId="ADAL" clId="{EA49EAE9-FDA7-4296-A7BF-D6F6B69A398C}" dt="2024-01-11T02:03:37.141" v="1444" actId="13822"/>
          <ac:cxnSpMkLst>
            <pc:docMk/>
            <pc:sldMk cId="588733355" sldId="399"/>
            <ac:cxnSpMk id="3" creationId="{A5CA8CE3-12FE-60EE-EDA7-E2155351A030}"/>
          </ac:cxnSpMkLst>
        </pc:cxnChg>
        <pc:cxnChg chg="add mod">
          <ac:chgData name="Fei Qi" userId="3a0329be-6602-4f64-938f-1fc3eca2c3af" providerId="ADAL" clId="{EA49EAE9-FDA7-4296-A7BF-D6F6B69A398C}" dt="2024-01-11T02:03:44.473" v="1447" actId="1076"/>
          <ac:cxnSpMkLst>
            <pc:docMk/>
            <pc:sldMk cId="588733355" sldId="399"/>
            <ac:cxnSpMk id="4" creationId="{6C479925-38FD-E1CF-9450-E1FD58658783}"/>
          </ac:cxnSpMkLst>
        </pc:cxnChg>
        <pc:cxnChg chg="add mod">
          <ac:chgData name="Fei Qi" userId="3a0329be-6602-4f64-938f-1fc3eca2c3af" providerId="ADAL" clId="{EA49EAE9-FDA7-4296-A7BF-D6F6B69A398C}" dt="2024-01-11T02:06:09.948" v="1513" actId="17032"/>
          <ac:cxnSpMkLst>
            <pc:docMk/>
            <pc:sldMk cId="588733355" sldId="399"/>
            <ac:cxnSpMk id="8" creationId="{B2125708-3475-9311-EC71-C77A38DA19B3}"/>
          </ac:cxnSpMkLst>
        </pc:cxnChg>
        <pc:cxnChg chg="add del mod">
          <ac:chgData name="Fei Qi" userId="3a0329be-6602-4f64-938f-1fc3eca2c3af" providerId="ADAL" clId="{EA49EAE9-FDA7-4296-A7BF-D6F6B69A398C}" dt="2024-01-11T02:03:52.210" v="1451" actId="478"/>
          <ac:cxnSpMkLst>
            <pc:docMk/>
            <pc:sldMk cId="588733355" sldId="399"/>
            <ac:cxnSpMk id="10" creationId="{C26FAEC4-D761-DB4E-E455-2AC3E03D7690}"/>
          </ac:cxnSpMkLst>
        </pc:cxnChg>
        <pc:cxnChg chg="add mod">
          <ac:chgData name="Fei Qi" userId="3a0329be-6602-4f64-938f-1fc3eca2c3af" providerId="ADAL" clId="{EA49EAE9-FDA7-4296-A7BF-D6F6B69A398C}" dt="2024-01-11T02:06:12.324" v="1514" actId="17032"/>
          <ac:cxnSpMkLst>
            <pc:docMk/>
            <pc:sldMk cId="588733355" sldId="399"/>
            <ac:cxnSpMk id="11" creationId="{B9A9D0E4-98B4-4ACA-5A62-2F29C46FFBEA}"/>
          </ac:cxnSpMkLst>
        </pc:cxnChg>
        <pc:cxnChg chg="add mod">
          <ac:chgData name="Fei Qi" userId="3a0329be-6602-4f64-938f-1fc3eca2c3af" providerId="ADAL" clId="{EA49EAE9-FDA7-4296-A7BF-D6F6B69A398C}" dt="2024-01-11T02:06:20.875" v="1516" actId="1076"/>
          <ac:cxnSpMkLst>
            <pc:docMk/>
            <pc:sldMk cId="588733355" sldId="399"/>
            <ac:cxnSpMk id="21" creationId="{D22947F0-5C89-78C5-6A58-C733AED9E15D}"/>
          </ac:cxnSpMkLst>
        </pc:cxnChg>
        <pc:cxnChg chg="add mod">
          <ac:chgData name="Fei Qi" userId="3a0329be-6602-4f64-938f-1fc3eca2c3af" providerId="ADAL" clId="{EA49EAE9-FDA7-4296-A7BF-D6F6B69A398C}" dt="2024-01-11T02:06:24.300" v="1518" actId="1076"/>
          <ac:cxnSpMkLst>
            <pc:docMk/>
            <pc:sldMk cId="588733355" sldId="399"/>
            <ac:cxnSpMk id="22" creationId="{5FD40C1F-DA35-7E60-DC10-FC82F8B688B6}"/>
          </ac:cxnSpMkLst>
        </pc:cxnChg>
        <pc:cxnChg chg="add del mod">
          <ac:chgData name="Fei Qi" userId="3a0329be-6602-4f64-938f-1fc3eca2c3af" providerId="ADAL" clId="{EA49EAE9-FDA7-4296-A7BF-D6F6B69A398C}" dt="2024-01-11T02:06:52.686" v="1526" actId="21"/>
          <ac:cxnSpMkLst>
            <pc:docMk/>
            <pc:sldMk cId="588733355" sldId="399"/>
            <ac:cxnSpMk id="23" creationId="{C466AE1D-AE03-F197-D94C-77A479B09012}"/>
          </ac:cxnSpMkLst>
        </pc:cxnChg>
        <pc:cxnChg chg="add mod">
          <ac:chgData name="Fei Qi" userId="3a0329be-6602-4f64-938f-1fc3eca2c3af" providerId="ADAL" clId="{EA49EAE9-FDA7-4296-A7BF-D6F6B69A398C}" dt="2024-01-11T02:06:55.720" v="1528" actId="1076"/>
          <ac:cxnSpMkLst>
            <pc:docMk/>
            <pc:sldMk cId="588733355" sldId="399"/>
            <ac:cxnSpMk id="24" creationId="{B9CAC615-7B6D-2577-26E8-CED3D0CC4826}"/>
          </ac:cxnSpMkLst>
        </pc:cxnChg>
        <pc:cxnChg chg="add mod">
          <ac:chgData name="Fei Qi" userId="3a0329be-6602-4f64-938f-1fc3eca2c3af" providerId="ADAL" clId="{EA49EAE9-FDA7-4296-A7BF-D6F6B69A398C}" dt="2024-01-11T02:08:32.923" v="1588" actId="14100"/>
          <ac:cxnSpMkLst>
            <pc:docMk/>
            <pc:sldMk cId="588733355" sldId="399"/>
            <ac:cxnSpMk id="30" creationId="{CB187B5C-11C8-EC32-46A6-8D44386E2EFD}"/>
          </ac:cxnSpMkLst>
        </pc:cxnChg>
        <pc:cxnChg chg="add mod">
          <ac:chgData name="Fei Qi" userId="3a0329be-6602-4f64-938f-1fc3eca2c3af" providerId="ADAL" clId="{EA49EAE9-FDA7-4296-A7BF-D6F6B69A398C}" dt="2024-01-11T02:08:39.743" v="1595" actId="14100"/>
          <ac:cxnSpMkLst>
            <pc:docMk/>
            <pc:sldMk cId="588733355" sldId="399"/>
            <ac:cxnSpMk id="32" creationId="{7B728E1D-550D-7A9D-78CE-19505904025D}"/>
          </ac:cxnSpMkLst>
        </pc:cxnChg>
      </pc:sldChg>
      <pc:sldChg chg="addSp delSp modSp add del mod">
        <pc:chgData name="Fei Qi" userId="3a0329be-6602-4f64-938f-1fc3eca2c3af" providerId="ADAL" clId="{EA49EAE9-FDA7-4296-A7BF-D6F6B69A398C}" dt="2024-01-11T02:12:14.971" v="1985" actId="20577"/>
        <pc:sldMkLst>
          <pc:docMk/>
          <pc:sldMk cId="3815918159" sldId="400"/>
        </pc:sldMkLst>
        <pc:spChg chg="add mod">
          <ac:chgData name="Fei Qi" userId="3a0329be-6602-4f64-938f-1fc3eca2c3af" providerId="ADAL" clId="{EA49EAE9-FDA7-4296-A7BF-D6F6B69A398C}" dt="2024-01-11T02:11:27.041" v="1950"/>
          <ac:spMkLst>
            <pc:docMk/>
            <pc:sldMk cId="3815918159" sldId="400"/>
            <ac:spMk id="2" creationId="{F4BAA90D-8394-ABD5-AB9E-746B137D9A59}"/>
          </ac:spMkLst>
        </pc:spChg>
        <pc:spChg chg="mod">
          <ac:chgData name="Fei Qi" userId="3a0329be-6602-4f64-938f-1fc3eca2c3af" providerId="ADAL" clId="{EA49EAE9-FDA7-4296-A7BF-D6F6B69A398C}" dt="2024-01-11T02:12:14.971" v="1985" actId="20577"/>
          <ac:spMkLst>
            <pc:docMk/>
            <pc:sldMk cId="3815918159" sldId="400"/>
            <ac:spMk id="9" creationId="{7B79891C-44AC-42CB-B666-2D8C18C8DBDF}"/>
          </ac:spMkLst>
        </pc:spChg>
        <pc:spChg chg="del">
          <ac:chgData name="Fei Qi" userId="3a0329be-6602-4f64-938f-1fc3eca2c3af" providerId="ADAL" clId="{EA49EAE9-FDA7-4296-A7BF-D6F6B69A398C}" dt="2024-01-11T02:09:51.305" v="1626" actId="478"/>
          <ac:spMkLst>
            <pc:docMk/>
            <pc:sldMk cId="3815918159" sldId="400"/>
            <ac:spMk id="14" creationId="{0285B088-29F0-D035-D534-C8BF6267FF0E}"/>
          </ac:spMkLst>
        </pc:spChg>
        <pc:spChg chg="del">
          <ac:chgData name="Fei Qi" userId="3a0329be-6602-4f64-938f-1fc3eca2c3af" providerId="ADAL" clId="{EA49EAE9-FDA7-4296-A7BF-D6F6B69A398C}" dt="2024-01-11T02:09:51.305" v="1626" actId="478"/>
          <ac:spMkLst>
            <pc:docMk/>
            <pc:sldMk cId="3815918159" sldId="400"/>
            <ac:spMk id="15" creationId="{7D6B5DDA-5D62-AC1B-6B25-FE8BA562E358}"/>
          </ac:spMkLst>
        </pc:spChg>
        <pc:spChg chg="del">
          <ac:chgData name="Fei Qi" userId="3a0329be-6602-4f64-938f-1fc3eca2c3af" providerId="ADAL" clId="{EA49EAE9-FDA7-4296-A7BF-D6F6B69A398C}" dt="2024-01-11T02:09:51.305" v="1626" actId="478"/>
          <ac:spMkLst>
            <pc:docMk/>
            <pc:sldMk cId="3815918159" sldId="400"/>
            <ac:spMk id="19" creationId="{01D49CDC-102E-10AC-FE04-083CBCE385E3}"/>
          </ac:spMkLst>
        </pc:spChg>
        <pc:spChg chg="del">
          <ac:chgData name="Fei Qi" userId="3a0329be-6602-4f64-938f-1fc3eca2c3af" providerId="ADAL" clId="{EA49EAE9-FDA7-4296-A7BF-D6F6B69A398C}" dt="2024-01-11T02:09:51.305" v="1626" actId="478"/>
          <ac:spMkLst>
            <pc:docMk/>
            <pc:sldMk cId="3815918159" sldId="400"/>
            <ac:spMk id="20" creationId="{1AA112C4-617B-9AB0-80CD-ED08F9C7A0FC}"/>
          </ac:spMkLst>
        </pc:spChg>
        <pc:spChg chg="del">
          <ac:chgData name="Fei Qi" userId="3a0329be-6602-4f64-938f-1fc3eca2c3af" providerId="ADAL" clId="{EA49EAE9-FDA7-4296-A7BF-D6F6B69A398C}" dt="2024-01-11T02:09:51.305" v="1626" actId="478"/>
          <ac:spMkLst>
            <pc:docMk/>
            <pc:sldMk cId="3815918159" sldId="400"/>
            <ac:spMk id="26" creationId="{4DC91FB6-D5A2-A0D4-6AA5-02FA99501F7B}"/>
          </ac:spMkLst>
        </pc:spChg>
        <pc:spChg chg="del">
          <ac:chgData name="Fei Qi" userId="3a0329be-6602-4f64-938f-1fc3eca2c3af" providerId="ADAL" clId="{EA49EAE9-FDA7-4296-A7BF-D6F6B69A398C}" dt="2024-01-11T02:09:51.305" v="1626" actId="478"/>
          <ac:spMkLst>
            <pc:docMk/>
            <pc:sldMk cId="3815918159" sldId="400"/>
            <ac:spMk id="27" creationId="{4DC91FB6-D5A2-A0D4-6AA5-02FA99501F7B}"/>
          </ac:spMkLst>
        </pc:spChg>
        <pc:spChg chg="del">
          <ac:chgData name="Fei Qi" userId="3a0329be-6602-4f64-938f-1fc3eca2c3af" providerId="ADAL" clId="{EA49EAE9-FDA7-4296-A7BF-D6F6B69A398C}" dt="2024-01-11T02:09:53.513" v="1628" actId="478"/>
          <ac:spMkLst>
            <pc:docMk/>
            <pc:sldMk cId="3815918159" sldId="400"/>
            <ac:spMk id="28" creationId="{711435C3-2C1B-451D-8BF9-0791EBF2E0D5}"/>
          </ac:spMkLst>
        </pc:spChg>
        <pc:spChg chg="del">
          <ac:chgData name="Fei Qi" userId="3a0329be-6602-4f64-938f-1fc3eca2c3af" providerId="ADAL" clId="{EA49EAE9-FDA7-4296-A7BF-D6F6B69A398C}" dt="2024-01-11T02:09:52.280" v="1627" actId="478"/>
          <ac:spMkLst>
            <pc:docMk/>
            <pc:sldMk cId="3815918159" sldId="400"/>
            <ac:spMk id="29" creationId="{26E42BF4-FCC6-E605-554C-9D3AC0FE51EB}"/>
          </ac:spMkLst>
        </pc:spChg>
        <pc:spChg chg="del">
          <ac:chgData name="Fei Qi" userId="3a0329be-6602-4f64-938f-1fc3eca2c3af" providerId="ADAL" clId="{EA49EAE9-FDA7-4296-A7BF-D6F6B69A398C}" dt="2024-01-11T02:09:51.305" v="1626" actId="478"/>
          <ac:spMkLst>
            <pc:docMk/>
            <pc:sldMk cId="3815918159" sldId="400"/>
            <ac:spMk id="34" creationId="{AA343634-FDF4-A3F1-5916-E031F46E240D}"/>
          </ac:spMkLst>
        </pc:spChg>
        <pc:spChg chg="del">
          <ac:chgData name="Fei Qi" userId="3a0329be-6602-4f64-938f-1fc3eca2c3af" providerId="ADAL" clId="{EA49EAE9-FDA7-4296-A7BF-D6F6B69A398C}" dt="2024-01-11T02:09:51.305" v="1626" actId="478"/>
          <ac:spMkLst>
            <pc:docMk/>
            <pc:sldMk cId="3815918159" sldId="400"/>
            <ac:spMk id="35" creationId="{49912A59-362D-9DFC-AC5C-44C82635DB21}"/>
          </ac:spMkLst>
        </pc:spChg>
        <pc:cxnChg chg="del">
          <ac:chgData name="Fei Qi" userId="3a0329be-6602-4f64-938f-1fc3eca2c3af" providerId="ADAL" clId="{EA49EAE9-FDA7-4296-A7BF-D6F6B69A398C}" dt="2024-01-11T02:09:51.305" v="1626" actId="478"/>
          <ac:cxnSpMkLst>
            <pc:docMk/>
            <pc:sldMk cId="3815918159" sldId="400"/>
            <ac:cxnSpMk id="3" creationId="{A5CA8CE3-12FE-60EE-EDA7-E2155351A030}"/>
          </ac:cxnSpMkLst>
        </pc:cxnChg>
        <pc:cxnChg chg="del">
          <ac:chgData name="Fei Qi" userId="3a0329be-6602-4f64-938f-1fc3eca2c3af" providerId="ADAL" clId="{EA49EAE9-FDA7-4296-A7BF-D6F6B69A398C}" dt="2024-01-11T02:09:51.305" v="1626" actId="478"/>
          <ac:cxnSpMkLst>
            <pc:docMk/>
            <pc:sldMk cId="3815918159" sldId="400"/>
            <ac:cxnSpMk id="4" creationId="{6C479925-38FD-E1CF-9450-E1FD58658783}"/>
          </ac:cxnSpMkLst>
        </pc:cxnChg>
        <pc:cxnChg chg="del">
          <ac:chgData name="Fei Qi" userId="3a0329be-6602-4f64-938f-1fc3eca2c3af" providerId="ADAL" clId="{EA49EAE9-FDA7-4296-A7BF-D6F6B69A398C}" dt="2024-01-11T02:09:51.305" v="1626" actId="478"/>
          <ac:cxnSpMkLst>
            <pc:docMk/>
            <pc:sldMk cId="3815918159" sldId="400"/>
            <ac:cxnSpMk id="8" creationId="{B2125708-3475-9311-EC71-C77A38DA19B3}"/>
          </ac:cxnSpMkLst>
        </pc:cxnChg>
        <pc:cxnChg chg="del">
          <ac:chgData name="Fei Qi" userId="3a0329be-6602-4f64-938f-1fc3eca2c3af" providerId="ADAL" clId="{EA49EAE9-FDA7-4296-A7BF-D6F6B69A398C}" dt="2024-01-11T02:09:51.305" v="1626" actId="478"/>
          <ac:cxnSpMkLst>
            <pc:docMk/>
            <pc:sldMk cId="3815918159" sldId="400"/>
            <ac:cxnSpMk id="11" creationId="{B9A9D0E4-98B4-4ACA-5A62-2F29C46FFBEA}"/>
          </ac:cxnSpMkLst>
        </pc:cxnChg>
        <pc:cxnChg chg="del">
          <ac:chgData name="Fei Qi" userId="3a0329be-6602-4f64-938f-1fc3eca2c3af" providerId="ADAL" clId="{EA49EAE9-FDA7-4296-A7BF-D6F6B69A398C}" dt="2024-01-11T02:09:51.305" v="1626" actId="478"/>
          <ac:cxnSpMkLst>
            <pc:docMk/>
            <pc:sldMk cId="3815918159" sldId="400"/>
            <ac:cxnSpMk id="21" creationId="{D22947F0-5C89-78C5-6A58-C733AED9E15D}"/>
          </ac:cxnSpMkLst>
        </pc:cxnChg>
        <pc:cxnChg chg="del">
          <ac:chgData name="Fei Qi" userId="3a0329be-6602-4f64-938f-1fc3eca2c3af" providerId="ADAL" clId="{EA49EAE9-FDA7-4296-A7BF-D6F6B69A398C}" dt="2024-01-11T02:09:51.305" v="1626" actId="478"/>
          <ac:cxnSpMkLst>
            <pc:docMk/>
            <pc:sldMk cId="3815918159" sldId="400"/>
            <ac:cxnSpMk id="22" creationId="{5FD40C1F-DA35-7E60-DC10-FC82F8B688B6}"/>
          </ac:cxnSpMkLst>
        </pc:cxnChg>
        <pc:cxnChg chg="del">
          <ac:chgData name="Fei Qi" userId="3a0329be-6602-4f64-938f-1fc3eca2c3af" providerId="ADAL" clId="{EA49EAE9-FDA7-4296-A7BF-D6F6B69A398C}" dt="2024-01-11T02:09:51.305" v="1626" actId="478"/>
          <ac:cxnSpMkLst>
            <pc:docMk/>
            <pc:sldMk cId="3815918159" sldId="400"/>
            <ac:cxnSpMk id="23" creationId="{C466AE1D-AE03-F197-D94C-77A479B09012}"/>
          </ac:cxnSpMkLst>
        </pc:cxnChg>
        <pc:cxnChg chg="del">
          <ac:chgData name="Fei Qi" userId="3a0329be-6602-4f64-938f-1fc3eca2c3af" providerId="ADAL" clId="{EA49EAE9-FDA7-4296-A7BF-D6F6B69A398C}" dt="2024-01-11T02:09:51.305" v="1626" actId="478"/>
          <ac:cxnSpMkLst>
            <pc:docMk/>
            <pc:sldMk cId="3815918159" sldId="400"/>
            <ac:cxnSpMk id="24" creationId="{B9CAC615-7B6D-2577-26E8-CED3D0CC4826}"/>
          </ac:cxnSpMkLst>
        </pc:cxnChg>
        <pc:cxnChg chg="del">
          <ac:chgData name="Fei Qi" userId="3a0329be-6602-4f64-938f-1fc3eca2c3af" providerId="ADAL" clId="{EA49EAE9-FDA7-4296-A7BF-D6F6B69A398C}" dt="2024-01-11T02:09:51.305" v="1626" actId="478"/>
          <ac:cxnSpMkLst>
            <pc:docMk/>
            <pc:sldMk cId="3815918159" sldId="400"/>
            <ac:cxnSpMk id="30" creationId="{CB187B5C-11C8-EC32-46A6-8D44386E2EFD}"/>
          </ac:cxnSpMkLst>
        </pc:cxnChg>
        <pc:cxnChg chg="del">
          <ac:chgData name="Fei Qi" userId="3a0329be-6602-4f64-938f-1fc3eca2c3af" providerId="ADAL" clId="{EA49EAE9-FDA7-4296-A7BF-D6F6B69A398C}" dt="2024-01-11T02:09:51.305" v="1626" actId="478"/>
          <ac:cxnSpMkLst>
            <pc:docMk/>
            <pc:sldMk cId="3815918159" sldId="400"/>
            <ac:cxnSpMk id="32" creationId="{7B728E1D-550D-7A9D-78CE-19505904025D}"/>
          </ac:cxnSpMkLst>
        </pc:cxnChg>
      </pc:sldChg>
      <pc:sldChg chg="addSp delSp modSp add mod">
        <pc:chgData name="Fei Qi" userId="3a0329be-6602-4f64-938f-1fc3eca2c3af" providerId="ADAL" clId="{EA49EAE9-FDA7-4296-A7BF-D6F6B69A398C}" dt="2024-01-11T02:19:08.197" v="2586" actId="20577"/>
        <pc:sldMkLst>
          <pc:docMk/>
          <pc:sldMk cId="3431052280" sldId="401"/>
        </pc:sldMkLst>
        <pc:spChg chg="add del mod">
          <ac:chgData name="Fei Qi" userId="3a0329be-6602-4f64-938f-1fc3eca2c3af" providerId="ADAL" clId="{EA49EAE9-FDA7-4296-A7BF-D6F6B69A398C}" dt="2024-01-11T02:15:24.415" v="2251" actId="478"/>
          <ac:spMkLst>
            <pc:docMk/>
            <pc:sldMk cId="3431052280" sldId="401"/>
            <ac:spMk id="2" creationId="{0FDD4D47-F646-2E97-AE11-8EF4A4CE038C}"/>
          </ac:spMkLst>
        </pc:spChg>
        <pc:spChg chg="add del mod">
          <ac:chgData name="Fei Qi" userId="3a0329be-6602-4f64-938f-1fc3eca2c3af" providerId="ADAL" clId="{EA49EAE9-FDA7-4296-A7BF-D6F6B69A398C}" dt="2024-01-11T02:15:24.415" v="2251" actId="478"/>
          <ac:spMkLst>
            <pc:docMk/>
            <pc:sldMk cId="3431052280" sldId="401"/>
            <ac:spMk id="8" creationId="{5812A31C-CDE2-5461-C404-9DF06EA94F8B}"/>
          </ac:spMkLst>
        </pc:spChg>
        <pc:spChg chg="mod">
          <ac:chgData name="Fei Qi" userId="3a0329be-6602-4f64-938f-1fc3eca2c3af" providerId="ADAL" clId="{EA49EAE9-FDA7-4296-A7BF-D6F6B69A398C}" dt="2024-01-11T02:19:08.197" v="2586" actId="20577"/>
          <ac:spMkLst>
            <pc:docMk/>
            <pc:sldMk cId="3431052280" sldId="401"/>
            <ac:spMk id="9" creationId="{7B79891C-44AC-42CB-B666-2D8C18C8DBDF}"/>
          </ac:spMkLst>
        </pc:spChg>
        <pc:spChg chg="add del mod">
          <ac:chgData name="Fei Qi" userId="3a0329be-6602-4f64-938f-1fc3eca2c3af" providerId="ADAL" clId="{EA49EAE9-FDA7-4296-A7BF-D6F6B69A398C}" dt="2024-01-11T02:15:29.998" v="2257" actId="478"/>
          <ac:spMkLst>
            <pc:docMk/>
            <pc:sldMk cId="3431052280" sldId="401"/>
            <ac:spMk id="10" creationId="{76A014BC-4953-E5BE-17AA-4758171AB597}"/>
          </ac:spMkLst>
        </pc:spChg>
        <pc:spChg chg="add del mod">
          <ac:chgData name="Fei Qi" userId="3a0329be-6602-4f64-938f-1fc3eca2c3af" providerId="ADAL" clId="{EA49EAE9-FDA7-4296-A7BF-D6F6B69A398C}" dt="2024-01-11T02:15:24.415" v="2251" actId="478"/>
          <ac:spMkLst>
            <pc:docMk/>
            <pc:sldMk cId="3431052280" sldId="401"/>
            <ac:spMk id="11" creationId="{3B7A6390-8C0F-9D89-4AF4-5C486502697D}"/>
          </ac:spMkLst>
        </pc:spChg>
        <pc:spChg chg="add del mod">
          <ac:chgData name="Fei Qi" userId="3a0329be-6602-4f64-938f-1fc3eca2c3af" providerId="ADAL" clId="{EA49EAE9-FDA7-4296-A7BF-D6F6B69A398C}" dt="2024-01-11T02:15:31.254" v="2258" actId="478"/>
          <ac:spMkLst>
            <pc:docMk/>
            <pc:sldMk cId="3431052280" sldId="401"/>
            <ac:spMk id="16" creationId="{7F92056E-A1B8-C555-4523-7C245BA472D7}"/>
          </ac:spMkLst>
        </pc:spChg>
        <pc:spChg chg="add del mod">
          <ac:chgData name="Fei Qi" userId="3a0329be-6602-4f64-938f-1fc3eca2c3af" providerId="ADAL" clId="{EA49EAE9-FDA7-4296-A7BF-D6F6B69A398C}" dt="2024-01-11T02:15:24.415" v="2251" actId="478"/>
          <ac:spMkLst>
            <pc:docMk/>
            <pc:sldMk cId="3431052280" sldId="401"/>
            <ac:spMk id="17" creationId="{AAD34F99-D0B2-EE56-9F00-61AC620EC894}"/>
          </ac:spMkLst>
        </pc:spChg>
        <pc:spChg chg="add del mod">
          <ac:chgData name="Fei Qi" userId="3a0329be-6602-4f64-938f-1fc3eca2c3af" providerId="ADAL" clId="{EA49EAE9-FDA7-4296-A7BF-D6F6B69A398C}" dt="2024-01-11T02:15:31.952" v="2259" actId="478"/>
          <ac:spMkLst>
            <pc:docMk/>
            <pc:sldMk cId="3431052280" sldId="401"/>
            <ac:spMk id="20" creationId="{4BD7947C-F6AE-69A3-7399-61CED1EC379A}"/>
          </ac:spMkLst>
        </pc:spChg>
        <pc:spChg chg="add del mod">
          <ac:chgData name="Fei Qi" userId="3a0329be-6602-4f64-938f-1fc3eca2c3af" providerId="ADAL" clId="{EA49EAE9-FDA7-4296-A7BF-D6F6B69A398C}" dt="2024-01-11T02:15:24.415" v="2251" actId="478"/>
          <ac:spMkLst>
            <pc:docMk/>
            <pc:sldMk cId="3431052280" sldId="401"/>
            <ac:spMk id="21" creationId="{8B843A94-BA14-F650-37F5-A65531F3A250}"/>
          </ac:spMkLst>
        </pc:spChg>
        <pc:spChg chg="add mod">
          <ac:chgData name="Fei Qi" userId="3a0329be-6602-4f64-938f-1fc3eca2c3af" providerId="ADAL" clId="{EA49EAE9-FDA7-4296-A7BF-D6F6B69A398C}" dt="2024-01-11T02:18:26.610" v="2565" actId="1038"/>
          <ac:spMkLst>
            <pc:docMk/>
            <pc:sldMk cId="3431052280" sldId="401"/>
            <ac:spMk id="26" creationId="{C25B8111-36A5-68F5-8A4E-5F450AD62057}"/>
          </ac:spMkLst>
        </pc:spChg>
        <pc:spChg chg="add mod">
          <ac:chgData name="Fei Qi" userId="3a0329be-6602-4f64-938f-1fc3eca2c3af" providerId="ADAL" clId="{EA49EAE9-FDA7-4296-A7BF-D6F6B69A398C}" dt="2024-01-11T02:17:51.456" v="2562" actId="1076"/>
          <ac:spMkLst>
            <pc:docMk/>
            <pc:sldMk cId="3431052280" sldId="401"/>
            <ac:spMk id="27" creationId="{71D3AC36-50ED-094B-2C34-BC81842D0EF0}"/>
          </ac:spMkLst>
        </pc:spChg>
        <pc:cxnChg chg="add mod">
          <ac:chgData name="Fei Qi" userId="3a0329be-6602-4f64-938f-1fc3eca2c3af" providerId="ADAL" clId="{EA49EAE9-FDA7-4296-A7BF-D6F6B69A398C}" dt="2024-01-11T02:16:21.243" v="2398" actId="14100"/>
          <ac:cxnSpMkLst>
            <pc:docMk/>
            <pc:sldMk cId="3431052280" sldId="401"/>
            <ac:cxnSpMk id="3" creationId="{A2A7734F-3A05-0F03-273D-12A29B5335AC}"/>
          </ac:cxnSpMkLst>
        </pc:cxnChg>
        <pc:cxnChg chg="add mod">
          <ac:chgData name="Fei Qi" userId="3a0329be-6602-4f64-938f-1fc3eca2c3af" providerId="ADAL" clId="{EA49EAE9-FDA7-4296-A7BF-D6F6B69A398C}" dt="2024-01-11T02:16:22.496" v="2399" actId="1076"/>
          <ac:cxnSpMkLst>
            <pc:docMk/>
            <pc:sldMk cId="3431052280" sldId="401"/>
            <ac:cxnSpMk id="4" creationId="{76DA1DB1-2140-D564-4E4B-B8B4328C5E54}"/>
          </ac:cxnSpMkLst>
        </pc:cxnChg>
        <pc:cxnChg chg="add del mod">
          <ac:chgData name="Fei Qi" userId="3a0329be-6602-4f64-938f-1fc3eca2c3af" providerId="ADAL" clId="{EA49EAE9-FDA7-4296-A7BF-D6F6B69A398C}" dt="2024-01-11T02:15:24.415" v="2251" actId="478"/>
          <ac:cxnSpMkLst>
            <pc:docMk/>
            <pc:sldMk cId="3431052280" sldId="401"/>
            <ac:cxnSpMk id="6" creationId="{CD6741D3-0116-9DF7-9931-F137C70F6848}"/>
          </ac:cxnSpMkLst>
        </pc:cxnChg>
        <pc:cxnChg chg="add del mod">
          <ac:chgData name="Fei Qi" userId="3a0329be-6602-4f64-938f-1fc3eca2c3af" providerId="ADAL" clId="{EA49EAE9-FDA7-4296-A7BF-D6F6B69A398C}" dt="2024-01-11T02:15:25.607" v="2253" actId="478"/>
          <ac:cxnSpMkLst>
            <pc:docMk/>
            <pc:sldMk cId="3431052280" sldId="401"/>
            <ac:cxnSpMk id="7" creationId="{ADCEA15F-9FA7-4E5E-8CA2-9DC933FCF1D2}"/>
          </ac:cxnSpMkLst>
        </pc:cxnChg>
        <pc:cxnChg chg="add del mod">
          <ac:chgData name="Fei Qi" userId="3a0329be-6602-4f64-938f-1fc3eca2c3af" providerId="ADAL" clId="{EA49EAE9-FDA7-4296-A7BF-D6F6B69A398C}" dt="2024-01-11T02:15:24.415" v="2251" actId="478"/>
          <ac:cxnSpMkLst>
            <pc:docMk/>
            <pc:sldMk cId="3431052280" sldId="401"/>
            <ac:cxnSpMk id="12" creationId="{A4ABD37F-F8C8-AA45-E324-93D0AA9CCAED}"/>
          </ac:cxnSpMkLst>
        </pc:cxnChg>
        <pc:cxnChg chg="add del mod">
          <ac:chgData name="Fei Qi" userId="3a0329be-6602-4f64-938f-1fc3eca2c3af" providerId="ADAL" clId="{EA49EAE9-FDA7-4296-A7BF-D6F6B69A398C}" dt="2024-01-11T02:15:24.415" v="2251" actId="478"/>
          <ac:cxnSpMkLst>
            <pc:docMk/>
            <pc:sldMk cId="3431052280" sldId="401"/>
            <ac:cxnSpMk id="13" creationId="{DF44D734-546A-D5DC-88C0-6C3A798AA6FE}"/>
          </ac:cxnSpMkLst>
        </pc:cxnChg>
        <pc:cxnChg chg="add del mod">
          <ac:chgData name="Fei Qi" userId="3a0329be-6602-4f64-938f-1fc3eca2c3af" providerId="ADAL" clId="{EA49EAE9-FDA7-4296-A7BF-D6F6B69A398C}" dt="2024-01-11T02:15:25.274" v="2252" actId="478"/>
          <ac:cxnSpMkLst>
            <pc:docMk/>
            <pc:sldMk cId="3431052280" sldId="401"/>
            <ac:cxnSpMk id="14" creationId="{9D402270-4D69-DE3C-5198-46C25CFCEEFB}"/>
          </ac:cxnSpMkLst>
        </pc:cxnChg>
        <pc:cxnChg chg="add del mod">
          <ac:chgData name="Fei Qi" userId="3a0329be-6602-4f64-938f-1fc3eca2c3af" providerId="ADAL" clId="{EA49EAE9-FDA7-4296-A7BF-D6F6B69A398C}" dt="2024-01-11T02:15:29.110" v="2256" actId="478"/>
          <ac:cxnSpMkLst>
            <pc:docMk/>
            <pc:sldMk cId="3431052280" sldId="401"/>
            <ac:cxnSpMk id="15" creationId="{F0428E3A-4A7F-2F12-4AF6-D7874D4A680E}"/>
          </ac:cxnSpMkLst>
        </pc:cxnChg>
        <pc:cxnChg chg="add del mod">
          <ac:chgData name="Fei Qi" userId="3a0329be-6602-4f64-938f-1fc3eca2c3af" providerId="ADAL" clId="{EA49EAE9-FDA7-4296-A7BF-D6F6B69A398C}" dt="2024-01-11T02:15:24.415" v="2251" actId="478"/>
          <ac:cxnSpMkLst>
            <pc:docMk/>
            <pc:sldMk cId="3431052280" sldId="401"/>
            <ac:cxnSpMk id="18" creationId="{82234682-241E-4BF2-B279-E9A3B77338D7}"/>
          </ac:cxnSpMkLst>
        </pc:cxnChg>
        <pc:cxnChg chg="add del mod">
          <ac:chgData name="Fei Qi" userId="3a0329be-6602-4f64-938f-1fc3eca2c3af" providerId="ADAL" clId="{EA49EAE9-FDA7-4296-A7BF-D6F6B69A398C}" dt="2024-01-11T02:15:24.415" v="2251" actId="478"/>
          <ac:cxnSpMkLst>
            <pc:docMk/>
            <pc:sldMk cId="3431052280" sldId="401"/>
            <ac:cxnSpMk id="19" creationId="{38C852DE-B3A7-6C5E-802E-5CDDD78EC268}"/>
          </ac:cxnSpMkLst>
        </pc:cxnChg>
        <pc:cxnChg chg="add mod">
          <ac:chgData name="Fei Qi" userId="3a0329be-6602-4f64-938f-1fc3eca2c3af" providerId="ADAL" clId="{EA49EAE9-FDA7-4296-A7BF-D6F6B69A398C}" dt="2024-01-11T02:16:57.584" v="2405" actId="693"/>
          <ac:cxnSpMkLst>
            <pc:docMk/>
            <pc:sldMk cId="3431052280" sldId="401"/>
            <ac:cxnSpMk id="24" creationId="{4840D9D3-81A9-5E8E-E799-C13BAFA53D1F}"/>
          </ac:cxnSpMkLst>
        </pc:cxnChg>
      </pc:sldChg>
      <pc:sldChg chg="addSp delSp modSp add mod">
        <pc:chgData name="Fei Qi" userId="3a0329be-6602-4f64-938f-1fc3eca2c3af" providerId="ADAL" clId="{EA49EAE9-FDA7-4296-A7BF-D6F6B69A398C}" dt="2024-01-11T02:20:07.953" v="2619" actId="20577"/>
        <pc:sldMkLst>
          <pc:docMk/>
          <pc:sldMk cId="3162077448" sldId="402"/>
        </pc:sldMkLst>
        <pc:spChg chg="add mod">
          <ac:chgData name="Fei Qi" userId="3a0329be-6602-4f64-938f-1fc3eca2c3af" providerId="ADAL" clId="{EA49EAE9-FDA7-4296-A7BF-D6F6B69A398C}" dt="2024-01-11T02:19:29.839" v="2590" actId="1076"/>
          <ac:spMkLst>
            <pc:docMk/>
            <pc:sldMk cId="3162077448" sldId="402"/>
            <ac:spMk id="2" creationId="{C25B8111-36A5-68F5-8A4E-5F450AD62057}"/>
          </ac:spMkLst>
        </pc:spChg>
        <pc:spChg chg="mod">
          <ac:chgData name="Fei Qi" userId="3a0329be-6602-4f64-938f-1fc3eca2c3af" providerId="ADAL" clId="{EA49EAE9-FDA7-4296-A7BF-D6F6B69A398C}" dt="2024-01-11T02:20:07.953" v="2619" actId="20577"/>
          <ac:spMkLst>
            <pc:docMk/>
            <pc:sldMk cId="3162077448" sldId="402"/>
            <ac:spMk id="9" creationId="{7B79891C-44AC-42CB-B666-2D8C18C8DBDF}"/>
          </ac:spMkLst>
        </pc:spChg>
        <pc:spChg chg="del">
          <ac:chgData name="Fei Qi" userId="3a0329be-6602-4f64-938f-1fc3eca2c3af" providerId="ADAL" clId="{EA49EAE9-FDA7-4296-A7BF-D6F6B69A398C}" dt="2024-01-11T02:19:24.764" v="2588" actId="21"/>
          <ac:spMkLst>
            <pc:docMk/>
            <pc:sldMk cId="3162077448" sldId="402"/>
            <ac:spMk id="26" creationId="{C25B8111-36A5-68F5-8A4E-5F450AD62057}"/>
          </ac:spMkLst>
        </pc:spChg>
        <pc:spChg chg="mod">
          <ac:chgData name="Fei Qi" userId="3a0329be-6602-4f64-938f-1fc3eca2c3af" providerId="ADAL" clId="{EA49EAE9-FDA7-4296-A7BF-D6F6B69A398C}" dt="2024-01-11T02:19:35.017" v="2593" actId="20577"/>
          <ac:spMkLst>
            <pc:docMk/>
            <pc:sldMk cId="3162077448" sldId="402"/>
            <ac:spMk id="27" creationId="{71D3AC36-50ED-094B-2C34-BC81842D0EF0}"/>
          </ac:spMkLst>
        </pc:spChg>
      </pc:sldChg>
      <pc:sldChg chg="modSp add mod">
        <pc:chgData name="Fei Qi" userId="3a0329be-6602-4f64-938f-1fc3eca2c3af" providerId="ADAL" clId="{EA49EAE9-FDA7-4296-A7BF-D6F6B69A398C}" dt="2024-01-11T02:23:35.801" v="2755" actId="20577"/>
        <pc:sldMkLst>
          <pc:docMk/>
          <pc:sldMk cId="3879967478" sldId="403"/>
        </pc:sldMkLst>
        <pc:spChg chg="mod">
          <ac:chgData name="Fei Qi" userId="3a0329be-6602-4f64-938f-1fc3eca2c3af" providerId="ADAL" clId="{EA49EAE9-FDA7-4296-A7BF-D6F6B69A398C}" dt="2024-01-11T02:23:35.801" v="2755" actId="20577"/>
          <ac:spMkLst>
            <pc:docMk/>
            <pc:sldMk cId="3879967478" sldId="403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EA49EAE9-FDA7-4296-A7BF-D6F6B69A398C}" dt="2024-01-11T02:24:31.819" v="2775" actId="20577"/>
        <pc:sldMkLst>
          <pc:docMk/>
          <pc:sldMk cId="3614597793" sldId="404"/>
        </pc:sldMkLst>
        <pc:spChg chg="mod">
          <ac:chgData name="Fei Qi" userId="3a0329be-6602-4f64-938f-1fc3eca2c3af" providerId="ADAL" clId="{EA49EAE9-FDA7-4296-A7BF-D6F6B69A398C}" dt="2024-01-11T02:24:31.819" v="2775" actId="20577"/>
          <ac:spMkLst>
            <pc:docMk/>
            <pc:sldMk cId="3614597793" sldId="404"/>
            <ac:spMk id="9" creationId="{7B79891C-44AC-42CB-B666-2D8C18C8DBDF}"/>
          </ac:spMkLst>
        </pc:spChg>
      </pc:sldChg>
      <pc:sldChg chg="delSp modSp add mod">
        <pc:chgData name="Fei Qi" userId="3a0329be-6602-4f64-938f-1fc3eca2c3af" providerId="ADAL" clId="{EA49EAE9-FDA7-4296-A7BF-D6F6B69A398C}" dt="2024-01-11T02:31:27.537" v="3197" actId="207"/>
        <pc:sldMkLst>
          <pc:docMk/>
          <pc:sldMk cId="3926682066" sldId="405"/>
        </pc:sldMkLst>
        <pc:spChg chg="del">
          <ac:chgData name="Fei Qi" userId="3a0329be-6602-4f64-938f-1fc3eca2c3af" providerId="ADAL" clId="{EA49EAE9-FDA7-4296-A7BF-D6F6B69A398C}" dt="2024-01-11T02:25:25.596" v="2834" actId="478"/>
          <ac:spMkLst>
            <pc:docMk/>
            <pc:sldMk cId="3926682066" sldId="405"/>
            <ac:spMk id="2" creationId="{C25B8111-36A5-68F5-8A4E-5F450AD62057}"/>
          </ac:spMkLst>
        </pc:spChg>
        <pc:spChg chg="mod">
          <ac:chgData name="Fei Qi" userId="3a0329be-6602-4f64-938f-1fc3eca2c3af" providerId="ADAL" clId="{EA49EAE9-FDA7-4296-A7BF-D6F6B69A398C}" dt="2024-01-11T02:31:27.537" v="3197" actId="207"/>
          <ac:spMkLst>
            <pc:docMk/>
            <pc:sldMk cId="3926682066" sldId="405"/>
            <ac:spMk id="9" creationId="{7B79891C-44AC-42CB-B666-2D8C18C8DBDF}"/>
          </ac:spMkLst>
        </pc:spChg>
        <pc:spChg chg="del">
          <ac:chgData name="Fei Qi" userId="3a0329be-6602-4f64-938f-1fc3eca2c3af" providerId="ADAL" clId="{EA49EAE9-FDA7-4296-A7BF-D6F6B69A398C}" dt="2024-01-11T02:25:25.596" v="2834" actId="478"/>
          <ac:spMkLst>
            <pc:docMk/>
            <pc:sldMk cId="3926682066" sldId="405"/>
            <ac:spMk id="27" creationId="{71D3AC36-50ED-094B-2C34-BC81842D0EF0}"/>
          </ac:spMkLst>
        </pc:spChg>
        <pc:cxnChg chg="del">
          <ac:chgData name="Fei Qi" userId="3a0329be-6602-4f64-938f-1fc3eca2c3af" providerId="ADAL" clId="{EA49EAE9-FDA7-4296-A7BF-D6F6B69A398C}" dt="2024-01-11T02:25:25.596" v="2834" actId="478"/>
          <ac:cxnSpMkLst>
            <pc:docMk/>
            <pc:sldMk cId="3926682066" sldId="405"/>
            <ac:cxnSpMk id="3" creationId="{A2A7734F-3A05-0F03-273D-12A29B5335AC}"/>
          </ac:cxnSpMkLst>
        </pc:cxnChg>
        <pc:cxnChg chg="del">
          <ac:chgData name="Fei Qi" userId="3a0329be-6602-4f64-938f-1fc3eca2c3af" providerId="ADAL" clId="{EA49EAE9-FDA7-4296-A7BF-D6F6B69A398C}" dt="2024-01-11T02:25:25.596" v="2834" actId="478"/>
          <ac:cxnSpMkLst>
            <pc:docMk/>
            <pc:sldMk cId="3926682066" sldId="405"/>
            <ac:cxnSpMk id="4" creationId="{76DA1DB1-2140-D564-4E4B-B8B4328C5E54}"/>
          </ac:cxnSpMkLst>
        </pc:cxnChg>
        <pc:cxnChg chg="del">
          <ac:chgData name="Fei Qi" userId="3a0329be-6602-4f64-938f-1fc3eca2c3af" providerId="ADAL" clId="{EA49EAE9-FDA7-4296-A7BF-D6F6B69A398C}" dt="2024-01-11T02:25:25.596" v="2834" actId="478"/>
          <ac:cxnSpMkLst>
            <pc:docMk/>
            <pc:sldMk cId="3926682066" sldId="405"/>
            <ac:cxnSpMk id="24" creationId="{4840D9D3-81A9-5E8E-E799-C13BAFA53D1F}"/>
          </ac:cxnSpMkLst>
        </pc:cxnChg>
      </pc:sldChg>
      <pc:sldChg chg="modSp add mod">
        <pc:chgData name="Fei Qi" userId="3a0329be-6602-4f64-938f-1fc3eca2c3af" providerId="ADAL" clId="{EA49EAE9-FDA7-4296-A7BF-D6F6B69A398C}" dt="2024-01-11T02:32:18.180" v="3427" actId="20577"/>
        <pc:sldMkLst>
          <pc:docMk/>
          <pc:sldMk cId="2900713021" sldId="406"/>
        </pc:sldMkLst>
        <pc:spChg chg="mod">
          <ac:chgData name="Fei Qi" userId="3a0329be-6602-4f64-938f-1fc3eca2c3af" providerId="ADAL" clId="{EA49EAE9-FDA7-4296-A7BF-D6F6B69A398C}" dt="2024-01-11T02:32:18.180" v="3427" actId="20577"/>
          <ac:spMkLst>
            <pc:docMk/>
            <pc:sldMk cId="2900713021" sldId="406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EA49EAE9-FDA7-4296-A7BF-D6F6B69A398C}" dt="2024-01-16T03:57:09.075" v="3469" actId="20577"/>
        <pc:sldMkLst>
          <pc:docMk/>
          <pc:sldMk cId="164580130" sldId="407"/>
        </pc:sldMkLst>
        <pc:spChg chg="mod">
          <ac:chgData name="Fei Qi" userId="3a0329be-6602-4f64-938f-1fc3eca2c3af" providerId="ADAL" clId="{EA49EAE9-FDA7-4296-A7BF-D6F6B69A398C}" dt="2024-01-16T03:57:09.075" v="3469" actId="20577"/>
          <ac:spMkLst>
            <pc:docMk/>
            <pc:sldMk cId="164580130" sldId="407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D3A5B42A-9961-4114-A9A2-732A4EA2212D}"/>
    <pc:docChg chg="undo custSel addSld delSld modSld sldOrd">
      <pc:chgData name="Fei Qi" userId="3a0329be-6602-4f64-938f-1fc3eca2c3af" providerId="ADAL" clId="{D3A5B42A-9961-4114-A9A2-732A4EA2212D}" dt="2024-01-09T14:45:37.809" v="9159"/>
      <pc:docMkLst>
        <pc:docMk/>
      </pc:docMkLst>
      <pc:sldChg chg="modSp mod">
        <pc:chgData name="Fei Qi" userId="3a0329be-6602-4f64-938f-1fc3eca2c3af" providerId="ADAL" clId="{D3A5B42A-9961-4114-A9A2-732A4EA2212D}" dt="2024-01-05T23:19:46.322" v="0" actId="20577"/>
        <pc:sldMkLst>
          <pc:docMk/>
          <pc:sldMk cId="1169890463" sldId="324"/>
        </pc:sldMkLst>
        <pc:spChg chg="mod">
          <ac:chgData name="Fei Qi" userId="3a0329be-6602-4f64-938f-1fc3eca2c3af" providerId="ADAL" clId="{D3A5B42A-9961-4114-A9A2-732A4EA2212D}" dt="2024-01-05T23:19:46.322" v="0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modSp mod">
        <pc:chgData name="Fei Qi" userId="3a0329be-6602-4f64-938f-1fc3eca2c3af" providerId="ADAL" clId="{D3A5B42A-9961-4114-A9A2-732A4EA2212D}" dt="2024-01-05T23:38:35.746" v="1558" actId="207"/>
        <pc:sldMkLst>
          <pc:docMk/>
          <pc:sldMk cId="2891510058" sldId="325"/>
        </pc:sldMkLst>
        <pc:spChg chg="mod">
          <ac:chgData name="Fei Qi" userId="3a0329be-6602-4f64-938f-1fc3eca2c3af" providerId="ADAL" clId="{D3A5B42A-9961-4114-A9A2-732A4EA2212D}" dt="2024-01-05T23:19:57.041" v="23" actId="20577"/>
          <ac:spMkLst>
            <pc:docMk/>
            <pc:sldMk cId="2891510058" sldId="325"/>
            <ac:spMk id="5" creationId="{EAD69010-CC1E-4931-8BC7-A939C54F0B90}"/>
          </ac:spMkLst>
        </pc:spChg>
        <pc:spChg chg="mod">
          <ac:chgData name="Fei Qi" userId="3a0329be-6602-4f64-938f-1fc3eca2c3af" providerId="ADAL" clId="{D3A5B42A-9961-4114-A9A2-732A4EA2212D}" dt="2024-01-05T23:38:35.746" v="1558" actId="207"/>
          <ac:spMkLst>
            <pc:docMk/>
            <pc:sldMk cId="2891510058" sldId="325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1731676192" sldId="326"/>
        </pc:sldMkLst>
      </pc:sldChg>
      <pc:sldChg chg="addSp modSp mod">
        <pc:chgData name="Fei Qi" userId="3a0329be-6602-4f64-938f-1fc3eca2c3af" providerId="ADAL" clId="{D3A5B42A-9961-4114-A9A2-732A4EA2212D}" dt="2024-01-07T17:03:43.687" v="3092" actId="20577"/>
        <pc:sldMkLst>
          <pc:docMk/>
          <pc:sldMk cId="414818060" sldId="353"/>
        </pc:sldMkLst>
        <pc:spChg chg="add mod">
          <ac:chgData name="Fei Qi" userId="3a0329be-6602-4f64-938f-1fc3eca2c3af" providerId="ADAL" clId="{D3A5B42A-9961-4114-A9A2-732A4EA2212D}" dt="2024-01-07T16:51:44.132" v="2326" actId="1076"/>
          <ac:spMkLst>
            <pc:docMk/>
            <pc:sldMk cId="414818060" sldId="353"/>
            <ac:spMk id="2" creationId="{1C7EBB6F-4252-B945-9940-D37AB75C5F6E}"/>
          </ac:spMkLst>
        </pc:spChg>
        <pc:spChg chg="mod">
          <ac:chgData name="Fei Qi" userId="3a0329be-6602-4f64-938f-1fc3eca2c3af" providerId="ADAL" clId="{D3A5B42A-9961-4114-A9A2-732A4EA2212D}" dt="2024-01-05T23:40:50.522" v="1634" actId="20577"/>
          <ac:spMkLst>
            <pc:docMk/>
            <pc:sldMk cId="414818060" sldId="353"/>
            <ac:spMk id="5" creationId="{EAD69010-CC1E-4931-8BC7-A939C54F0B90}"/>
          </ac:spMkLst>
        </pc:spChg>
        <pc:spChg chg="mod">
          <ac:chgData name="Fei Qi" userId="3a0329be-6602-4f64-938f-1fc3eca2c3af" providerId="ADAL" clId="{D3A5B42A-9961-4114-A9A2-732A4EA2212D}" dt="2024-01-07T17:03:43.687" v="3092" actId="20577"/>
          <ac:spMkLst>
            <pc:docMk/>
            <pc:sldMk cId="414818060" sldId="353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1699812325" sldId="354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3204382565" sldId="355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3847457940" sldId="356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1830410353" sldId="357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896503669" sldId="358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3289525303" sldId="359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715375234" sldId="360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4092357899" sldId="361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194603699" sldId="362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3477879360" sldId="363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2186455213" sldId="364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3667214358" sldId="365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858359575" sldId="367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2167349092" sldId="368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395474193" sldId="369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341364006" sldId="370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4273152082" sldId="371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3455668845" sldId="372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3882857830" sldId="374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566944851" sldId="375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3842098399" sldId="376"/>
        </pc:sldMkLst>
      </pc:sldChg>
      <pc:sldChg chg="del">
        <pc:chgData name="Fei Qi" userId="3a0329be-6602-4f64-938f-1fc3eca2c3af" providerId="ADAL" clId="{D3A5B42A-9961-4114-A9A2-732A4EA2212D}" dt="2024-01-08T14:28:38.694" v="5320" actId="47"/>
        <pc:sldMkLst>
          <pc:docMk/>
          <pc:sldMk cId="2076848887" sldId="377"/>
        </pc:sldMkLst>
      </pc:sldChg>
      <pc:sldChg chg="addSp modSp add mod">
        <pc:chgData name="Fei Qi" userId="3a0329be-6602-4f64-938f-1fc3eca2c3af" providerId="ADAL" clId="{D3A5B42A-9961-4114-A9A2-732A4EA2212D}" dt="2024-01-05T23:40:23.315" v="1588" actId="207"/>
        <pc:sldMkLst>
          <pc:docMk/>
          <pc:sldMk cId="3318843967" sldId="378"/>
        </pc:sldMkLst>
        <pc:spChg chg="add mod">
          <ac:chgData name="Fei Qi" userId="3a0329be-6602-4f64-938f-1fc3eca2c3af" providerId="ADAL" clId="{D3A5B42A-9961-4114-A9A2-732A4EA2212D}" dt="2024-01-05T23:40:23.315" v="1588" actId="207"/>
          <ac:spMkLst>
            <pc:docMk/>
            <pc:sldMk cId="3318843967" sldId="378"/>
            <ac:spMk id="3" creationId="{9886842B-53E3-7551-2C83-ACEC1EAF444C}"/>
          </ac:spMkLst>
        </pc:spChg>
        <pc:spChg chg="mod">
          <ac:chgData name="Fei Qi" userId="3a0329be-6602-4f64-938f-1fc3eca2c3af" providerId="ADAL" clId="{D3A5B42A-9961-4114-A9A2-732A4EA2212D}" dt="2024-01-05T23:26:49.127" v="844" actId="20577"/>
          <ac:spMkLst>
            <pc:docMk/>
            <pc:sldMk cId="3318843967" sldId="378"/>
            <ac:spMk id="5" creationId="{EAD69010-CC1E-4931-8BC7-A939C54F0B90}"/>
          </ac:spMkLst>
        </pc:spChg>
        <pc:spChg chg="add mod">
          <ac:chgData name="Fei Qi" userId="3a0329be-6602-4f64-938f-1fc3eca2c3af" providerId="ADAL" clId="{D3A5B42A-9961-4114-A9A2-732A4EA2212D}" dt="2024-01-05T23:38:58.298" v="1580" actId="1076"/>
          <ac:spMkLst>
            <pc:docMk/>
            <pc:sldMk cId="3318843967" sldId="378"/>
            <ac:spMk id="6" creationId="{5C145CD4-9117-A00C-39A0-02D96221950F}"/>
          </ac:spMkLst>
        </pc:spChg>
        <pc:spChg chg="mod">
          <ac:chgData name="Fei Qi" userId="3a0329be-6602-4f64-938f-1fc3eca2c3af" providerId="ADAL" clId="{D3A5B42A-9961-4114-A9A2-732A4EA2212D}" dt="2024-01-05T23:38:48.077" v="1559"/>
          <ac:spMkLst>
            <pc:docMk/>
            <pc:sldMk cId="3318843967" sldId="378"/>
            <ac:spMk id="9" creationId="{7B79891C-44AC-42CB-B666-2D8C18C8DBDF}"/>
          </ac:spMkLst>
        </pc:spChg>
      </pc:sldChg>
      <pc:sldChg chg="addSp modSp add mod">
        <pc:chgData name="Fei Qi" userId="3a0329be-6602-4f64-938f-1fc3eca2c3af" providerId="ADAL" clId="{D3A5B42A-9961-4114-A9A2-732A4EA2212D}" dt="2024-01-05T23:44:15.711" v="2069" actId="5793"/>
        <pc:sldMkLst>
          <pc:docMk/>
          <pc:sldMk cId="492292215" sldId="379"/>
        </pc:sldMkLst>
        <pc:spChg chg="mod">
          <ac:chgData name="Fei Qi" userId="3a0329be-6602-4f64-938f-1fc3eca2c3af" providerId="ADAL" clId="{D3A5B42A-9961-4114-A9A2-732A4EA2212D}" dt="2024-01-05T23:40:27.818" v="1589" actId="207"/>
          <ac:spMkLst>
            <pc:docMk/>
            <pc:sldMk cId="492292215" sldId="379"/>
            <ac:spMk id="3" creationId="{9886842B-53E3-7551-2C83-ACEC1EAF444C}"/>
          </ac:spMkLst>
        </pc:spChg>
        <pc:spChg chg="add mod">
          <ac:chgData name="Fei Qi" userId="3a0329be-6602-4f64-938f-1fc3eca2c3af" providerId="ADAL" clId="{D3A5B42A-9961-4114-A9A2-732A4EA2212D}" dt="2024-01-05T23:39:54.317" v="1585" actId="207"/>
          <ac:spMkLst>
            <pc:docMk/>
            <pc:sldMk cId="492292215" sldId="379"/>
            <ac:spMk id="4" creationId="{78242E17-D1AD-4D57-CCEC-D36D307EA851}"/>
          </ac:spMkLst>
        </pc:spChg>
        <pc:spChg chg="mod">
          <ac:chgData name="Fei Qi" userId="3a0329be-6602-4f64-938f-1fc3eca2c3af" providerId="ADAL" clId="{D3A5B42A-9961-4114-A9A2-732A4EA2212D}" dt="2024-01-05T23:38:08.146" v="1550" actId="20577"/>
          <ac:spMkLst>
            <pc:docMk/>
            <pc:sldMk cId="492292215" sldId="379"/>
            <ac:spMk id="5" creationId="{EAD69010-CC1E-4931-8BC7-A939C54F0B90}"/>
          </ac:spMkLst>
        </pc:spChg>
        <pc:spChg chg="add mod">
          <ac:chgData name="Fei Qi" userId="3a0329be-6602-4f64-938f-1fc3eca2c3af" providerId="ADAL" clId="{D3A5B42A-9961-4114-A9A2-732A4EA2212D}" dt="2024-01-05T23:44:15.711" v="2069" actId="5793"/>
          <ac:spMkLst>
            <pc:docMk/>
            <pc:sldMk cId="492292215" sldId="379"/>
            <ac:spMk id="7" creationId="{1110DED1-7E0A-BD77-9A20-3E6B8D35C47A}"/>
          </ac:spMkLst>
        </pc:spChg>
        <pc:spChg chg="mod">
          <ac:chgData name="Fei Qi" userId="3a0329be-6602-4f64-938f-1fc3eca2c3af" providerId="ADAL" clId="{D3A5B42A-9961-4114-A9A2-732A4EA2212D}" dt="2024-01-05T23:39:36.504" v="1582"/>
          <ac:spMkLst>
            <pc:docMk/>
            <pc:sldMk cId="492292215" sldId="379"/>
            <ac:spMk id="9" creationId="{7B79891C-44AC-42CB-B666-2D8C18C8DBDF}"/>
          </ac:spMkLst>
        </pc:spChg>
      </pc:sldChg>
      <pc:sldChg chg="addSp modSp add mod">
        <pc:chgData name="Fei Qi" userId="3a0329be-6602-4f64-938f-1fc3eca2c3af" providerId="ADAL" clId="{D3A5B42A-9961-4114-A9A2-732A4EA2212D}" dt="2024-01-07T16:48:07.925" v="2120"/>
        <pc:sldMkLst>
          <pc:docMk/>
          <pc:sldMk cId="2801230808" sldId="380"/>
        </pc:sldMkLst>
        <pc:spChg chg="add mod">
          <ac:chgData name="Fei Qi" userId="3a0329be-6602-4f64-938f-1fc3eca2c3af" providerId="ADAL" clId="{D3A5B42A-9961-4114-A9A2-732A4EA2212D}" dt="2024-01-05T23:44:47.305" v="2117" actId="20577"/>
          <ac:spMkLst>
            <pc:docMk/>
            <pc:sldMk cId="2801230808" sldId="380"/>
            <ac:spMk id="2" creationId="{DD97451D-B5CC-BC13-DE7E-1D7274816678}"/>
          </ac:spMkLst>
        </pc:spChg>
        <pc:spChg chg="mod">
          <ac:chgData name="Fei Qi" userId="3a0329be-6602-4f64-938f-1fc3eca2c3af" providerId="ADAL" clId="{D3A5B42A-9961-4114-A9A2-732A4EA2212D}" dt="2024-01-05T23:40:30.913" v="1590" actId="207"/>
          <ac:spMkLst>
            <pc:docMk/>
            <pc:sldMk cId="2801230808" sldId="380"/>
            <ac:spMk id="3" creationId="{9886842B-53E3-7551-2C83-ACEC1EAF444C}"/>
          </ac:spMkLst>
        </pc:spChg>
        <pc:spChg chg="mod">
          <ac:chgData name="Fei Qi" userId="3a0329be-6602-4f64-938f-1fc3eca2c3af" providerId="ADAL" clId="{D3A5B42A-9961-4114-A9A2-732A4EA2212D}" dt="2024-01-05T23:40:00.777" v="1586" actId="207"/>
          <ac:spMkLst>
            <pc:docMk/>
            <pc:sldMk cId="2801230808" sldId="380"/>
            <ac:spMk id="4" creationId="{78242E17-D1AD-4D57-CCEC-D36D307EA851}"/>
          </ac:spMkLst>
        </pc:spChg>
        <pc:spChg chg="mod">
          <ac:chgData name="Fei Qi" userId="3a0329be-6602-4f64-938f-1fc3eca2c3af" providerId="ADAL" clId="{D3A5B42A-9961-4114-A9A2-732A4EA2212D}" dt="2024-01-05T23:38:09.938" v="1551" actId="20577"/>
          <ac:spMkLst>
            <pc:docMk/>
            <pc:sldMk cId="2801230808" sldId="380"/>
            <ac:spMk id="5" creationId="{EAD69010-CC1E-4931-8BC7-A939C54F0B90}"/>
          </ac:spMkLst>
        </pc:spChg>
        <pc:spChg chg="add mod">
          <ac:chgData name="Fei Qi" userId="3a0329be-6602-4f64-938f-1fc3eca2c3af" providerId="ADAL" clId="{D3A5B42A-9961-4114-A9A2-732A4EA2212D}" dt="2024-01-05T23:43:46.930" v="2062" actId="20577"/>
          <ac:spMkLst>
            <pc:docMk/>
            <pc:sldMk cId="2801230808" sldId="380"/>
            <ac:spMk id="6" creationId="{BDC61B4E-A89C-3666-0D83-28E091263314}"/>
          </ac:spMkLst>
        </pc:spChg>
        <pc:spChg chg="mod">
          <ac:chgData name="Fei Qi" userId="3a0329be-6602-4f64-938f-1fc3eca2c3af" providerId="ADAL" clId="{D3A5B42A-9961-4114-A9A2-732A4EA2212D}" dt="2024-01-07T16:48:07.925" v="2120"/>
          <ac:spMkLst>
            <pc:docMk/>
            <pc:sldMk cId="2801230808" sldId="380"/>
            <ac:spMk id="9" creationId="{7B79891C-44AC-42CB-B666-2D8C18C8DBDF}"/>
          </ac:spMkLst>
        </pc:spChg>
        <pc:cxnChg chg="add mod">
          <ac:chgData name="Fei Qi" userId="3a0329be-6602-4f64-938f-1fc3eca2c3af" providerId="ADAL" clId="{D3A5B42A-9961-4114-A9A2-732A4EA2212D}" dt="2024-01-05T23:44:06.195" v="2066" actId="1076"/>
          <ac:cxnSpMkLst>
            <pc:docMk/>
            <pc:sldMk cId="2801230808" sldId="380"/>
            <ac:cxnSpMk id="8" creationId="{5C485A19-3DE7-2521-7BE7-0731AC9D59A3}"/>
          </ac:cxnSpMkLst>
        </pc:cxnChg>
      </pc:sldChg>
      <pc:sldChg chg="delSp modSp add mod">
        <pc:chgData name="Fei Qi" userId="3a0329be-6602-4f64-938f-1fc3eca2c3af" providerId="ADAL" clId="{D3A5B42A-9961-4114-A9A2-732A4EA2212D}" dt="2024-01-07T17:03:41.442" v="3091" actId="20577"/>
        <pc:sldMkLst>
          <pc:docMk/>
          <pc:sldMk cId="1578394217" sldId="381"/>
        </pc:sldMkLst>
        <pc:spChg chg="del">
          <ac:chgData name="Fei Qi" userId="3a0329be-6602-4f64-938f-1fc3eca2c3af" providerId="ADAL" clId="{D3A5B42A-9961-4114-A9A2-732A4EA2212D}" dt="2024-01-07T16:52:36.757" v="2364" actId="478"/>
          <ac:spMkLst>
            <pc:docMk/>
            <pc:sldMk cId="1578394217" sldId="381"/>
            <ac:spMk id="2" creationId="{1C7EBB6F-4252-B945-9940-D37AB75C5F6E}"/>
          </ac:spMkLst>
        </pc:spChg>
        <pc:spChg chg="mod">
          <ac:chgData name="Fei Qi" userId="3a0329be-6602-4f64-938f-1fc3eca2c3af" providerId="ADAL" clId="{D3A5B42A-9961-4114-A9A2-732A4EA2212D}" dt="2024-01-07T17:03:41.442" v="3091" actId="20577"/>
          <ac:spMkLst>
            <pc:docMk/>
            <pc:sldMk cId="1578394217" sldId="381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D3A5B42A-9961-4114-A9A2-732A4EA2212D}" dt="2024-01-07T17:03:40.134" v="3090" actId="20577"/>
        <pc:sldMkLst>
          <pc:docMk/>
          <pc:sldMk cId="1166833293" sldId="382"/>
        </pc:sldMkLst>
        <pc:spChg chg="mod">
          <ac:chgData name="Fei Qi" userId="3a0329be-6602-4f64-938f-1fc3eca2c3af" providerId="ADAL" clId="{D3A5B42A-9961-4114-A9A2-732A4EA2212D}" dt="2024-01-07T17:03:40.134" v="3090" actId="20577"/>
          <ac:spMkLst>
            <pc:docMk/>
            <pc:sldMk cId="1166833293" sldId="382"/>
            <ac:spMk id="9" creationId="{7B79891C-44AC-42CB-B666-2D8C18C8DBDF}"/>
          </ac:spMkLst>
        </pc:spChg>
      </pc:sldChg>
      <pc:sldChg chg="add del">
        <pc:chgData name="Fei Qi" userId="3a0329be-6602-4f64-938f-1fc3eca2c3af" providerId="ADAL" clId="{D3A5B42A-9961-4114-A9A2-732A4EA2212D}" dt="2024-01-07T17:01:39.434" v="3029" actId="47"/>
        <pc:sldMkLst>
          <pc:docMk/>
          <pc:sldMk cId="3111547043" sldId="383"/>
        </pc:sldMkLst>
      </pc:sldChg>
      <pc:sldChg chg="modSp add replId">
        <pc:chgData name="Fei Qi" userId="3a0329be-6602-4f64-938f-1fc3eca2c3af" providerId="ADAL" clId="{D3A5B42A-9961-4114-A9A2-732A4EA2212D}" dt="2024-01-07T17:03:50.768" v="3093" actId="20577"/>
        <pc:sldMkLst>
          <pc:docMk/>
          <pc:sldMk cId="2113823092" sldId="384"/>
        </pc:sldMkLst>
        <pc:spChg chg="mod">
          <ac:chgData name="Fei Qi" userId="3a0329be-6602-4f64-938f-1fc3eca2c3af" providerId="ADAL" clId="{D3A5B42A-9961-4114-A9A2-732A4EA2212D}" dt="2024-01-07T17:03:50.768" v="3093" actId="20577"/>
          <ac:spMkLst>
            <pc:docMk/>
            <pc:sldMk cId="2113823092" sldId="384"/>
            <ac:spMk id="9" creationId="{7B79891C-44AC-42CB-B666-2D8C18C8DBDF}"/>
          </ac:spMkLst>
        </pc:spChg>
      </pc:sldChg>
      <pc:sldChg chg="addSp delSp modSp add mod replId">
        <pc:chgData name="Fei Qi" userId="3a0329be-6602-4f64-938f-1fc3eca2c3af" providerId="ADAL" clId="{D3A5B42A-9961-4114-A9A2-732A4EA2212D}" dt="2024-01-07T17:06:56.493" v="3335" actId="207"/>
        <pc:sldMkLst>
          <pc:docMk/>
          <pc:sldMk cId="4132941910" sldId="385"/>
        </pc:sldMkLst>
        <pc:spChg chg="add del mod">
          <ac:chgData name="Fei Qi" userId="3a0329be-6602-4f64-938f-1fc3eca2c3af" providerId="ADAL" clId="{D3A5B42A-9961-4114-A9A2-732A4EA2212D}" dt="2024-01-07T17:04:29.574" v="3111"/>
          <ac:spMkLst>
            <pc:docMk/>
            <pc:sldMk cId="4132941910" sldId="385"/>
            <ac:spMk id="3" creationId="{D9B1F03F-8C1D-3988-A3C4-398794C193CC}"/>
          </ac:spMkLst>
        </pc:spChg>
        <pc:spChg chg="mod">
          <ac:chgData name="Fei Qi" userId="3a0329be-6602-4f64-938f-1fc3eca2c3af" providerId="ADAL" clId="{D3A5B42A-9961-4114-A9A2-732A4EA2212D}" dt="2024-01-07T17:06:56.493" v="3335" actId="207"/>
          <ac:spMkLst>
            <pc:docMk/>
            <pc:sldMk cId="4132941910" sldId="385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D3A5B42A-9961-4114-A9A2-732A4EA2212D}" dt="2024-01-07T17:08:47.424" v="3601" actId="20577"/>
        <pc:sldMkLst>
          <pc:docMk/>
          <pc:sldMk cId="126570815" sldId="386"/>
        </pc:sldMkLst>
        <pc:spChg chg="mod">
          <ac:chgData name="Fei Qi" userId="3a0329be-6602-4f64-938f-1fc3eca2c3af" providerId="ADAL" clId="{D3A5B42A-9961-4114-A9A2-732A4EA2212D}" dt="2024-01-07T17:08:47.424" v="3601" actId="20577"/>
          <ac:spMkLst>
            <pc:docMk/>
            <pc:sldMk cId="126570815" sldId="386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D3A5B42A-9961-4114-A9A2-732A4EA2212D}" dt="2024-01-08T14:24:06.104" v="5133" actId="207"/>
        <pc:sldMkLst>
          <pc:docMk/>
          <pc:sldMk cId="2074306075" sldId="387"/>
        </pc:sldMkLst>
        <pc:spChg chg="mod">
          <ac:chgData name="Fei Qi" userId="3a0329be-6602-4f64-938f-1fc3eca2c3af" providerId="ADAL" clId="{D3A5B42A-9961-4114-A9A2-732A4EA2212D}" dt="2024-01-07T17:14:47.970" v="4370" actId="20577"/>
          <ac:spMkLst>
            <pc:docMk/>
            <pc:sldMk cId="2074306075" sldId="387"/>
            <ac:spMk id="5" creationId="{EAD69010-CC1E-4931-8BC7-A939C54F0B90}"/>
          </ac:spMkLst>
        </pc:spChg>
        <pc:spChg chg="mod">
          <ac:chgData name="Fei Qi" userId="3a0329be-6602-4f64-938f-1fc3eca2c3af" providerId="ADAL" clId="{D3A5B42A-9961-4114-A9A2-732A4EA2212D}" dt="2024-01-08T14:24:06.104" v="5133" actId="207"/>
          <ac:spMkLst>
            <pc:docMk/>
            <pc:sldMk cId="2074306075" sldId="387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D3A5B42A-9961-4114-A9A2-732A4EA2212D}" dt="2024-01-08T14:28:23.474" v="5318" actId="20577"/>
        <pc:sldMkLst>
          <pc:docMk/>
          <pc:sldMk cId="3094649322" sldId="388"/>
        </pc:sldMkLst>
        <pc:spChg chg="mod">
          <ac:chgData name="Fei Qi" userId="3a0329be-6602-4f64-938f-1fc3eca2c3af" providerId="ADAL" clId="{D3A5B42A-9961-4114-A9A2-732A4EA2212D}" dt="2024-01-07T17:16:22.847" v="4490" actId="20577"/>
          <ac:spMkLst>
            <pc:docMk/>
            <pc:sldMk cId="3094649322" sldId="388"/>
            <ac:spMk id="5" creationId="{EAD69010-CC1E-4931-8BC7-A939C54F0B90}"/>
          </ac:spMkLst>
        </pc:spChg>
        <pc:spChg chg="mod">
          <ac:chgData name="Fei Qi" userId="3a0329be-6602-4f64-938f-1fc3eca2c3af" providerId="ADAL" clId="{D3A5B42A-9961-4114-A9A2-732A4EA2212D}" dt="2024-01-08T14:28:23.474" v="5318" actId="20577"/>
          <ac:spMkLst>
            <pc:docMk/>
            <pc:sldMk cId="3094649322" sldId="388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D3A5B42A-9961-4114-A9A2-732A4EA2212D}" dt="2024-01-08T14:31:57.846" v="5671" actId="20577"/>
        <pc:sldMkLst>
          <pc:docMk/>
          <pc:sldMk cId="1768460764" sldId="389"/>
        </pc:sldMkLst>
        <pc:spChg chg="mod">
          <ac:chgData name="Fei Qi" userId="3a0329be-6602-4f64-938f-1fc3eca2c3af" providerId="ADAL" clId="{D3A5B42A-9961-4114-A9A2-732A4EA2212D}" dt="2024-01-08T14:31:57.846" v="5671" actId="20577"/>
          <ac:spMkLst>
            <pc:docMk/>
            <pc:sldMk cId="1768460764" sldId="389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D3A5B42A-9961-4114-A9A2-732A4EA2212D}" dt="2024-01-08T14:35:30.295" v="6332" actId="20577"/>
        <pc:sldMkLst>
          <pc:docMk/>
          <pc:sldMk cId="2235297146" sldId="390"/>
        </pc:sldMkLst>
        <pc:spChg chg="mod">
          <ac:chgData name="Fei Qi" userId="3a0329be-6602-4f64-938f-1fc3eca2c3af" providerId="ADAL" clId="{D3A5B42A-9961-4114-A9A2-732A4EA2212D}" dt="2024-01-08T14:35:30.295" v="6332" actId="20577"/>
          <ac:spMkLst>
            <pc:docMk/>
            <pc:sldMk cId="2235297146" sldId="390"/>
            <ac:spMk id="9" creationId="{7B79891C-44AC-42CB-B666-2D8C18C8DBDF}"/>
          </ac:spMkLst>
        </pc:spChg>
      </pc:sldChg>
      <pc:sldChg chg="addSp modSp add mod">
        <pc:chgData name="Fei Qi" userId="3a0329be-6602-4f64-938f-1fc3eca2c3af" providerId="ADAL" clId="{D3A5B42A-9961-4114-A9A2-732A4EA2212D}" dt="2024-01-09T14:27:55.640" v="7298" actId="207"/>
        <pc:sldMkLst>
          <pc:docMk/>
          <pc:sldMk cId="372597096" sldId="391"/>
        </pc:sldMkLst>
        <pc:spChg chg="add mod">
          <ac:chgData name="Fei Qi" userId="3a0329be-6602-4f64-938f-1fc3eca2c3af" providerId="ADAL" clId="{D3A5B42A-9961-4114-A9A2-732A4EA2212D}" dt="2024-01-09T14:25:54.033" v="7215" actId="208"/>
          <ac:spMkLst>
            <pc:docMk/>
            <pc:sldMk cId="372597096" sldId="391"/>
            <ac:spMk id="4" creationId="{EABF6800-55EF-575A-0F83-750F63D229E5}"/>
          </ac:spMkLst>
        </pc:spChg>
        <pc:spChg chg="mod">
          <ac:chgData name="Fei Qi" userId="3a0329be-6602-4f64-938f-1fc3eca2c3af" providerId="ADAL" clId="{D3A5B42A-9961-4114-A9A2-732A4EA2212D}" dt="2024-01-08T14:35:49.605" v="6396" actId="14100"/>
          <ac:spMkLst>
            <pc:docMk/>
            <pc:sldMk cId="372597096" sldId="391"/>
            <ac:spMk id="5" creationId="{EAD69010-CC1E-4931-8BC7-A939C54F0B90}"/>
          </ac:spMkLst>
        </pc:spChg>
        <pc:spChg chg="add mod">
          <ac:chgData name="Fei Qi" userId="3a0329be-6602-4f64-938f-1fc3eca2c3af" providerId="ADAL" clId="{D3A5B42A-9961-4114-A9A2-732A4EA2212D}" dt="2024-01-09T14:26:06.624" v="7219" actId="2711"/>
          <ac:spMkLst>
            <pc:docMk/>
            <pc:sldMk cId="372597096" sldId="391"/>
            <ac:spMk id="6" creationId="{679D8361-E3F0-049B-CA30-6E743FA03AAF}"/>
          </ac:spMkLst>
        </pc:spChg>
        <pc:spChg chg="add mod">
          <ac:chgData name="Fei Qi" userId="3a0329be-6602-4f64-938f-1fc3eca2c3af" providerId="ADAL" clId="{D3A5B42A-9961-4114-A9A2-732A4EA2212D}" dt="2024-01-09T14:26:40.545" v="7222" actId="207"/>
          <ac:spMkLst>
            <pc:docMk/>
            <pc:sldMk cId="372597096" sldId="391"/>
            <ac:spMk id="7" creationId="{A589B0B3-48F2-26F1-6C1B-2FC8FA59C69C}"/>
          </ac:spMkLst>
        </pc:spChg>
        <pc:spChg chg="add mod">
          <ac:chgData name="Fei Qi" userId="3a0329be-6602-4f64-938f-1fc3eca2c3af" providerId="ADAL" clId="{D3A5B42A-9961-4114-A9A2-732A4EA2212D}" dt="2024-01-09T14:26:54.533" v="7230" actId="1076"/>
          <ac:spMkLst>
            <pc:docMk/>
            <pc:sldMk cId="372597096" sldId="391"/>
            <ac:spMk id="8" creationId="{012E302A-1535-DBB6-F0A1-85955742AA30}"/>
          </ac:spMkLst>
        </pc:spChg>
        <pc:spChg chg="mod">
          <ac:chgData name="Fei Qi" userId="3a0329be-6602-4f64-938f-1fc3eca2c3af" providerId="ADAL" clId="{D3A5B42A-9961-4114-A9A2-732A4EA2212D}" dt="2024-01-08T14:43:03.289" v="7209" actId="207"/>
          <ac:spMkLst>
            <pc:docMk/>
            <pc:sldMk cId="372597096" sldId="391"/>
            <ac:spMk id="9" creationId="{7B79891C-44AC-42CB-B666-2D8C18C8DBDF}"/>
          </ac:spMkLst>
        </pc:spChg>
        <pc:spChg chg="add mod">
          <ac:chgData name="Fei Qi" userId="3a0329be-6602-4f64-938f-1fc3eca2c3af" providerId="ADAL" clId="{D3A5B42A-9961-4114-A9A2-732A4EA2212D}" dt="2024-01-09T14:27:55.640" v="7298" actId="207"/>
          <ac:spMkLst>
            <pc:docMk/>
            <pc:sldMk cId="372597096" sldId="391"/>
            <ac:spMk id="10" creationId="{323EE417-9AC4-BCCA-F296-8C419C61F7DE}"/>
          </ac:spMkLst>
        </pc:spChg>
        <pc:cxnChg chg="add mod">
          <ac:chgData name="Fei Qi" userId="3a0329be-6602-4f64-938f-1fc3eca2c3af" providerId="ADAL" clId="{D3A5B42A-9961-4114-A9A2-732A4EA2212D}" dt="2024-01-09T14:25:28.740" v="7211" actId="13822"/>
          <ac:cxnSpMkLst>
            <pc:docMk/>
            <pc:sldMk cId="372597096" sldId="391"/>
            <ac:cxnSpMk id="3" creationId="{E9827761-FBF3-D79C-4DDC-4F6D553F6BF2}"/>
          </ac:cxnSpMkLst>
        </pc:cxnChg>
      </pc:sldChg>
      <pc:sldChg chg="modSp add mod ord">
        <pc:chgData name="Fei Qi" userId="3a0329be-6602-4f64-938f-1fc3eca2c3af" providerId="ADAL" clId="{D3A5B42A-9961-4114-A9A2-732A4EA2212D}" dt="2024-01-08T14:42:56.214" v="7207"/>
        <pc:sldMkLst>
          <pc:docMk/>
          <pc:sldMk cId="3615842131" sldId="392"/>
        </pc:sldMkLst>
        <pc:spChg chg="mod">
          <ac:chgData name="Fei Qi" userId="3a0329be-6602-4f64-938f-1fc3eca2c3af" providerId="ADAL" clId="{D3A5B42A-9961-4114-A9A2-732A4EA2212D}" dt="2024-01-08T14:42:53.042" v="7205" actId="21"/>
          <ac:spMkLst>
            <pc:docMk/>
            <pc:sldMk cId="3615842131" sldId="392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D3A5B42A-9961-4114-A9A2-732A4EA2212D}" dt="2024-01-09T14:45:28.904" v="9156" actId="255"/>
        <pc:sldMkLst>
          <pc:docMk/>
          <pc:sldMk cId="3897510451" sldId="393"/>
        </pc:sldMkLst>
        <pc:spChg chg="del">
          <ac:chgData name="Fei Qi" userId="3a0329be-6602-4f64-938f-1fc3eca2c3af" providerId="ADAL" clId="{D3A5B42A-9961-4114-A9A2-732A4EA2212D}" dt="2024-01-09T14:29:52.973" v="7310" actId="478"/>
          <ac:spMkLst>
            <pc:docMk/>
            <pc:sldMk cId="3897510451" sldId="393"/>
            <ac:spMk id="4" creationId="{EABF6800-55EF-575A-0F83-750F63D229E5}"/>
          </ac:spMkLst>
        </pc:spChg>
        <pc:spChg chg="mod">
          <ac:chgData name="Fei Qi" userId="3a0329be-6602-4f64-938f-1fc3eca2c3af" providerId="ADAL" clId="{D3A5B42A-9961-4114-A9A2-732A4EA2212D}" dt="2024-01-09T14:33:27.209" v="7960" actId="20577"/>
          <ac:spMkLst>
            <pc:docMk/>
            <pc:sldMk cId="3897510451" sldId="393"/>
            <ac:spMk id="5" creationId="{EAD69010-CC1E-4931-8BC7-A939C54F0B90}"/>
          </ac:spMkLst>
        </pc:spChg>
        <pc:spChg chg="del">
          <ac:chgData name="Fei Qi" userId="3a0329be-6602-4f64-938f-1fc3eca2c3af" providerId="ADAL" clId="{D3A5B42A-9961-4114-A9A2-732A4EA2212D}" dt="2024-01-09T14:29:55.429" v="7312" actId="478"/>
          <ac:spMkLst>
            <pc:docMk/>
            <pc:sldMk cId="3897510451" sldId="393"/>
            <ac:spMk id="6" creationId="{679D8361-E3F0-049B-CA30-6E743FA03AAF}"/>
          </ac:spMkLst>
        </pc:spChg>
        <pc:spChg chg="del">
          <ac:chgData name="Fei Qi" userId="3a0329be-6602-4f64-938f-1fc3eca2c3af" providerId="ADAL" clId="{D3A5B42A-9961-4114-A9A2-732A4EA2212D}" dt="2024-01-09T14:29:52.166" v="7309" actId="478"/>
          <ac:spMkLst>
            <pc:docMk/>
            <pc:sldMk cId="3897510451" sldId="393"/>
            <ac:spMk id="7" creationId="{A589B0B3-48F2-26F1-6C1B-2FC8FA59C69C}"/>
          </ac:spMkLst>
        </pc:spChg>
        <pc:spChg chg="del">
          <ac:chgData name="Fei Qi" userId="3a0329be-6602-4f64-938f-1fc3eca2c3af" providerId="ADAL" clId="{D3A5B42A-9961-4114-A9A2-732A4EA2212D}" dt="2024-01-09T14:29:54.519" v="7311" actId="478"/>
          <ac:spMkLst>
            <pc:docMk/>
            <pc:sldMk cId="3897510451" sldId="393"/>
            <ac:spMk id="8" creationId="{012E302A-1535-DBB6-F0A1-85955742AA30}"/>
          </ac:spMkLst>
        </pc:spChg>
        <pc:spChg chg="mod">
          <ac:chgData name="Fei Qi" userId="3a0329be-6602-4f64-938f-1fc3eca2c3af" providerId="ADAL" clId="{D3A5B42A-9961-4114-A9A2-732A4EA2212D}" dt="2024-01-09T14:45:28.904" v="9156" actId="255"/>
          <ac:spMkLst>
            <pc:docMk/>
            <pc:sldMk cId="3897510451" sldId="393"/>
            <ac:spMk id="9" creationId="{7B79891C-44AC-42CB-B666-2D8C18C8DBDF}"/>
          </ac:spMkLst>
        </pc:spChg>
        <pc:spChg chg="del mod">
          <ac:chgData name="Fei Qi" userId="3a0329be-6602-4f64-938f-1fc3eca2c3af" providerId="ADAL" clId="{D3A5B42A-9961-4114-A9A2-732A4EA2212D}" dt="2024-01-09T14:29:42.951" v="7303" actId="478"/>
          <ac:spMkLst>
            <pc:docMk/>
            <pc:sldMk cId="3897510451" sldId="393"/>
            <ac:spMk id="10" creationId="{323EE417-9AC4-BCCA-F296-8C419C61F7DE}"/>
          </ac:spMkLst>
        </pc:spChg>
        <pc:spChg chg="add mod">
          <ac:chgData name="Fei Qi" userId="3a0329be-6602-4f64-938f-1fc3eca2c3af" providerId="ADAL" clId="{D3A5B42A-9961-4114-A9A2-732A4EA2212D}" dt="2024-01-09T14:40:01.909" v="8729" actId="1036"/>
          <ac:spMkLst>
            <pc:docMk/>
            <pc:sldMk cId="3897510451" sldId="393"/>
            <ac:spMk id="11" creationId="{0B3085E7-56D1-F5AF-0647-C6721DB3FFEA}"/>
          </ac:spMkLst>
        </pc:spChg>
        <pc:spChg chg="add mod">
          <ac:chgData name="Fei Qi" userId="3a0329be-6602-4f64-938f-1fc3eca2c3af" providerId="ADAL" clId="{D3A5B42A-9961-4114-A9A2-732A4EA2212D}" dt="2024-01-09T14:40:01.909" v="8729" actId="1036"/>
          <ac:spMkLst>
            <pc:docMk/>
            <pc:sldMk cId="3897510451" sldId="393"/>
            <ac:spMk id="12" creationId="{4F4A7F04-BAD8-8DDC-38A1-14D3287B7A31}"/>
          </ac:spMkLst>
        </pc:spChg>
        <pc:spChg chg="add mod">
          <ac:chgData name="Fei Qi" userId="3a0329be-6602-4f64-938f-1fc3eca2c3af" providerId="ADAL" clId="{D3A5B42A-9961-4114-A9A2-732A4EA2212D}" dt="2024-01-09T14:40:01.909" v="8729" actId="1036"/>
          <ac:spMkLst>
            <pc:docMk/>
            <pc:sldMk cId="3897510451" sldId="393"/>
            <ac:spMk id="13" creationId="{2B389735-F355-0618-3CBE-D39DAF77085D}"/>
          </ac:spMkLst>
        </pc:spChg>
        <pc:spChg chg="add mod">
          <ac:chgData name="Fei Qi" userId="3a0329be-6602-4f64-938f-1fc3eca2c3af" providerId="ADAL" clId="{D3A5B42A-9961-4114-A9A2-732A4EA2212D}" dt="2024-01-09T14:40:07.619" v="8731" actId="1036"/>
          <ac:spMkLst>
            <pc:docMk/>
            <pc:sldMk cId="3897510451" sldId="393"/>
            <ac:spMk id="14" creationId="{6DAFF95A-6EA4-4E50-0D09-7FAD43359A2B}"/>
          </ac:spMkLst>
        </pc:spChg>
        <pc:spChg chg="add mod">
          <ac:chgData name="Fei Qi" userId="3a0329be-6602-4f64-938f-1fc3eca2c3af" providerId="ADAL" clId="{D3A5B42A-9961-4114-A9A2-732A4EA2212D}" dt="2024-01-09T14:40:01.909" v="8729" actId="1036"/>
          <ac:spMkLst>
            <pc:docMk/>
            <pc:sldMk cId="3897510451" sldId="393"/>
            <ac:spMk id="16" creationId="{B5C23050-6C96-4983-9B38-19EB3C03DA0D}"/>
          </ac:spMkLst>
        </pc:spChg>
        <pc:spChg chg="add mod">
          <ac:chgData name="Fei Qi" userId="3a0329be-6602-4f64-938f-1fc3eca2c3af" providerId="ADAL" clId="{D3A5B42A-9961-4114-A9A2-732A4EA2212D}" dt="2024-01-09T14:40:01.909" v="8729" actId="1036"/>
          <ac:spMkLst>
            <pc:docMk/>
            <pc:sldMk cId="3897510451" sldId="393"/>
            <ac:spMk id="17" creationId="{5B0A2931-148D-2133-E810-BC0FCBCFDA3E}"/>
          </ac:spMkLst>
        </pc:spChg>
        <pc:inkChg chg="add mod">
          <ac:chgData name="Fei Qi" userId="3a0329be-6602-4f64-938f-1fc3eca2c3af" providerId="ADAL" clId="{D3A5B42A-9961-4114-A9A2-732A4EA2212D}" dt="2024-01-09T14:40:01.909" v="8729" actId="1036"/>
          <ac:inkMkLst>
            <pc:docMk/>
            <pc:sldMk cId="3897510451" sldId="393"/>
            <ac:inkMk id="15" creationId="{3CC93CB0-AD7A-876C-4EEA-B34E477079B4}"/>
          </ac:inkMkLst>
        </pc:inkChg>
        <pc:cxnChg chg="add mod">
          <ac:chgData name="Fei Qi" userId="3a0329be-6602-4f64-938f-1fc3eca2c3af" providerId="ADAL" clId="{D3A5B42A-9961-4114-A9A2-732A4EA2212D}" dt="2024-01-09T14:40:01.909" v="8729" actId="1036"/>
          <ac:cxnSpMkLst>
            <pc:docMk/>
            <pc:sldMk cId="3897510451" sldId="393"/>
            <ac:cxnSpMk id="2" creationId="{95601A40-BBEC-6F39-43FF-AC42355FAB6E}"/>
          </ac:cxnSpMkLst>
        </pc:cxnChg>
        <pc:cxnChg chg="del">
          <ac:chgData name="Fei Qi" userId="3a0329be-6602-4f64-938f-1fc3eca2c3af" providerId="ADAL" clId="{D3A5B42A-9961-4114-A9A2-732A4EA2212D}" dt="2024-01-09T14:29:51.703" v="7308" actId="478"/>
          <ac:cxnSpMkLst>
            <pc:docMk/>
            <pc:sldMk cId="3897510451" sldId="393"/>
            <ac:cxnSpMk id="3" creationId="{E9827761-FBF3-D79C-4DDC-4F6D553F6BF2}"/>
          </ac:cxnSpMkLst>
        </pc:cxnChg>
      </pc:sldChg>
      <pc:sldChg chg="modSp add ord">
        <pc:chgData name="Fei Qi" userId="3a0329be-6602-4f64-938f-1fc3eca2c3af" providerId="ADAL" clId="{D3A5B42A-9961-4114-A9A2-732A4EA2212D}" dt="2024-01-09T14:32:46.270" v="7831"/>
        <pc:sldMkLst>
          <pc:docMk/>
          <pc:sldMk cId="70905229" sldId="394"/>
        </pc:sldMkLst>
        <pc:spChg chg="mod">
          <ac:chgData name="Fei Qi" userId="3a0329be-6602-4f64-938f-1fc3eca2c3af" providerId="ADAL" clId="{D3A5B42A-9961-4114-A9A2-732A4EA2212D}" dt="2024-01-09T14:32:43.395" v="7829" actId="207"/>
          <ac:spMkLst>
            <pc:docMk/>
            <pc:sldMk cId="70905229" sldId="394"/>
            <ac:spMk id="9" creationId="{7B79891C-44AC-42CB-B666-2D8C18C8DBDF}"/>
          </ac:spMkLst>
        </pc:spChg>
      </pc:sldChg>
      <pc:sldChg chg="add del">
        <pc:chgData name="Fei Qi" userId="3a0329be-6602-4f64-938f-1fc3eca2c3af" providerId="ADAL" clId="{D3A5B42A-9961-4114-A9A2-732A4EA2212D}" dt="2024-01-09T14:29:36.854" v="7301" actId="47"/>
        <pc:sldMkLst>
          <pc:docMk/>
          <pc:sldMk cId="3985092500" sldId="394"/>
        </pc:sldMkLst>
      </pc:sldChg>
      <pc:sldChg chg="delSp modSp add mod">
        <pc:chgData name="Fei Qi" userId="3a0329be-6602-4f64-938f-1fc3eca2c3af" providerId="ADAL" clId="{D3A5B42A-9961-4114-A9A2-732A4EA2212D}" dt="2024-01-09T14:45:37.809" v="9159"/>
        <pc:sldMkLst>
          <pc:docMk/>
          <pc:sldMk cId="4173323258" sldId="395"/>
        </pc:sldMkLst>
        <pc:spChg chg="mod">
          <ac:chgData name="Fei Qi" userId="3a0329be-6602-4f64-938f-1fc3eca2c3af" providerId="ADAL" clId="{D3A5B42A-9961-4114-A9A2-732A4EA2212D}" dt="2024-01-09T14:45:37.809" v="9159"/>
          <ac:spMkLst>
            <pc:docMk/>
            <pc:sldMk cId="4173323258" sldId="395"/>
            <ac:spMk id="9" creationId="{7B79891C-44AC-42CB-B666-2D8C18C8DBDF}"/>
          </ac:spMkLst>
        </pc:spChg>
        <pc:spChg chg="del">
          <ac:chgData name="Fei Qi" userId="3a0329be-6602-4f64-938f-1fc3eca2c3af" providerId="ADAL" clId="{D3A5B42A-9961-4114-A9A2-732A4EA2212D}" dt="2024-01-09T14:42:28.075" v="8819" actId="478"/>
          <ac:spMkLst>
            <pc:docMk/>
            <pc:sldMk cId="4173323258" sldId="395"/>
            <ac:spMk id="11" creationId="{0B3085E7-56D1-F5AF-0647-C6721DB3FFEA}"/>
          </ac:spMkLst>
        </pc:spChg>
        <pc:spChg chg="del">
          <ac:chgData name="Fei Qi" userId="3a0329be-6602-4f64-938f-1fc3eca2c3af" providerId="ADAL" clId="{D3A5B42A-9961-4114-A9A2-732A4EA2212D}" dt="2024-01-09T14:42:28.075" v="8819" actId="478"/>
          <ac:spMkLst>
            <pc:docMk/>
            <pc:sldMk cId="4173323258" sldId="395"/>
            <ac:spMk id="12" creationId="{4F4A7F04-BAD8-8DDC-38A1-14D3287B7A31}"/>
          </ac:spMkLst>
        </pc:spChg>
        <pc:spChg chg="del">
          <ac:chgData name="Fei Qi" userId="3a0329be-6602-4f64-938f-1fc3eca2c3af" providerId="ADAL" clId="{D3A5B42A-9961-4114-A9A2-732A4EA2212D}" dt="2024-01-09T14:42:28.075" v="8819" actId="478"/>
          <ac:spMkLst>
            <pc:docMk/>
            <pc:sldMk cId="4173323258" sldId="395"/>
            <ac:spMk id="13" creationId="{2B389735-F355-0618-3CBE-D39DAF77085D}"/>
          </ac:spMkLst>
        </pc:spChg>
        <pc:spChg chg="del">
          <ac:chgData name="Fei Qi" userId="3a0329be-6602-4f64-938f-1fc3eca2c3af" providerId="ADAL" clId="{D3A5B42A-9961-4114-A9A2-732A4EA2212D}" dt="2024-01-09T14:42:28.075" v="8819" actId="478"/>
          <ac:spMkLst>
            <pc:docMk/>
            <pc:sldMk cId="4173323258" sldId="395"/>
            <ac:spMk id="14" creationId="{6DAFF95A-6EA4-4E50-0D09-7FAD43359A2B}"/>
          </ac:spMkLst>
        </pc:spChg>
        <pc:spChg chg="del">
          <ac:chgData name="Fei Qi" userId="3a0329be-6602-4f64-938f-1fc3eca2c3af" providerId="ADAL" clId="{D3A5B42A-9961-4114-A9A2-732A4EA2212D}" dt="2024-01-09T14:42:28.075" v="8819" actId="478"/>
          <ac:spMkLst>
            <pc:docMk/>
            <pc:sldMk cId="4173323258" sldId="395"/>
            <ac:spMk id="16" creationId="{B5C23050-6C96-4983-9B38-19EB3C03DA0D}"/>
          </ac:spMkLst>
        </pc:spChg>
        <pc:spChg chg="del">
          <ac:chgData name="Fei Qi" userId="3a0329be-6602-4f64-938f-1fc3eca2c3af" providerId="ADAL" clId="{D3A5B42A-9961-4114-A9A2-732A4EA2212D}" dt="2024-01-09T14:42:28.075" v="8819" actId="478"/>
          <ac:spMkLst>
            <pc:docMk/>
            <pc:sldMk cId="4173323258" sldId="395"/>
            <ac:spMk id="17" creationId="{5B0A2931-148D-2133-E810-BC0FCBCFDA3E}"/>
          </ac:spMkLst>
        </pc:spChg>
        <pc:inkChg chg="del">
          <ac:chgData name="Fei Qi" userId="3a0329be-6602-4f64-938f-1fc3eca2c3af" providerId="ADAL" clId="{D3A5B42A-9961-4114-A9A2-732A4EA2212D}" dt="2024-01-09T14:42:28.075" v="8819" actId="478"/>
          <ac:inkMkLst>
            <pc:docMk/>
            <pc:sldMk cId="4173323258" sldId="395"/>
            <ac:inkMk id="15" creationId="{3CC93CB0-AD7A-876C-4EEA-B34E477079B4}"/>
          </ac:inkMkLst>
        </pc:inkChg>
        <pc:cxnChg chg="del">
          <ac:chgData name="Fei Qi" userId="3a0329be-6602-4f64-938f-1fc3eca2c3af" providerId="ADAL" clId="{D3A5B42A-9961-4114-A9A2-732A4EA2212D}" dt="2024-01-09T14:42:28.075" v="8819" actId="478"/>
          <ac:cxnSpMkLst>
            <pc:docMk/>
            <pc:sldMk cId="4173323258" sldId="395"/>
            <ac:cxnSpMk id="2" creationId="{95601A40-BBEC-6F39-43FF-AC42355FAB6E}"/>
          </ac:cxnSpMkLst>
        </pc:cxnChg>
      </pc:sldChg>
    </pc:docChg>
  </pc:docChgLst>
  <pc:docChgLst>
    <pc:chgData name="Fei Qi" userId="3a0329be-6602-4f64-938f-1fc3eca2c3af" providerId="ADAL" clId="{CFDECE58-30A0-45AB-84BD-9A4B778DE062}"/>
    <pc:docChg chg="undo redo custSel addSld delSld modSld sldOrd">
      <pc:chgData name="Fei Qi" userId="3a0329be-6602-4f64-938f-1fc3eca2c3af" providerId="ADAL" clId="{CFDECE58-30A0-45AB-84BD-9A4B778DE062}" dt="2024-01-18T02:03:22.353" v="2098"/>
      <pc:docMkLst>
        <pc:docMk/>
      </pc:docMkLst>
      <pc:sldChg chg="ord">
        <pc:chgData name="Fei Qi" userId="3a0329be-6602-4f64-938f-1fc3eca2c3af" providerId="ADAL" clId="{CFDECE58-30A0-45AB-84BD-9A4B778DE062}" dt="2024-01-17T19:34:40.510" v="988" actId="20578"/>
        <pc:sldMkLst>
          <pc:docMk/>
          <pc:sldMk cId="2891510058" sldId="325"/>
        </pc:sldMkLst>
      </pc:sldChg>
      <pc:sldChg chg="modSp">
        <pc:chgData name="Fei Qi" userId="3a0329be-6602-4f64-938f-1fc3eca2c3af" providerId="ADAL" clId="{CFDECE58-30A0-45AB-84BD-9A4B778DE062}" dt="2024-01-17T17:09:25.098" v="6" actId="20577"/>
        <pc:sldMkLst>
          <pc:docMk/>
          <pc:sldMk cId="4273152082" sldId="371"/>
        </pc:sldMkLst>
        <pc:spChg chg="mod">
          <ac:chgData name="Fei Qi" userId="3a0329be-6602-4f64-938f-1fc3eca2c3af" providerId="ADAL" clId="{CFDECE58-30A0-45AB-84BD-9A4B778DE062}" dt="2024-01-17T17:09:25.098" v="6" actId="20577"/>
          <ac:spMkLst>
            <pc:docMk/>
            <pc:sldMk cId="4273152082" sldId="371"/>
            <ac:spMk id="4" creationId="{D1DA7DE3-0E89-3BEF-D3A8-2B8931E96B1D}"/>
          </ac:spMkLst>
        </pc:spChg>
      </pc:sldChg>
      <pc:sldChg chg="modSp">
        <pc:chgData name="Fei Qi" userId="3a0329be-6602-4f64-938f-1fc3eca2c3af" providerId="ADAL" clId="{CFDECE58-30A0-45AB-84BD-9A4B778DE062}" dt="2024-01-17T17:09:35.012" v="10" actId="20577"/>
        <pc:sldMkLst>
          <pc:docMk/>
          <pc:sldMk cId="3455668845" sldId="372"/>
        </pc:sldMkLst>
        <pc:spChg chg="mod">
          <ac:chgData name="Fei Qi" userId="3a0329be-6602-4f64-938f-1fc3eca2c3af" providerId="ADAL" clId="{CFDECE58-30A0-45AB-84BD-9A4B778DE062}" dt="2024-01-17T17:09:35.012" v="10" actId="20577"/>
          <ac:spMkLst>
            <pc:docMk/>
            <pc:sldMk cId="3455668845" sldId="372"/>
            <ac:spMk id="4" creationId="{D1DA7DE3-0E89-3BEF-D3A8-2B8931E96B1D}"/>
          </ac:spMkLst>
        </pc:spChg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2074306075" sldId="387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3094649322" sldId="388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1768460764" sldId="389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2235297146" sldId="390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372597096" sldId="391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3615842131" sldId="392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3897510451" sldId="393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70905229" sldId="394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4173323258" sldId="395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1348938754" sldId="396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2858055197" sldId="397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588733355" sldId="399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3815918159" sldId="400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3431052280" sldId="401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3162077448" sldId="402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3879967478" sldId="403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3614597793" sldId="404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3926682066" sldId="405"/>
        </pc:sldMkLst>
      </pc:sldChg>
      <pc:sldChg chg="del">
        <pc:chgData name="Fei Qi" userId="3a0329be-6602-4f64-938f-1fc3eca2c3af" providerId="ADAL" clId="{CFDECE58-30A0-45AB-84BD-9A4B778DE062}" dt="2024-01-17T17:06:24.425" v="0" actId="2696"/>
        <pc:sldMkLst>
          <pc:docMk/>
          <pc:sldMk cId="2900713021" sldId="406"/>
        </pc:sldMkLst>
      </pc:sldChg>
      <pc:sldChg chg="addSp delSp modSp add mod modAnim">
        <pc:chgData name="Fei Qi" userId="3a0329be-6602-4f64-938f-1fc3eca2c3af" providerId="ADAL" clId="{CFDECE58-30A0-45AB-84BD-9A4B778DE062}" dt="2024-01-17T19:43:06.024" v="1510" actId="6549"/>
        <pc:sldMkLst>
          <pc:docMk/>
          <pc:sldMk cId="1736390099" sldId="408"/>
        </pc:sldMkLst>
        <pc:spChg chg="add mod">
          <ac:chgData name="Fei Qi" userId="3a0329be-6602-4f64-938f-1fc3eca2c3af" providerId="ADAL" clId="{CFDECE58-30A0-45AB-84BD-9A4B778DE062}" dt="2024-01-17T19:42:58.217" v="1505"/>
          <ac:spMkLst>
            <pc:docMk/>
            <pc:sldMk cId="1736390099" sldId="408"/>
            <ac:spMk id="2" creationId="{4AE77CFD-56F9-106A-1020-9A9D666ED1F0}"/>
          </ac:spMkLst>
        </pc:spChg>
        <pc:spChg chg="del">
          <ac:chgData name="Fei Qi" userId="3a0329be-6602-4f64-938f-1fc3eca2c3af" providerId="ADAL" clId="{CFDECE58-30A0-45AB-84BD-9A4B778DE062}" dt="2024-01-17T17:22:14.433" v="36" actId="478"/>
          <ac:spMkLst>
            <pc:docMk/>
            <pc:sldMk cId="1736390099" sldId="408"/>
            <ac:spMk id="2" creationId="{94A78536-EE7E-914B-4DF1-490D2F9AE79D}"/>
          </ac:spMkLst>
        </pc:spChg>
        <pc:spChg chg="mod">
          <ac:chgData name="Fei Qi" userId="3a0329be-6602-4f64-938f-1fc3eca2c3af" providerId="ADAL" clId="{CFDECE58-30A0-45AB-84BD-9A4B778DE062}" dt="2024-01-17T17:21:46.453" v="12" actId="20577"/>
          <ac:spMkLst>
            <pc:docMk/>
            <pc:sldMk cId="1736390099" sldId="408"/>
            <ac:spMk id="5" creationId="{EAD69010-CC1E-4931-8BC7-A939C54F0B90}"/>
          </ac:spMkLst>
        </pc:spChg>
        <pc:spChg chg="del">
          <ac:chgData name="Fei Qi" userId="3a0329be-6602-4f64-938f-1fc3eca2c3af" providerId="ADAL" clId="{CFDECE58-30A0-45AB-84BD-9A4B778DE062}" dt="2024-01-17T19:28:00.755" v="497" actId="478"/>
          <ac:spMkLst>
            <pc:docMk/>
            <pc:sldMk cId="1736390099" sldId="408"/>
            <ac:spMk id="6" creationId="{FF122164-F305-B287-0809-35E4843DFA67}"/>
          </ac:spMkLst>
        </pc:spChg>
        <pc:spChg chg="mod">
          <ac:chgData name="Fei Qi" userId="3a0329be-6602-4f64-938f-1fc3eca2c3af" providerId="ADAL" clId="{CFDECE58-30A0-45AB-84BD-9A4B778DE062}" dt="2024-01-17T19:43:06.024" v="1510" actId="6549"/>
          <ac:spMkLst>
            <pc:docMk/>
            <pc:sldMk cId="1736390099" sldId="408"/>
            <ac:spMk id="9" creationId="{7B79891C-44AC-42CB-B666-2D8C18C8DBDF}"/>
          </ac:spMkLst>
        </pc:spChg>
        <pc:cxnChg chg="del">
          <ac:chgData name="Fei Qi" userId="3a0329be-6602-4f64-938f-1fc3eca2c3af" providerId="ADAL" clId="{CFDECE58-30A0-45AB-84BD-9A4B778DE062}" dt="2024-01-17T17:22:15.959" v="37" actId="478"/>
          <ac:cxnSpMkLst>
            <pc:docMk/>
            <pc:sldMk cId="1736390099" sldId="408"/>
            <ac:cxnSpMk id="3" creationId="{198D2D19-048B-656A-9F64-0BEF04D6F1C2}"/>
          </ac:cxnSpMkLst>
        </pc:cxnChg>
        <pc:cxnChg chg="del">
          <ac:chgData name="Fei Qi" userId="3a0329be-6602-4f64-938f-1fc3eca2c3af" providerId="ADAL" clId="{CFDECE58-30A0-45AB-84BD-9A4B778DE062}" dt="2024-01-17T19:27:59.581" v="496" actId="478"/>
          <ac:cxnSpMkLst>
            <pc:docMk/>
            <pc:sldMk cId="1736390099" sldId="408"/>
            <ac:cxnSpMk id="7" creationId="{F240CA06-F093-C92E-ECF2-A1996B959183}"/>
          </ac:cxnSpMkLst>
        </pc:cxnChg>
      </pc:sldChg>
      <pc:sldChg chg="addSp delSp modSp add del mod">
        <pc:chgData name="Fei Qi" userId="3a0329be-6602-4f64-938f-1fc3eca2c3af" providerId="ADAL" clId="{CFDECE58-30A0-45AB-84BD-9A4B778DE062}" dt="2024-01-17T19:35:19.696" v="1036" actId="47"/>
        <pc:sldMkLst>
          <pc:docMk/>
          <pc:sldMk cId="3756688184" sldId="409"/>
        </pc:sldMkLst>
        <pc:spChg chg="add del mod">
          <ac:chgData name="Fei Qi" userId="3a0329be-6602-4f64-938f-1fc3eca2c3af" providerId="ADAL" clId="{CFDECE58-30A0-45AB-84BD-9A4B778DE062}" dt="2024-01-17T19:34:54.778" v="1011" actId="47"/>
          <ac:spMkLst>
            <pc:docMk/>
            <pc:sldMk cId="3756688184" sldId="409"/>
            <ac:spMk id="3" creationId="{EE42A0B8-A4E0-20EC-7081-F2EEE6F72206}"/>
          </ac:spMkLst>
        </pc:spChg>
        <pc:spChg chg="mod">
          <ac:chgData name="Fei Qi" userId="3a0329be-6602-4f64-938f-1fc3eca2c3af" providerId="ADAL" clId="{CFDECE58-30A0-45AB-84BD-9A4B778DE062}" dt="2024-01-17T19:34:54.072" v="1010"/>
          <ac:spMkLst>
            <pc:docMk/>
            <pc:sldMk cId="3756688184" sldId="409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CFDECE58-30A0-45AB-84BD-9A4B778DE062}" dt="2024-01-17T19:40:15.027" v="1487" actId="255"/>
        <pc:sldMkLst>
          <pc:docMk/>
          <pc:sldMk cId="2650728237" sldId="410"/>
        </pc:sldMkLst>
        <pc:spChg chg="mod">
          <ac:chgData name="Fei Qi" userId="3a0329be-6602-4f64-938f-1fc3eca2c3af" providerId="ADAL" clId="{CFDECE58-30A0-45AB-84BD-9A4B778DE062}" dt="2024-01-17T19:40:15.027" v="1487" actId="255"/>
          <ac:spMkLst>
            <pc:docMk/>
            <pc:sldMk cId="2650728237" sldId="410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CFDECE58-30A0-45AB-84BD-9A4B778DE062}" dt="2024-01-17T19:43:10.968" v="1513" actId="20577"/>
        <pc:sldMkLst>
          <pc:docMk/>
          <pc:sldMk cId="497990228" sldId="411"/>
        </pc:sldMkLst>
        <pc:spChg chg="mod">
          <ac:chgData name="Fei Qi" userId="3a0329be-6602-4f64-938f-1fc3eca2c3af" providerId="ADAL" clId="{CFDECE58-30A0-45AB-84BD-9A4B778DE062}" dt="2024-01-17T19:43:10.968" v="1513" actId="20577"/>
          <ac:spMkLst>
            <pc:docMk/>
            <pc:sldMk cId="497990228" sldId="411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CFDECE58-30A0-45AB-84BD-9A4B778DE062}" dt="2024-01-17T19:40:37.572" v="1503" actId="20577"/>
        <pc:sldMkLst>
          <pc:docMk/>
          <pc:sldMk cId="1967759891" sldId="412"/>
        </pc:sldMkLst>
        <pc:spChg chg="mod">
          <ac:chgData name="Fei Qi" userId="3a0329be-6602-4f64-938f-1fc3eca2c3af" providerId="ADAL" clId="{CFDECE58-30A0-45AB-84BD-9A4B778DE062}" dt="2024-01-17T19:40:37.572" v="1503" actId="20577"/>
          <ac:spMkLst>
            <pc:docMk/>
            <pc:sldMk cId="1967759891" sldId="412"/>
            <ac:spMk id="9" creationId="{7B79891C-44AC-42CB-B666-2D8C18C8DBDF}"/>
          </ac:spMkLst>
        </pc:spChg>
      </pc:sldChg>
      <pc:sldChg chg="modSp add mod ord">
        <pc:chgData name="Fei Qi" userId="3a0329be-6602-4f64-938f-1fc3eca2c3af" providerId="ADAL" clId="{CFDECE58-30A0-45AB-84BD-9A4B778DE062}" dt="2024-01-18T02:03:22.353" v="2098"/>
        <pc:sldMkLst>
          <pc:docMk/>
          <pc:sldMk cId="2799439668" sldId="413"/>
        </pc:sldMkLst>
        <pc:spChg chg="mod">
          <ac:chgData name="Fei Qi" userId="3a0329be-6602-4f64-938f-1fc3eca2c3af" providerId="ADAL" clId="{CFDECE58-30A0-45AB-84BD-9A4B778DE062}" dt="2024-01-17T20:18:16.205" v="1564" actId="20577"/>
          <ac:spMkLst>
            <pc:docMk/>
            <pc:sldMk cId="2799439668" sldId="413"/>
            <ac:spMk id="5" creationId="{EAD69010-CC1E-4931-8BC7-A939C54F0B90}"/>
          </ac:spMkLst>
        </pc:spChg>
        <pc:spChg chg="mod">
          <ac:chgData name="Fei Qi" userId="3a0329be-6602-4f64-938f-1fc3eca2c3af" providerId="ADAL" clId="{CFDECE58-30A0-45AB-84BD-9A4B778DE062}" dt="2024-01-17T20:22:44.947" v="2096" actId="207"/>
          <ac:spMkLst>
            <pc:docMk/>
            <pc:sldMk cId="2799439668" sldId="413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9E625821-0169-44B4-9D17-057B528C9454}"/>
    <pc:docChg chg="modSld">
      <pc:chgData name="Fei Qi" userId="3a0329be-6602-4f64-938f-1fc3eca2c3af" providerId="ADAL" clId="{9E625821-0169-44B4-9D17-057B528C9454}" dt="2024-02-01T03:50:19.858" v="0" actId="6549"/>
      <pc:docMkLst>
        <pc:docMk/>
      </pc:docMkLst>
      <pc:sldChg chg="modSp">
        <pc:chgData name="Fei Qi" userId="3a0329be-6602-4f64-938f-1fc3eca2c3af" providerId="ADAL" clId="{9E625821-0169-44B4-9D17-057B528C9454}" dt="2024-02-01T03:50:19.858" v="0" actId="6549"/>
        <pc:sldMkLst>
          <pc:docMk/>
          <pc:sldMk cId="1736390099" sldId="408"/>
        </pc:sldMkLst>
        <pc:spChg chg="mod">
          <ac:chgData name="Fei Qi" userId="3a0329be-6602-4f64-938f-1fc3eca2c3af" providerId="ADAL" clId="{9E625821-0169-44B4-9D17-057B528C9454}" dt="2024-02-01T03:50:19.858" v="0" actId="6549"/>
          <ac:spMkLst>
            <pc:docMk/>
            <pc:sldMk cId="1736390099" sldId="408"/>
            <ac:spMk id="9" creationId="{7B79891C-44AC-42CB-B666-2D8C18C8DB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5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image" Target="../media/image50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7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312513" cy="537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    0≤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0             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solution of the IVP that is continuous everywhere.</a:t>
                </a:r>
              </a:p>
              <a:p>
                <a:r>
                  <a:rPr lang="en-US" altLang="zh-CN" sz="1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principle: Solve the ODE on each individual intervals. Determine the constants by either the initial condition or continuity. </a:t>
                </a:r>
              </a:p>
              <a:p>
                <a:endParaRPr lang="en-US" altLang="zh-CN" sz="1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the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⋅1</m:t>
                              </m:r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Initial condition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=0⇒1+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312513" cy="5378011"/>
              </a:xfrm>
              <a:prstGeom prst="rect">
                <a:avLst/>
              </a:prstGeom>
              <a:blipFill>
                <a:blip r:embed="rId3"/>
                <a:stretch>
                  <a:fillRect l="-1174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363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7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312513" cy="50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    0≤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0             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solution of the IVP that is continuous everywhere.</a:t>
                </a:r>
              </a:p>
              <a:p>
                <a:r>
                  <a:rPr lang="en-US" altLang="zh-CN" sz="1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principle: Solve the ODE on each individual intervals. Determine the constants by either the initial condition or continuity. </a:t>
                </a:r>
              </a:p>
              <a:p>
                <a:endParaRPr lang="en-US" altLang="zh-CN" sz="1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the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(1,∞),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⋅0</m:t>
                              </m:r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(1,∞)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312513" cy="5008679"/>
              </a:xfrm>
              <a:prstGeom prst="rect">
                <a:avLst/>
              </a:prstGeom>
              <a:blipFill>
                <a:blip r:embed="rId3"/>
                <a:stretch>
                  <a:fillRect l="-1174" b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979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7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312513" cy="5105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    0≤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0             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solution of the IVP that is continuous everywhere.</a:t>
                </a:r>
              </a:p>
              <a:p>
                <a:endParaRPr lang="en-US" altLang="zh-CN" sz="1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principle: Solve the ODE on each individual intervals. Determine the constants by either the initial condition or continuity.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the solution of the IVP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∈[0,1]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𝐶𝑒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∈(1,∞)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make sure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continuous, we need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→1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→1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is to say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312513" cy="5105308"/>
              </a:xfrm>
              <a:prstGeom prst="rect">
                <a:avLst/>
              </a:prstGeom>
              <a:blipFill>
                <a:blip r:embed="rId3"/>
                <a:stretch>
                  <a:fillRect l="-1174" b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507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7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312513" cy="4245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    0≤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0             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solution of the IVP that is continuous everywhere.</a:t>
                </a:r>
              </a:p>
              <a:p>
                <a:endParaRPr lang="en-US" altLang="zh-CN" sz="1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principle: Solve the ODE on each individual intervals. Determine the constants by either the initial condition or continuity.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Conclusion: the continuous solution of the IVP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∈[0,1]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∈(1,∞)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312513" cy="4245265"/>
              </a:xfrm>
              <a:prstGeom prst="rect">
                <a:avLst/>
              </a:prstGeom>
              <a:blipFill>
                <a:blip r:embed="rId3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677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Separable ODE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99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general, a nonlinear ODE is very difficult to solve.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can only handle a few special types of nonlinear ODEs.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Separable ODE: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i.e., the derivative is a product of two functions, one depends only 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other depends only 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first separate the variables, then integrate both sides.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process yields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99271"/>
              </a:xfrm>
              <a:prstGeom prst="rect">
                <a:avLst/>
              </a:prstGeom>
              <a:blipFill>
                <a:blip r:embed="rId3"/>
                <a:stretch>
                  <a:fillRect l="-1199" t="-921" r="-75" b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15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Separable ODE –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Separable ODE: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process yields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solutions.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blipFill>
                <a:blip r:embed="rId3"/>
                <a:stretch>
                  <a:fillRect l="-1199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/>
              <p:nvPr/>
            </p:nvSpPr>
            <p:spPr>
              <a:xfrm>
                <a:off x="1222310" y="3829686"/>
                <a:ext cx="8134348" cy="2313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𝑑𝑦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3829686"/>
                <a:ext cx="8134348" cy="23132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145CD4-9117-A00C-39A0-02D96221950F}"/>
              </a:ext>
            </a:extLst>
          </p:cNvPr>
          <p:cNvSpPr txBox="1"/>
          <p:nvPr/>
        </p:nvSpPr>
        <p:spPr>
          <a:xfrm>
            <a:off x="4226573" y="6142948"/>
            <a:ext cx="467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one-parameter family of implicit solutions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8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Separable ODE – Example 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Separable ODE: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process yields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solutions.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blipFill>
                <a:blip r:embed="rId3"/>
                <a:stretch>
                  <a:fillRect l="-1199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/>
              <p:nvPr/>
            </p:nvSpPr>
            <p:spPr>
              <a:xfrm>
                <a:off x="1222310" y="3851448"/>
                <a:ext cx="5812972" cy="126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3851448"/>
                <a:ext cx="5812972" cy="1265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42E17-D1AD-4D57-CCEC-D36D307EA851}"/>
                  </a:ext>
                </a:extLst>
              </p:cNvPr>
              <p:cNvSpPr txBox="1"/>
              <p:nvPr/>
            </p:nvSpPr>
            <p:spPr>
              <a:xfrm>
                <a:off x="771526" y="4744814"/>
                <a:ext cx="8276253" cy="1673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𝑦𝑑𝑦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𝑦𝑑𝑦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br>
                  <a:rPr lang="en-US" altLang="zh-CN" sz="240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42E17-D1AD-4D57-CCEC-D36D307EA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4744814"/>
                <a:ext cx="8276253" cy="1673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10DED1-7E0A-BD77-9A20-3E6B8D35C47A}"/>
              </a:ext>
            </a:extLst>
          </p:cNvPr>
          <p:cNvSpPr txBox="1"/>
          <p:nvPr/>
        </p:nvSpPr>
        <p:spPr>
          <a:xfrm>
            <a:off x="4572000" y="63253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one-parameter family of implicit solutions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Separable ODE – Example 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Separable ODE: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process yields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solutions.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blipFill>
                <a:blip r:embed="rId4"/>
                <a:stretch>
                  <a:fillRect l="-1199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/>
              <p:nvPr/>
            </p:nvSpPr>
            <p:spPr>
              <a:xfrm>
                <a:off x="1222310" y="3851448"/>
                <a:ext cx="5812972" cy="126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3851448"/>
                <a:ext cx="5812972" cy="1265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42E17-D1AD-4D57-CCEC-D36D307EA851}"/>
                  </a:ext>
                </a:extLst>
              </p:cNvPr>
              <p:cNvSpPr txBox="1"/>
              <p:nvPr/>
            </p:nvSpPr>
            <p:spPr>
              <a:xfrm>
                <a:off x="516099" y="4611231"/>
                <a:ext cx="827625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=1⇒1=−2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+3⇒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rad>
                    </m:oMath>
                  </m:oMathPara>
                </a14:m>
                <a:br>
                  <a:rPr lang="en-US" altLang="zh-CN" sz="240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42E17-D1AD-4D57-CCEC-D36D307EA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9" y="4611231"/>
                <a:ext cx="8276253" cy="22467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D97451D-B5CC-BC13-DE7E-1D7274816678}"/>
              </a:ext>
            </a:extLst>
          </p:cNvPr>
          <p:cNvSpPr txBox="1"/>
          <p:nvPr/>
        </p:nvSpPr>
        <p:spPr>
          <a:xfrm>
            <a:off x="7474695" y="5657671"/>
            <a:ext cx="1795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 explicit solution, but the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interval of existence is hard.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61B4E-A89C-3666-0D83-28E091263314}"/>
              </a:ext>
            </a:extLst>
          </p:cNvPr>
          <p:cNvSpPr txBox="1"/>
          <p:nvPr/>
        </p:nvSpPr>
        <p:spPr>
          <a:xfrm>
            <a:off x="1936685" y="5734615"/>
            <a:ext cx="340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Positive branch because </a:t>
            </a:r>
            <a:r>
              <a:rPr lang="en-US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(0) &gt; 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485A19-3DE7-2521-7BE7-0731AC9D59A3}"/>
              </a:ext>
            </a:extLst>
          </p:cNvPr>
          <p:cNvCxnSpPr>
            <a:cxnSpLocks/>
          </p:cNvCxnSpPr>
          <p:nvPr/>
        </p:nvCxnSpPr>
        <p:spPr>
          <a:xfrm>
            <a:off x="4844725" y="6045790"/>
            <a:ext cx="0" cy="174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012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86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 without initial values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is sufficient.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you should try to get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and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</a:t>
                </a:r>
                <a:r>
                  <a:rPr lang="en-US" altLang="zh-CN" sz="2400" u="sng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whenever possible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861635"/>
              </a:xfrm>
              <a:prstGeom prst="rect">
                <a:avLst/>
              </a:prstGeom>
              <a:blipFill>
                <a:blip r:embed="rId3"/>
                <a:stretch>
                  <a:fillRect l="-1199" t="-1264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C7EBB6F-4252-B945-9940-D37AB75C5F6E}"/>
              </a:ext>
            </a:extLst>
          </p:cNvPr>
          <p:cNvSpPr txBox="1"/>
          <p:nvPr/>
        </p:nvSpPr>
        <p:spPr>
          <a:xfrm>
            <a:off x="4767749" y="5124769"/>
            <a:ext cx="467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one-parameter family of implicit solutions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1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 without initial values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is sufficient.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you should try to get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and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</a:t>
                </a:r>
                <a:r>
                  <a:rPr lang="en-US" altLang="zh-CN" sz="2400" u="sng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whenever possible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⇒⋯⇒−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2⋅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1+3</m:t>
                          </m:r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=−4.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−4⇒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16181"/>
              </a:xfrm>
              <a:prstGeom prst="rect">
                <a:avLst/>
              </a:prstGeom>
              <a:blipFill>
                <a:blip r:embed="rId3"/>
                <a:stretch>
                  <a:fillRect l="-1199" t="-973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783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How to check if a given function is a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 that a solution of an ODE is a function defined on an interval satisfying the ODE.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check if a given function is a solution, simply compute its derivatives, then plug in the ODE, and see if equality holds.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 of the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altLang="zh-CN" sz="2400" b="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𝑅𝐻𝑆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a solution of the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altLang="zh-CN" sz="2400" b="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≠0=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𝑅𝐻𝑆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9943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80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 without initial values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is sufficient.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you should try to get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and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</a:t>
                </a:r>
                <a:r>
                  <a:rPr lang="en-US" altLang="zh-CN" sz="2400" u="sng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whenever possible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⇒⋯⇒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tak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positive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branch, thus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8−2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exists when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8−2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e>
                        </m:ra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e>
                        </m:rad>
                      </m:e>
                    </m:d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80970"/>
              </a:xfrm>
              <a:prstGeom prst="rect">
                <a:avLst/>
              </a:prstGeom>
              <a:blipFill>
                <a:blip r:embed="rId3"/>
                <a:stretch>
                  <a:fillRect l="-1199" t="-942" r="-1274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668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1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 without initial values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is sufficient.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you should try to get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and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</a:t>
                </a:r>
                <a:r>
                  <a:rPr lang="en-US" altLang="zh-CN" sz="2400" u="sng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whenever possible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=−1/4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⇒⋯⇒−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2⋅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1+3</m:t>
                          </m:r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=−10.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−10⇒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10−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16181"/>
              </a:xfrm>
              <a:prstGeom prst="rect">
                <a:avLst/>
              </a:prstGeom>
              <a:blipFill>
                <a:blip r:embed="rId3"/>
                <a:stretch>
                  <a:fillRect l="-1199" t="-973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382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297091" cy="5180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 without initial values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is sufficient.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you should try to get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and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</a:t>
                </a:r>
                <a:r>
                  <a:rPr lang="en-US" altLang="zh-CN" sz="2400" u="sng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whenever possible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=−1/4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⇒⋯⇒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10−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tak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negative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branch, thus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exists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20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99</m:t>
                            </m:r>
                          </m:e>
                        </m:ra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99</m:t>
                            </m:r>
                          </m:e>
                        </m:rad>
                      </m:e>
                    </m:d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297091" cy="5180970"/>
              </a:xfrm>
              <a:prstGeom prst="rect">
                <a:avLst/>
              </a:prstGeom>
              <a:blipFill>
                <a:blip r:embed="rId3"/>
                <a:stretch>
                  <a:fillRect l="-1176" t="-942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458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9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8−2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=−1/4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99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99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Observation 1: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±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branch is not seen in the implicit solution.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Observation 2: The interval of existence is not seen in the implicit solution.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90386"/>
              </a:xfrm>
              <a:prstGeom prst="rect">
                <a:avLst/>
              </a:prstGeom>
              <a:blipFill>
                <a:blip r:embed="rId3"/>
                <a:stretch>
                  <a:fillRect l="-1199" t="-566" b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3294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9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8−2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=−1/4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99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99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Summary: For the one-parameter family of implicit solutions,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precise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branch and interval of existence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make no sense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since they depend on the choice of initial values.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90386"/>
              </a:xfrm>
              <a:prstGeom prst="rect">
                <a:avLst/>
              </a:prstGeom>
              <a:blipFill>
                <a:blip r:embed="rId3"/>
                <a:stretch>
                  <a:fillRect l="-1199" t="-566" r="-600" b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657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4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249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249305"/>
              </a:xfrm>
              <a:prstGeom prst="rect">
                <a:avLst/>
              </a:prstGeom>
              <a:blipFill>
                <a:blip r:embed="rId3"/>
                <a:stretch>
                  <a:fillRect l="-1199"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54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4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58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587136"/>
              </a:xfrm>
              <a:prstGeom prst="rect">
                <a:avLst/>
              </a:prstGeom>
              <a:blipFill>
                <a:blip r:embed="rId3"/>
                <a:stretch>
                  <a:fillRect l="-119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4ACD55-0378-0B1D-21BB-476E945AC6AE}"/>
                  </a:ext>
                </a:extLst>
              </p:cNvPr>
              <p:cNvSpPr txBox="1"/>
              <p:nvPr/>
            </p:nvSpPr>
            <p:spPr>
              <a:xfrm>
                <a:off x="771526" y="4190218"/>
                <a:ext cx="7977673" cy="2667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⋅2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⋅3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⋅3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4ACD55-0378-0B1D-21BB-476E945AC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4190218"/>
                <a:ext cx="7977673" cy="2667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3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4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21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217804"/>
              </a:xfrm>
              <a:prstGeom prst="rect">
                <a:avLst/>
              </a:prstGeom>
              <a:blipFill>
                <a:blip r:embed="rId3"/>
                <a:stretch>
                  <a:fillRect l="-1199"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DA7DE3-0E89-3BEF-D3A8-2B8931E96B1D}"/>
                  </a:ext>
                </a:extLst>
              </p:cNvPr>
              <p:cNvSpPr txBox="1"/>
              <p:nvPr/>
            </p:nvSpPr>
            <p:spPr>
              <a:xfrm>
                <a:off x="827513" y="4191060"/>
                <a:ext cx="7980588" cy="2448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=⋯=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DA7DE3-0E89-3BEF-D3A8-2B8931E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13" y="4191060"/>
                <a:ext cx="7980588" cy="2448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3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4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21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217804"/>
              </a:xfrm>
              <a:prstGeom prst="rect">
                <a:avLst/>
              </a:prstGeom>
              <a:blipFill>
                <a:blip r:embed="rId3"/>
                <a:stretch>
                  <a:fillRect l="-1199"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DA7DE3-0E89-3BEF-D3A8-2B8931E96B1D}"/>
                  </a:ext>
                </a:extLst>
              </p:cNvPr>
              <p:cNvSpPr txBox="1"/>
              <p:nvPr/>
            </p:nvSpPr>
            <p:spPr>
              <a:xfrm>
                <a:off x="581706" y="4282374"/>
                <a:ext cx="7980588" cy="2460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DA7DE3-0E89-3BEF-D3A8-2B8931E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6" y="4282374"/>
                <a:ext cx="7980588" cy="2460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556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5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19807"/>
                <a:ext cx="8134349" cy="5067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Already in standard form.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=⋯=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19807"/>
                <a:ext cx="8134349" cy="5067285"/>
              </a:xfrm>
              <a:prstGeom prst="rect">
                <a:avLst/>
              </a:prstGeom>
              <a:blipFill>
                <a:blip r:embed="rId3"/>
                <a:stretch>
                  <a:fillRect l="-1199" t="-963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28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5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752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⇒5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752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669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6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979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Already in standard form.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</m:func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sec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979761"/>
              </a:xfrm>
              <a:prstGeom prst="rect">
                <a:avLst/>
              </a:prstGeom>
              <a:blipFill>
                <a:blip r:embed="rId3"/>
                <a:stretch>
                  <a:fillRect l="-119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4A78536-EE7E-914B-4DF1-490D2F9AE79D}"/>
              </a:ext>
            </a:extLst>
          </p:cNvPr>
          <p:cNvSpPr txBox="1"/>
          <p:nvPr/>
        </p:nvSpPr>
        <p:spPr>
          <a:xfrm>
            <a:off x="6148328" y="3413162"/>
            <a:ext cx="265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Ignore the absolute value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8D2D19-048B-656A-9F64-0BEF04D6F1C2}"/>
              </a:ext>
            </a:extLst>
          </p:cNvPr>
          <p:cNvCxnSpPr>
            <a:cxnSpLocks/>
          </p:cNvCxnSpPr>
          <p:nvPr/>
        </p:nvCxnSpPr>
        <p:spPr>
          <a:xfrm>
            <a:off x="7473820" y="3794692"/>
            <a:ext cx="0" cy="220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122164-F305-B287-0809-35E4843DFA67}"/>
              </a:ext>
            </a:extLst>
          </p:cNvPr>
          <p:cNvSpPr txBox="1"/>
          <p:nvPr/>
        </p:nvSpPr>
        <p:spPr>
          <a:xfrm>
            <a:off x="3423246" y="64366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Check the Review Slides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40CA06-F093-C92E-ECF2-A1996B959183}"/>
              </a:ext>
            </a:extLst>
          </p:cNvPr>
          <p:cNvCxnSpPr/>
          <p:nvPr/>
        </p:nvCxnSpPr>
        <p:spPr>
          <a:xfrm flipV="1">
            <a:off x="4857361" y="6221875"/>
            <a:ext cx="0" cy="20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684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2195</TotalTime>
  <Words>2150</Words>
  <Application>Microsoft Office PowerPoint</Application>
  <PresentationFormat>On-screen Show (4:3)</PresentationFormat>
  <Paragraphs>212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Introduction to Differential Equations - Lecture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55</cp:revision>
  <cp:lastPrinted>2024-01-05T22:45:33Z</cp:lastPrinted>
  <dcterms:created xsi:type="dcterms:W3CDTF">2019-08-09T22:30:31Z</dcterms:created>
  <dcterms:modified xsi:type="dcterms:W3CDTF">2024-03-20T02:38:32Z</dcterms:modified>
</cp:coreProperties>
</file>