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24" r:id="rId2"/>
    <p:sldId id="387" r:id="rId3"/>
    <p:sldId id="388" r:id="rId4"/>
    <p:sldId id="389" r:id="rId5"/>
    <p:sldId id="390" r:id="rId6"/>
    <p:sldId id="392" r:id="rId7"/>
    <p:sldId id="391" r:id="rId8"/>
    <p:sldId id="394" r:id="rId9"/>
    <p:sldId id="393" r:id="rId10"/>
    <p:sldId id="396" r:id="rId11"/>
    <p:sldId id="395" r:id="rId12"/>
    <p:sldId id="397" r:id="rId13"/>
    <p:sldId id="399" r:id="rId14"/>
    <p:sldId id="400" r:id="rId1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C008D"/>
    <a:srgbClr val="CC00FF"/>
    <a:srgbClr val="CC00CC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2F33D-61F5-4A88-B8BC-C94ECF903236}" v="106" dt="2024-01-21T23:18:4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96" autoAdjust="0"/>
  </p:normalViewPr>
  <p:slideViewPr>
    <p:cSldViewPr snapToGrid="0">
      <p:cViewPr varScale="1">
        <p:scale>
          <a:sx n="109" d="100"/>
          <a:sy n="109" d="100"/>
        </p:scale>
        <p:origin x="17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i Qi" userId="3a0329be-6602-4f64-938f-1fc3eca2c3af" providerId="ADAL" clId="{4E42F33D-61F5-4A88-B8BC-C94ECF903236}"/>
    <pc:docChg chg="modSld">
      <pc:chgData name="Fei Qi" userId="3a0329be-6602-4f64-938f-1fc3eca2c3af" providerId="ADAL" clId="{4E42F33D-61F5-4A88-B8BC-C94ECF903236}" dt="2024-01-21T23:18:50.108" v="315" actId="1076"/>
      <pc:docMkLst>
        <pc:docMk/>
      </pc:docMkLst>
      <pc:sldChg chg="addSp modSp mod modAnim">
        <pc:chgData name="Fei Qi" userId="3a0329be-6602-4f64-938f-1fc3eca2c3af" providerId="ADAL" clId="{4E42F33D-61F5-4A88-B8BC-C94ECF903236}" dt="2024-01-21T22:49:34.115" v="41" actId="14100"/>
        <pc:sldMkLst>
          <pc:docMk/>
          <pc:sldMk cId="2074306075" sldId="387"/>
        </pc:sldMkLst>
        <pc:spChg chg="add mod">
          <ac:chgData name="Fei Qi" userId="3a0329be-6602-4f64-938f-1fc3eca2c3af" providerId="ADAL" clId="{4E42F33D-61F5-4A88-B8BC-C94ECF903236}" dt="2024-01-21T22:48:27.539" v="9" actId="1076"/>
          <ac:spMkLst>
            <pc:docMk/>
            <pc:sldMk cId="2074306075" sldId="387"/>
            <ac:spMk id="2" creationId="{5FF85FA1-7F0E-DD4B-FCC3-71756641F2E4}"/>
          </ac:spMkLst>
        </pc:spChg>
        <pc:spChg chg="add mod">
          <ac:chgData name="Fei Qi" userId="3a0329be-6602-4f64-938f-1fc3eca2c3af" providerId="ADAL" clId="{4E42F33D-61F5-4A88-B8BC-C94ECF903236}" dt="2024-01-21T22:48:46.324" v="16" actId="1076"/>
          <ac:spMkLst>
            <pc:docMk/>
            <pc:sldMk cId="2074306075" sldId="387"/>
            <ac:spMk id="3" creationId="{36E6E982-23E9-66B6-ADDA-27534D660D5D}"/>
          </ac:spMkLst>
        </pc:spChg>
        <pc:spChg chg="add mod">
          <ac:chgData name="Fei Qi" userId="3a0329be-6602-4f64-938f-1fc3eca2c3af" providerId="ADAL" clId="{4E42F33D-61F5-4A88-B8BC-C94ECF903236}" dt="2024-01-21T22:48:38.054" v="15" actId="14100"/>
          <ac:spMkLst>
            <pc:docMk/>
            <pc:sldMk cId="2074306075" sldId="387"/>
            <ac:spMk id="4" creationId="{2CEB4F8F-5716-D104-E4E2-13D8A39F23AB}"/>
          </ac:spMkLst>
        </pc:spChg>
        <pc:spChg chg="add mod">
          <ac:chgData name="Fei Qi" userId="3a0329be-6602-4f64-938f-1fc3eca2c3af" providerId="ADAL" clId="{4E42F33D-61F5-4A88-B8BC-C94ECF903236}" dt="2024-01-21T22:48:56.581" v="21" actId="14100"/>
          <ac:spMkLst>
            <pc:docMk/>
            <pc:sldMk cId="2074306075" sldId="387"/>
            <ac:spMk id="6" creationId="{11F48617-D912-5ED0-36C8-B53A03733558}"/>
          </ac:spMkLst>
        </pc:spChg>
        <pc:spChg chg="add mod">
          <ac:chgData name="Fei Qi" userId="3a0329be-6602-4f64-938f-1fc3eca2c3af" providerId="ADAL" clId="{4E42F33D-61F5-4A88-B8BC-C94ECF903236}" dt="2024-01-21T22:49:00.739" v="24" actId="14100"/>
          <ac:spMkLst>
            <pc:docMk/>
            <pc:sldMk cId="2074306075" sldId="387"/>
            <ac:spMk id="7" creationId="{47ECDCFF-6C6D-C7AF-2C2D-2B45CEB8DB41}"/>
          </ac:spMkLst>
        </pc:spChg>
        <pc:spChg chg="add mod">
          <ac:chgData name="Fei Qi" userId="3a0329be-6602-4f64-938f-1fc3eca2c3af" providerId="ADAL" clId="{4E42F33D-61F5-4A88-B8BC-C94ECF903236}" dt="2024-01-21T22:49:10.045" v="29" actId="14100"/>
          <ac:spMkLst>
            <pc:docMk/>
            <pc:sldMk cId="2074306075" sldId="387"/>
            <ac:spMk id="8" creationId="{6A5455B7-087E-6A82-A3DA-0B125A3DD84A}"/>
          </ac:spMkLst>
        </pc:spChg>
        <pc:spChg chg="mod">
          <ac:chgData name="Fei Qi" userId="3a0329be-6602-4f64-938f-1fc3eca2c3af" providerId="ADAL" clId="{4E42F33D-61F5-4A88-B8BC-C94ECF903236}" dt="2024-01-21T22:47:55.752" v="4" actId="207"/>
          <ac:spMkLst>
            <pc:docMk/>
            <pc:sldMk cId="2074306075" sldId="387"/>
            <ac:spMk id="9" creationId="{7B79891C-44AC-42CB-B666-2D8C18C8DBDF}"/>
          </ac:spMkLst>
        </pc:spChg>
        <pc:spChg chg="add mod">
          <ac:chgData name="Fei Qi" userId="3a0329be-6602-4f64-938f-1fc3eca2c3af" providerId="ADAL" clId="{4E42F33D-61F5-4A88-B8BC-C94ECF903236}" dt="2024-01-21T22:49:19.956" v="33" actId="14100"/>
          <ac:spMkLst>
            <pc:docMk/>
            <pc:sldMk cId="2074306075" sldId="387"/>
            <ac:spMk id="10" creationId="{73056092-8539-0A31-8981-0CFC5203CEA3}"/>
          </ac:spMkLst>
        </pc:spChg>
        <pc:spChg chg="add mod">
          <ac:chgData name="Fei Qi" userId="3a0329be-6602-4f64-938f-1fc3eca2c3af" providerId="ADAL" clId="{4E42F33D-61F5-4A88-B8BC-C94ECF903236}" dt="2024-01-21T22:49:25.420" v="36" actId="14100"/>
          <ac:spMkLst>
            <pc:docMk/>
            <pc:sldMk cId="2074306075" sldId="387"/>
            <ac:spMk id="11" creationId="{D0F36C6B-86E5-E123-87FD-52674572B57C}"/>
          </ac:spMkLst>
        </pc:spChg>
        <pc:spChg chg="add mod">
          <ac:chgData name="Fei Qi" userId="3a0329be-6602-4f64-938f-1fc3eca2c3af" providerId="ADAL" clId="{4E42F33D-61F5-4A88-B8BC-C94ECF903236}" dt="2024-01-21T22:49:29.862" v="38" actId="1076"/>
          <ac:spMkLst>
            <pc:docMk/>
            <pc:sldMk cId="2074306075" sldId="387"/>
            <ac:spMk id="12" creationId="{D7C72B5B-0FEF-94DC-7E19-9284A7389F7F}"/>
          </ac:spMkLst>
        </pc:spChg>
        <pc:spChg chg="add mod">
          <ac:chgData name="Fei Qi" userId="3a0329be-6602-4f64-938f-1fc3eca2c3af" providerId="ADAL" clId="{4E42F33D-61F5-4A88-B8BC-C94ECF903236}" dt="2024-01-21T22:49:34.115" v="41" actId="14100"/>
          <ac:spMkLst>
            <pc:docMk/>
            <pc:sldMk cId="2074306075" sldId="387"/>
            <ac:spMk id="13" creationId="{B68110E9-7281-C709-1783-6E2682708922}"/>
          </ac:spMkLst>
        </pc:spChg>
      </pc:sldChg>
      <pc:sldChg chg="addSp modSp mod modAnim">
        <pc:chgData name="Fei Qi" userId="3a0329be-6602-4f64-938f-1fc3eca2c3af" providerId="ADAL" clId="{4E42F33D-61F5-4A88-B8BC-C94ECF903236}" dt="2024-01-21T22:50:27.419" v="65" actId="14100"/>
        <pc:sldMkLst>
          <pc:docMk/>
          <pc:sldMk cId="3094649322" sldId="388"/>
        </pc:sldMkLst>
        <pc:spChg chg="add mod">
          <ac:chgData name="Fei Qi" userId="3a0329be-6602-4f64-938f-1fc3eca2c3af" providerId="ADAL" clId="{4E42F33D-61F5-4A88-B8BC-C94ECF903236}" dt="2024-01-21T22:49:47.339" v="44" actId="14100"/>
          <ac:spMkLst>
            <pc:docMk/>
            <pc:sldMk cId="3094649322" sldId="388"/>
            <ac:spMk id="2" creationId="{D73E210A-F29F-B43B-7170-D5118E43DD86}"/>
          </ac:spMkLst>
        </pc:spChg>
        <pc:spChg chg="add mod">
          <ac:chgData name="Fei Qi" userId="3a0329be-6602-4f64-938f-1fc3eca2c3af" providerId="ADAL" clId="{4E42F33D-61F5-4A88-B8BC-C94ECF903236}" dt="2024-01-21T22:49:52.788" v="47" actId="14100"/>
          <ac:spMkLst>
            <pc:docMk/>
            <pc:sldMk cId="3094649322" sldId="388"/>
            <ac:spMk id="3" creationId="{50ED6ACC-D3D0-6FED-58F3-4D5CFCBA38DD}"/>
          </ac:spMkLst>
        </pc:spChg>
        <pc:spChg chg="add mod">
          <ac:chgData name="Fei Qi" userId="3a0329be-6602-4f64-938f-1fc3eca2c3af" providerId="ADAL" clId="{4E42F33D-61F5-4A88-B8BC-C94ECF903236}" dt="2024-01-21T22:49:58.212" v="50" actId="14100"/>
          <ac:spMkLst>
            <pc:docMk/>
            <pc:sldMk cId="3094649322" sldId="388"/>
            <ac:spMk id="4" creationId="{3B32406E-361C-6AF1-09BE-86ECF9EE1605}"/>
          </ac:spMkLst>
        </pc:spChg>
        <pc:spChg chg="add mod">
          <ac:chgData name="Fei Qi" userId="3a0329be-6602-4f64-938f-1fc3eca2c3af" providerId="ADAL" clId="{4E42F33D-61F5-4A88-B8BC-C94ECF903236}" dt="2024-01-21T22:50:04.516" v="54" actId="14100"/>
          <ac:spMkLst>
            <pc:docMk/>
            <pc:sldMk cId="3094649322" sldId="388"/>
            <ac:spMk id="6" creationId="{A06FB1CD-6D5B-AD3C-8994-1A8442D180ED}"/>
          </ac:spMkLst>
        </pc:spChg>
        <pc:spChg chg="add mod">
          <ac:chgData name="Fei Qi" userId="3a0329be-6602-4f64-938f-1fc3eca2c3af" providerId="ADAL" clId="{4E42F33D-61F5-4A88-B8BC-C94ECF903236}" dt="2024-01-21T22:50:09.011" v="57" actId="14100"/>
          <ac:spMkLst>
            <pc:docMk/>
            <pc:sldMk cId="3094649322" sldId="388"/>
            <ac:spMk id="7" creationId="{DFFBBF5B-D330-6DD4-8E7F-FDD10EB5528C}"/>
          </ac:spMkLst>
        </pc:spChg>
        <pc:spChg chg="add mod">
          <ac:chgData name="Fei Qi" userId="3a0329be-6602-4f64-938f-1fc3eca2c3af" providerId="ADAL" clId="{4E42F33D-61F5-4A88-B8BC-C94ECF903236}" dt="2024-01-21T22:50:19.435" v="62" actId="14100"/>
          <ac:spMkLst>
            <pc:docMk/>
            <pc:sldMk cId="3094649322" sldId="388"/>
            <ac:spMk id="8" creationId="{F7BAE9DA-67C6-8396-6AFF-2A83E1C8AD3E}"/>
          </ac:spMkLst>
        </pc:spChg>
        <pc:spChg chg="add mod">
          <ac:chgData name="Fei Qi" userId="3a0329be-6602-4f64-938f-1fc3eca2c3af" providerId="ADAL" clId="{4E42F33D-61F5-4A88-B8BC-C94ECF903236}" dt="2024-01-21T22:50:27.419" v="65" actId="14100"/>
          <ac:spMkLst>
            <pc:docMk/>
            <pc:sldMk cId="3094649322" sldId="388"/>
            <ac:spMk id="10" creationId="{AD25A261-E705-B9D9-28C2-292E938C9327}"/>
          </ac:spMkLst>
        </pc:spChg>
      </pc:sldChg>
      <pc:sldChg chg="addSp modSp mod modAnim">
        <pc:chgData name="Fei Qi" userId="3a0329be-6602-4f64-938f-1fc3eca2c3af" providerId="ADAL" clId="{4E42F33D-61F5-4A88-B8BC-C94ECF903236}" dt="2024-01-21T22:51:27.021" v="90" actId="1076"/>
        <pc:sldMkLst>
          <pc:docMk/>
          <pc:sldMk cId="1768460764" sldId="389"/>
        </pc:sldMkLst>
        <pc:spChg chg="add mod">
          <ac:chgData name="Fei Qi" userId="3a0329be-6602-4f64-938f-1fc3eca2c3af" providerId="ADAL" clId="{4E42F33D-61F5-4A88-B8BC-C94ECF903236}" dt="2024-01-21T22:50:42.267" v="69" actId="14100"/>
          <ac:spMkLst>
            <pc:docMk/>
            <pc:sldMk cId="1768460764" sldId="389"/>
            <ac:spMk id="2" creationId="{13B82FA5-BEDF-A527-21AD-7A9935447747}"/>
          </ac:spMkLst>
        </pc:spChg>
        <pc:spChg chg="add mod">
          <ac:chgData name="Fei Qi" userId="3a0329be-6602-4f64-938f-1fc3eca2c3af" providerId="ADAL" clId="{4E42F33D-61F5-4A88-B8BC-C94ECF903236}" dt="2024-01-21T22:50:50.963" v="72" actId="14100"/>
          <ac:spMkLst>
            <pc:docMk/>
            <pc:sldMk cId="1768460764" sldId="389"/>
            <ac:spMk id="3" creationId="{78DB7687-77B5-C6AA-C0B8-3444E2147535}"/>
          </ac:spMkLst>
        </pc:spChg>
        <pc:spChg chg="add mod">
          <ac:chgData name="Fei Qi" userId="3a0329be-6602-4f64-938f-1fc3eca2c3af" providerId="ADAL" clId="{4E42F33D-61F5-4A88-B8BC-C94ECF903236}" dt="2024-01-21T22:51:02.597" v="75" actId="14100"/>
          <ac:spMkLst>
            <pc:docMk/>
            <pc:sldMk cId="1768460764" sldId="389"/>
            <ac:spMk id="4" creationId="{B6989E47-4732-4FCB-03DB-4D9EA15BC1F5}"/>
          </ac:spMkLst>
        </pc:spChg>
        <pc:spChg chg="add mod">
          <ac:chgData name="Fei Qi" userId="3a0329be-6602-4f64-938f-1fc3eca2c3af" providerId="ADAL" clId="{4E42F33D-61F5-4A88-B8BC-C94ECF903236}" dt="2024-01-21T22:51:08.594" v="78" actId="14100"/>
          <ac:spMkLst>
            <pc:docMk/>
            <pc:sldMk cId="1768460764" sldId="389"/>
            <ac:spMk id="6" creationId="{CDD6442E-DC32-ECE9-270B-A206BE47DDB2}"/>
          </ac:spMkLst>
        </pc:spChg>
        <pc:spChg chg="add mod">
          <ac:chgData name="Fei Qi" userId="3a0329be-6602-4f64-938f-1fc3eca2c3af" providerId="ADAL" clId="{4E42F33D-61F5-4A88-B8BC-C94ECF903236}" dt="2024-01-21T22:51:15.515" v="83" actId="1076"/>
          <ac:spMkLst>
            <pc:docMk/>
            <pc:sldMk cId="1768460764" sldId="389"/>
            <ac:spMk id="7" creationId="{A9EF32D9-3C12-ABC1-9017-62017E96CE0A}"/>
          </ac:spMkLst>
        </pc:spChg>
        <pc:spChg chg="add mod">
          <ac:chgData name="Fei Qi" userId="3a0329be-6602-4f64-938f-1fc3eca2c3af" providerId="ADAL" clId="{4E42F33D-61F5-4A88-B8BC-C94ECF903236}" dt="2024-01-21T22:51:19.590" v="85" actId="1076"/>
          <ac:spMkLst>
            <pc:docMk/>
            <pc:sldMk cId="1768460764" sldId="389"/>
            <ac:spMk id="8" creationId="{00632CEE-6AD0-F396-A5D6-58D280D6EB33}"/>
          </ac:spMkLst>
        </pc:spChg>
        <pc:spChg chg="mod">
          <ac:chgData name="Fei Qi" userId="3a0329be-6602-4f64-938f-1fc3eca2c3af" providerId="ADAL" clId="{4E42F33D-61F5-4A88-B8BC-C94ECF903236}" dt="2024-01-21T22:50:37.978" v="67" actId="207"/>
          <ac:spMkLst>
            <pc:docMk/>
            <pc:sldMk cId="1768460764" sldId="389"/>
            <ac:spMk id="9" creationId="{7B79891C-44AC-42CB-B666-2D8C18C8DBDF}"/>
          </ac:spMkLst>
        </pc:spChg>
        <pc:spChg chg="add mod">
          <ac:chgData name="Fei Qi" userId="3a0329be-6602-4f64-938f-1fc3eca2c3af" providerId="ADAL" clId="{4E42F33D-61F5-4A88-B8BC-C94ECF903236}" dt="2024-01-21T22:51:24.172" v="88" actId="14100"/>
          <ac:spMkLst>
            <pc:docMk/>
            <pc:sldMk cId="1768460764" sldId="389"/>
            <ac:spMk id="10" creationId="{9C463109-049D-801A-8A72-2B367BD3D03B}"/>
          </ac:spMkLst>
        </pc:spChg>
        <pc:spChg chg="add mod">
          <ac:chgData name="Fei Qi" userId="3a0329be-6602-4f64-938f-1fc3eca2c3af" providerId="ADAL" clId="{4E42F33D-61F5-4A88-B8BC-C94ECF903236}" dt="2024-01-21T22:51:27.021" v="90" actId="1076"/>
          <ac:spMkLst>
            <pc:docMk/>
            <pc:sldMk cId="1768460764" sldId="389"/>
            <ac:spMk id="11" creationId="{BE011368-CF13-AA6F-888D-96A51CFC9FB2}"/>
          </ac:spMkLst>
        </pc:spChg>
      </pc:sldChg>
      <pc:sldChg chg="addSp modSp mod modAnim">
        <pc:chgData name="Fei Qi" userId="3a0329be-6602-4f64-938f-1fc3eca2c3af" providerId="ADAL" clId="{4E42F33D-61F5-4A88-B8BC-C94ECF903236}" dt="2024-01-21T22:51:41.924" v="96" actId="1076"/>
        <pc:sldMkLst>
          <pc:docMk/>
          <pc:sldMk cId="2235297146" sldId="390"/>
        </pc:sldMkLst>
        <pc:spChg chg="add mod">
          <ac:chgData name="Fei Qi" userId="3a0329be-6602-4f64-938f-1fc3eca2c3af" providerId="ADAL" clId="{4E42F33D-61F5-4A88-B8BC-C94ECF903236}" dt="2024-01-21T22:51:39.580" v="94" actId="14100"/>
          <ac:spMkLst>
            <pc:docMk/>
            <pc:sldMk cId="2235297146" sldId="390"/>
            <ac:spMk id="2" creationId="{9E092C30-3716-C249-4C79-B5EAFE0AD072}"/>
          </ac:spMkLst>
        </pc:spChg>
        <pc:spChg chg="add mod">
          <ac:chgData name="Fei Qi" userId="3a0329be-6602-4f64-938f-1fc3eca2c3af" providerId="ADAL" clId="{4E42F33D-61F5-4A88-B8BC-C94ECF903236}" dt="2024-01-21T22:51:41.924" v="96" actId="1076"/>
          <ac:spMkLst>
            <pc:docMk/>
            <pc:sldMk cId="2235297146" sldId="390"/>
            <ac:spMk id="3" creationId="{EB3E6590-8F50-A069-49AE-2CC652F812FB}"/>
          </ac:spMkLst>
        </pc:spChg>
      </pc:sldChg>
      <pc:sldChg chg="addSp modSp mod modAnim">
        <pc:chgData name="Fei Qi" userId="3a0329be-6602-4f64-938f-1fc3eca2c3af" providerId="ADAL" clId="{4E42F33D-61F5-4A88-B8BC-C94ECF903236}" dt="2024-01-21T22:53:12.599" v="143" actId="14100"/>
        <pc:sldMkLst>
          <pc:docMk/>
          <pc:sldMk cId="372597096" sldId="391"/>
        </pc:sldMkLst>
        <pc:spChg chg="add mod">
          <ac:chgData name="Fei Qi" userId="3a0329be-6602-4f64-938f-1fc3eca2c3af" providerId="ADAL" clId="{4E42F33D-61F5-4A88-B8BC-C94ECF903236}" dt="2024-01-21T22:52:24.901" v="120" actId="14100"/>
          <ac:spMkLst>
            <pc:docMk/>
            <pc:sldMk cId="372597096" sldId="391"/>
            <ac:spMk id="2" creationId="{C8191A3B-6565-7A6B-EB83-2F4494109E4E}"/>
          </ac:spMkLst>
        </pc:spChg>
        <pc:spChg chg="add mod">
          <ac:chgData name="Fei Qi" userId="3a0329be-6602-4f64-938f-1fc3eca2c3af" providerId="ADAL" clId="{4E42F33D-61F5-4A88-B8BC-C94ECF903236}" dt="2024-01-21T22:52:29.661" v="123" actId="14100"/>
          <ac:spMkLst>
            <pc:docMk/>
            <pc:sldMk cId="372597096" sldId="391"/>
            <ac:spMk id="11" creationId="{3622CAF4-4029-D9DF-385E-27C0EAA6C8A4}"/>
          </ac:spMkLst>
        </pc:spChg>
        <pc:spChg chg="add mod">
          <ac:chgData name="Fei Qi" userId="3a0329be-6602-4f64-938f-1fc3eca2c3af" providerId="ADAL" clId="{4E42F33D-61F5-4A88-B8BC-C94ECF903236}" dt="2024-01-21T22:52:36.284" v="128" actId="14100"/>
          <ac:spMkLst>
            <pc:docMk/>
            <pc:sldMk cId="372597096" sldId="391"/>
            <ac:spMk id="12" creationId="{1CC9F597-3CC7-F339-6497-F91228711D45}"/>
          </ac:spMkLst>
        </pc:spChg>
        <pc:spChg chg="add mod">
          <ac:chgData name="Fei Qi" userId="3a0329be-6602-4f64-938f-1fc3eca2c3af" providerId="ADAL" clId="{4E42F33D-61F5-4A88-B8BC-C94ECF903236}" dt="2024-01-21T22:53:08.244" v="140" actId="1076"/>
          <ac:spMkLst>
            <pc:docMk/>
            <pc:sldMk cId="372597096" sldId="391"/>
            <ac:spMk id="13" creationId="{C52757E1-C744-7821-174B-AF0310A885CF}"/>
          </ac:spMkLst>
        </pc:spChg>
        <pc:spChg chg="add mod">
          <ac:chgData name="Fei Qi" userId="3a0329be-6602-4f64-938f-1fc3eca2c3af" providerId="ADAL" clId="{4E42F33D-61F5-4A88-B8BC-C94ECF903236}" dt="2024-01-21T22:53:12.599" v="143" actId="14100"/>
          <ac:spMkLst>
            <pc:docMk/>
            <pc:sldMk cId="372597096" sldId="391"/>
            <ac:spMk id="14" creationId="{823042EC-2EC5-1323-59EA-2C06ABE02F94}"/>
          </ac:spMkLst>
        </pc:spChg>
      </pc:sldChg>
      <pc:sldChg chg="addSp modSp mod modAnim">
        <pc:chgData name="Fei Qi" userId="3a0329be-6602-4f64-938f-1fc3eca2c3af" providerId="ADAL" clId="{4E42F33D-61F5-4A88-B8BC-C94ECF903236}" dt="2024-01-21T22:52:16.158" v="117" actId="1076"/>
        <pc:sldMkLst>
          <pc:docMk/>
          <pc:sldMk cId="3615842131" sldId="392"/>
        </pc:sldMkLst>
        <pc:spChg chg="add mod">
          <ac:chgData name="Fei Qi" userId="3a0329be-6602-4f64-938f-1fc3eca2c3af" providerId="ADAL" clId="{4E42F33D-61F5-4A88-B8BC-C94ECF903236}" dt="2024-01-21T22:51:50.395" v="99" actId="14100"/>
          <ac:spMkLst>
            <pc:docMk/>
            <pc:sldMk cId="3615842131" sldId="392"/>
            <ac:spMk id="2" creationId="{8A79E19A-4454-FFA0-3D2B-B24456CE387F}"/>
          </ac:spMkLst>
        </pc:spChg>
        <pc:spChg chg="add mod">
          <ac:chgData name="Fei Qi" userId="3a0329be-6602-4f64-938f-1fc3eca2c3af" providerId="ADAL" clId="{4E42F33D-61F5-4A88-B8BC-C94ECF903236}" dt="2024-01-21T22:51:57.003" v="107" actId="1035"/>
          <ac:spMkLst>
            <pc:docMk/>
            <pc:sldMk cId="3615842131" sldId="392"/>
            <ac:spMk id="3" creationId="{B6BA93F7-4C22-C77A-F76E-18A0D6EAB752}"/>
          </ac:spMkLst>
        </pc:spChg>
        <pc:spChg chg="add mod">
          <ac:chgData name="Fei Qi" userId="3a0329be-6602-4f64-938f-1fc3eca2c3af" providerId="ADAL" clId="{4E42F33D-61F5-4A88-B8BC-C94ECF903236}" dt="2024-01-21T22:52:02.525" v="110" actId="14100"/>
          <ac:spMkLst>
            <pc:docMk/>
            <pc:sldMk cId="3615842131" sldId="392"/>
            <ac:spMk id="4" creationId="{917713EA-6E1A-4F33-491E-E53866C74CF3}"/>
          </ac:spMkLst>
        </pc:spChg>
        <pc:spChg chg="add mod">
          <ac:chgData name="Fei Qi" userId="3a0329be-6602-4f64-938f-1fc3eca2c3af" providerId="ADAL" clId="{4E42F33D-61F5-4A88-B8BC-C94ECF903236}" dt="2024-01-21T22:52:08.508" v="112" actId="1076"/>
          <ac:spMkLst>
            <pc:docMk/>
            <pc:sldMk cId="3615842131" sldId="392"/>
            <ac:spMk id="6" creationId="{1FE82C28-02AD-4C26-3994-7A8CAE68220D}"/>
          </ac:spMkLst>
        </pc:spChg>
        <pc:spChg chg="add mod">
          <ac:chgData name="Fei Qi" userId="3a0329be-6602-4f64-938f-1fc3eca2c3af" providerId="ADAL" clId="{4E42F33D-61F5-4A88-B8BC-C94ECF903236}" dt="2024-01-21T22:52:12.917" v="115" actId="14100"/>
          <ac:spMkLst>
            <pc:docMk/>
            <pc:sldMk cId="3615842131" sldId="392"/>
            <ac:spMk id="7" creationId="{85337D0D-F240-B507-EAC2-10C3D230BC8D}"/>
          </ac:spMkLst>
        </pc:spChg>
        <pc:spChg chg="add mod">
          <ac:chgData name="Fei Qi" userId="3a0329be-6602-4f64-938f-1fc3eca2c3af" providerId="ADAL" clId="{4E42F33D-61F5-4A88-B8BC-C94ECF903236}" dt="2024-01-21T22:52:16.158" v="117" actId="1076"/>
          <ac:spMkLst>
            <pc:docMk/>
            <pc:sldMk cId="3615842131" sldId="392"/>
            <ac:spMk id="8" creationId="{00FD7AA2-9D1D-3E15-6671-65ACCEE35BF4}"/>
          </ac:spMkLst>
        </pc:spChg>
      </pc:sldChg>
      <pc:sldChg chg="addSp modSp mod modAnim">
        <pc:chgData name="Fei Qi" userId="3a0329be-6602-4f64-938f-1fc3eca2c3af" providerId="ADAL" clId="{4E42F33D-61F5-4A88-B8BC-C94ECF903236}" dt="2024-01-21T22:57:31.066" v="231" actId="1035"/>
        <pc:sldMkLst>
          <pc:docMk/>
          <pc:sldMk cId="3897510451" sldId="393"/>
        </pc:sldMkLst>
        <pc:spChg chg="add mod">
          <ac:chgData name="Fei Qi" userId="3a0329be-6602-4f64-938f-1fc3eca2c3af" providerId="ADAL" clId="{4E42F33D-61F5-4A88-B8BC-C94ECF903236}" dt="2024-01-21T22:54:55.581" v="184" actId="14100"/>
          <ac:spMkLst>
            <pc:docMk/>
            <pc:sldMk cId="3897510451" sldId="393"/>
            <ac:spMk id="3" creationId="{CE372C1A-D428-2ABF-FCD9-C0F454B16CCC}"/>
          </ac:spMkLst>
        </pc:spChg>
        <pc:spChg chg="add mod">
          <ac:chgData name="Fei Qi" userId="3a0329be-6602-4f64-938f-1fc3eca2c3af" providerId="ADAL" clId="{4E42F33D-61F5-4A88-B8BC-C94ECF903236}" dt="2024-01-21T22:55:10.210" v="192" actId="1036"/>
          <ac:spMkLst>
            <pc:docMk/>
            <pc:sldMk cId="3897510451" sldId="393"/>
            <ac:spMk id="4" creationId="{24C2D89B-33E3-7542-F86C-961AAC9F7902}"/>
          </ac:spMkLst>
        </pc:spChg>
        <pc:spChg chg="add mod">
          <ac:chgData name="Fei Qi" userId="3a0329be-6602-4f64-938f-1fc3eca2c3af" providerId="ADAL" clId="{4E42F33D-61F5-4A88-B8BC-C94ECF903236}" dt="2024-01-21T22:55:16.980" v="195" actId="14100"/>
          <ac:spMkLst>
            <pc:docMk/>
            <pc:sldMk cId="3897510451" sldId="393"/>
            <ac:spMk id="6" creationId="{AA01AB9D-E6C8-76F2-1EC8-FCDD55F078A7}"/>
          </ac:spMkLst>
        </pc:spChg>
        <pc:spChg chg="add mod">
          <ac:chgData name="Fei Qi" userId="3a0329be-6602-4f64-938f-1fc3eca2c3af" providerId="ADAL" clId="{4E42F33D-61F5-4A88-B8BC-C94ECF903236}" dt="2024-01-21T22:55:28.156" v="202" actId="14100"/>
          <ac:spMkLst>
            <pc:docMk/>
            <pc:sldMk cId="3897510451" sldId="393"/>
            <ac:spMk id="7" creationId="{7AF42A13-2BD6-1DBA-ACC8-BD6D94F1FF2B}"/>
          </ac:spMkLst>
        </pc:spChg>
        <pc:spChg chg="add mod">
          <ac:chgData name="Fei Qi" userId="3a0329be-6602-4f64-938f-1fc3eca2c3af" providerId="ADAL" clId="{4E42F33D-61F5-4A88-B8BC-C94ECF903236}" dt="2024-01-21T22:55:31.005" v="204" actId="1076"/>
          <ac:spMkLst>
            <pc:docMk/>
            <pc:sldMk cId="3897510451" sldId="393"/>
            <ac:spMk id="8" creationId="{61D30812-285B-E671-CE87-6A3E3879E547}"/>
          </ac:spMkLst>
        </pc:spChg>
        <pc:spChg chg="mod">
          <ac:chgData name="Fei Qi" userId="3a0329be-6602-4f64-938f-1fc3eca2c3af" providerId="ADAL" clId="{4E42F33D-61F5-4A88-B8BC-C94ECF903236}" dt="2024-01-21T22:55:46.752" v="209" actId="207"/>
          <ac:spMkLst>
            <pc:docMk/>
            <pc:sldMk cId="3897510451" sldId="393"/>
            <ac:spMk id="9" creationId="{7B79891C-44AC-42CB-B666-2D8C18C8DBDF}"/>
          </ac:spMkLst>
        </pc:spChg>
        <pc:spChg chg="add mod">
          <ac:chgData name="Fei Qi" userId="3a0329be-6602-4f64-938f-1fc3eca2c3af" providerId="ADAL" clId="{4E42F33D-61F5-4A88-B8BC-C94ECF903236}" dt="2024-01-21T22:55:50.140" v="210" actId="14100"/>
          <ac:spMkLst>
            <pc:docMk/>
            <pc:sldMk cId="3897510451" sldId="393"/>
            <ac:spMk id="10" creationId="{C035F72C-BBB2-8AB4-1101-A185B9CA3D04}"/>
          </ac:spMkLst>
        </pc:spChg>
        <pc:spChg chg="add mod">
          <ac:chgData name="Fei Qi" userId="3a0329be-6602-4f64-938f-1fc3eca2c3af" providerId="ADAL" clId="{4E42F33D-61F5-4A88-B8BC-C94ECF903236}" dt="2024-01-21T22:56:16.317" v="212" actId="1076"/>
          <ac:spMkLst>
            <pc:docMk/>
            <pc:sldMk cId="3897510451" sldId="393"/>
            <ac:spMk id="18" creationId="{E0FD411F-0428-A773-BACC-3BB5B95281EB}"/>
          </ac:spMkLst>
        </pc:spChg>
        <pc:spChg chg="add mod">
          <ac:chgData name="Fei Qi" userId="3a0329be-6602-4f64-938f-1fc3eca2c3af" providerId="ADAL" clId="{4E42F33D-61F5-4A88-B8BC-C94ECF903236}" dt="2024-01-21T22:56:23.792" v="220" actId="1036"/>
          <ac:spMkLst>
            <pc:docMk/>
            <pc:sldMk cId="3897510451" sldId="393"/>
            <ac:spMk id="19" creationId="{F2A49388-C5B2-4630-D7FC-1F2894D71492}"/>
          </ac:spMkLst>
        </pc:spChg>
        <pc:spChg chg="add mod">
          <ac:chgData name="Fei Qi" userId="3a0329be-6602-4f64-938f-1fc3eca2c3af" providerId="ADAL" clId="{4E42F33D-61F5-4A88-B8BC-C94ECF903236}" dt="2024-01-21T22:56:27.666" v="222" actId="1076"/>
          <ac:spMkLst>
            <pc:docMk/>
            <pc:sldMk cId="3897510451" sldId="393"/>
            <ac:spMk id="20" creationId="{602A52DC-E340-AC3B-69EB-D87885F0E45A}"/>
          </ac:spMkLst>
        </pc:spChg>
        <pc:spChg chg="add mod">
          <ac:chgData name="Fei Qi" userId="3a0329be-6602-4f64-938f-1fc3eca2c3af" providerId="ADAL" clId="{4E42F33D-61F5-4A88-B8BC-C94ECF903236}" dt="2024-01-21T22:56:31.029" v="224" actId="1076"/>
          <ac:spMkLst>
            <pc:docMk/>
            <pc:sldMk cId="3897510451" sldId="393"/>
            <ac:spMk id="21" creationId="{8BEC9CAD-8316-9E08-718C-44DAA42D0AB2}"/>
          </ac:spMkLst>
        </pc:spChg>
        <pc:spChg chg="add mod">
          <ac:chgData name="Fei Qi" userId="3a0329be-6602-4f64-938f-1fc3eca2c3af" providerId="ADAL" clId="{4E42F33D-61F5-4A88-B8BC-C94ECF903236}" dt="2024-01-21T22:57:31.066" v="231" actId="1035"/>
          <ac:spMkLst>
            <pc:docMk/>
            <pc:sldMk cId="3897510451" sldId="393"/>
            <ac:spMk id="22" creationId="{E5F91060-C81F-D3D0-62DE-8CC48898C049}"/>
          </ac:spMkLst>
        </pc:spChg>
      </pc:sldChg>
      <pc:sldChg chg="addSp modSp mod modAnim">
        <pc:chgData name="Fei Qi" userId="3a0329be-6602-4f64-938f-1fc3eca2c3af" providerId="ADAL" clId="{4E42F33D-61F5-4A88-B8BC-C94ECF903236}" dt="2024-01-21T22:54:27.013" v="181" actId="14100"/>
        <pc:sldMkLst>
          <pc:docMk/>
          <pc:sldMk cId="70905229" sldId="394"/>
        </pc:sldMkLst>
        <pc:spChg chg="add mod">
          <ac:chgData name="Fei Qi" userId="3a0329be-6602-4f64-938f-1fc3eca2c3af" providerId="ADAL" clId="{4E42F33D-61F5-4A88-B8BC-C94ECF903236}" dt="2024-01-21T22:53:39.059" v="153" actId="1036"/>
          <ac:spMkLst>
            <pc:docMk/>
            <pc:sldMk cId="70905229" sldId="394"/>
            <ac:spMk id="2" creationId="{E33A76D3-A0D8-1342-D704-C7626E01E33F}"/>
          </ac:spMkLst>
        </pc:spChg>
        <pc:spChg chg="add mod">
          <ac:chgData name="Fei Qi" userId="3a0329be-6602-4f64-938f-1fc3eca2c3af" providerId="ADAL" clId="{4E42F33D-61F5-4A88-B8BC-C94ECF903236}" dt="2024-01-21T22:53:45.743" v="160" actId="1036"/>
          <ac:spMkLst>
            <pc:docMk/>
            <pc:sldMk cId="70905229" sldId="394"/>
            <ac:spMk id="3" creationId="{B0761353-4021-5210-2015-FB3D85D78321}"/>
          </ac:spMkLst>
        </pc:spChg>
        <pc:spChg chg="add mod">
          <ac:chgData name="Fei Qi" userId="3a0329be-6602-4f64-938f-1fc3eca2c3af" providerId="ADAL" clId="{4E42F33D-61F5-4A88-B8BC-C94ECF903236}" dt="2024-01-21T22:53:51.267" v="164" actId="14100"/>
          <ac:spMkLst>
            <pc:docMk/>
            <pc:sldMk cId="70905229" sldId="394"/>
            <ac:spMk id="4" creationId="{01D67861-C493-3877-8E32-F8BFC5D2653E}"/>
          </ac:spMkLst>
        </pc:spChg>
        <pc:spChg chg="add mod">
          <ac:chgData name="Fei Qi" userId="3a0329be-6602-4f64-938f-1fc3eca2c3af" providerId="ADAL" clId="{4E42F33D-61F5-4A88-B8BC-C94ECF903236}" dt="2024-01-21T22:54:27.013" v="181" actId="14100"/>
          <ac:spMkLst>
            <pc:docMk/>
            <pc:sldMk cId="70905229" sldId="394"/>
            <ac:spMk id="6" creationId="{151C691D-51CE-B2EC-6B98-48B6DD190337}"/>
          </ac:spMkLst>
        </pc:spChg>
        <pc:spChg chg="add mod">
          <ac:chgData name="Fei Qi" userId="3a0329be-6602-4f64-938f-1fc3eca2c3af" providerId="ADAL" clId="{4E42F33D-61F5-4A88-B8BC-C94ECF903236}" dt="2024-01-21T22:53:59.251" v="169" actId="14100"/>
          <ac:spMkLst>
            <pc:docMk/>
            <pc:sldMk cId="70905229" sldId="394"/>
            <ac:spMk id="7" creationId="{8C966868-DB30-43F2-4D4A-447E00A7AB40}"/>
          </ac:spMkLst>
        </pc:spChg>
        <pc:spChg chg="add mod">
          <ac:chgData name="Fei Qi" userId="3a0329be-6602-4f64-938f-1fc3eca2c3af" providerId="ADAL" clId="{4E42F33D-61F5-4A88-B8BC-C94ECF903236}" dt="2024-01-21T22:54:05.955" v="174" actId="14100"/>
          <ac:spMkLst>
            <pc:docMk/>
            <pc:sldMk cId="70905229" sldId="394"/>
            <ac:spMk id="8" creationId="{95A02173-F072-BFDC-1D8C-E5653FBCED04}"/>
          </ac:spMkLst>
        </pc:spChg>
        <pc:spChg chg="add mod">
          <ac:chgData name="Fei Qi" userId="3a0329be-6602-4f64-938f-1fc3eca2c3af" providerId="ADAL" clId="{4E42F33D-61F5-4A88-B8BC-C94ECF903236}" dt="2024-01-21T22:54:10.613" v="177" actId="14100"/>
          <ac:spMkLst>
            <pc:docMk/>
            <pc:sldMk cId="70905229" sldId="394"/>
            <ac:spMk id="10" creationId="{8F11FAD1-3D74-150A-11AD-DD0AA0ECFA8F}"/>
          </ac:spMkLst>
        </pc:spChg>
      </pc:sldChg>
      <pc:sldChg chg="addSp modSp mod modAnim">
        <pc:chgData name="Fei Qi" userId="3a0329be-6602-4f64-938f-1fc3eca2c3af" providerId="ADAL" clId="{4E42F33D-61F5-4A88-B8BC-C94ECF903236}" dt="2024-01-21T23:14:17.001" v="263" actId="14100"/>
        <pc:sldMkLst>
          <pc:docMk/>
          <pc:sldMk cId="4173323258" sldId="395"/>
        </pc:sldMkLst>
        <pc:spChg chg="add mod">
          <ac:chgData name="Fei Qi" userId="3a0329be-6602-4f64-938f-1fc3eca2c3af" providerId="ADAL" clId="{4E42F33D-61F5-4A88-B8BC-C94ECF903236}" dt="2024-01-21T23:14:13.458" v="260" actId="1037"/>
          <ac:spMkLst>
            <pc:docMk/>
            <pc:sldMk cId="4173323258" sldId="395"/>
            <ac:spMk id="2" creationId="{5450F12C-1C6D-09A0-D39C-EA8E065D7133}"/>
          </ac:spMkLst>
        </pc:spChg>
        <pc:spChg chg="add mod">
          <ac:chgData name="Fei Qi" userId="3a0329be-6602-4f64-938f-1fc3eca2c3af" providerId="ADAL" clId="{4E42F33D-61F5-4A88-B8BC-C94ECF903236}" dt="2024-01-21T23:14:17.001" v="263" actId="14100"/>
          <ac:spMkLst>
            <pc:docMk/>
            <pc:sldMk cId="4173323258" sldId="395"/>
            <ac:spMk id="3" creationId="{25E35689-C179-B535-7680-F669AEB38A04}"/>
          </ac:spMkLst>
        </pc:spChg>
      </pc:sldChg>
      <pc:sldChg chg="addSp modSp mod modAnim">
        <pc:chgData name="Fei Qi" userId="3a0329be-6602-4f64-938f-1fc3eca2c3af" providerId="ADAL" clId="{4E42F33D-61F5-4A88-B8BC-C94ECF903236}" dt="2024-01-21T23:13:54.625" v="239" actId="1076"/>
        <pc:sldMkLst>
          <pc:docMk/>
          <pc:sldMk cId="1348938754" sldId="396"/>
        </pc:sldMkLst>
        <pc:spChg chg="add mod">
          <ac:chgData name="Fei Qi" userId="3a0329be-6602-4f64-938f-1fc3eca2c3af" providerId="ADAL" clId="{4E42F33D-61F5-4A88-B8BC-C94ECF903236}" dt="2024-01-21T23:13:49.155" v="234" actId="14100"/>
          <ac:spMkLst>
            <pc:docMk/>
            <pc:sldMk cId="1348938754" sldId="396"/>
            <ac:spMk id="2" creationId="{6B28A93A-56ED-AFDA-398F-9743ADEDD83F}"/>
          </ac:spMkLst>
        </pc:spChg>
        <pc:spChg chg="add mod">
          <ac:chgData name="Fei Qi" userId="3a0329be-6602-4f64-938f-1fc3eca2c3af" providerId="ADAL" clId="{4E42F33D-61F5-4A88-B8BC-C94ECF903236}" dt="2024-01-21T23:13:52.696" v="237" actId="14100"/>
          <ac:spMkLst>
            <pc:docMk/>
            <pc:sldMk cId="1348938754" sldId="396"/>
            <ac:spMk id="3" creationId="{22B7C06D-9C51-9BC3-6F25-E13DB6B5B214}"/>
          </ac:spMkLst>
        </pc:spChg>
        <pc:spChg chg="add mod">
          <ac:chgData name="Fei Qi" userId="3a0329be-6602-4f64-938f-1fc3eca2c3af" providerId="ADAL" clId="{4E42F33D-61F5-4A88-B8BC-C94ECF903236}" dt="2024-01-21T23:13:54.625" v="239" actId="1076"/>
          <ac:spMkLst>
            <pc:docMk/>
            <pc:sldMk cId="1348938754" sldId="396"/>
            <ac:spMk id="4" creationId="{C4AF484F-EE28-8877-F7F2-A4049274A215}"/>
          </ac:spMkLst>
        </pc:spChg>
      </pc:sldChg>
      <pc:sldChg chg="addSp modSp mod modAnim">
        <pc:chgData name="Fei Qi" userId="3a0329be-6602-4f64-938f-1fc3eca2c3af" providerId="ADAL" clId="{4E42F33D-61F5-4A88-B8BC-C94ECF903236}" dt="2024-01-21T23:15:10.835" v="271" actId="1076"/>
        <pc:sldMkLst>
          <pc:docMk/>
          <pc:sldMk cId="2858055197" sldId="397"/>
        </pc:sldMkLst>
        <pc:spChg chg="add mod">
          <ac:chgData name="Fei Qi" userId="3a0329be-6602-4f64-938f-1fc3eca2c3af" providerId="ADAL" clId="{4E42F33D-61F5-4A88-B8BC-C94ECF903236}" dt="2024-01-21T23:15:10.835" v="271" actId="1076"/>
          <ac:spMkLst>
            <pc:docMk/>
            <pc:sldMk cId="2858055197" sldId="397"/>
            <ac:spMk id="8" creationId="{02AAA171-1178-5D81-4BEA-EE1BDED3AF2B}"/>
          </ac:spMkLst>
        </pc:spChg>
      </pc:sldChg>
      <pc:sldChg chg="addSp modSp mod modAnim">
        <pc:chgData name="Fei Qi" userId="3a0329be-6602-4f64-938f-1fc3eca2c3af" providerId="ADAL" clId="{4E42F33D-61F5-4A88-B8BC-C94ECF903236}" dt="2024-01-21T23:18:23.211" v="307"/>
        <pc:sldMkLst>
          <pc:docMk/>
          <pc:sldMk cId="588733355" sldId="399"/>
        </pc:sldMkLst>
        <pc:spChg chg="add mod">
          <ac:chgData name="Fei Qi" userId="3a0329be-6602-4f64-938f-1fc3eca2c3af" providerId="ADAL" clId="{4E42F33D-61F5-4A88-B8BC-C94ECF903236}" dt="2024-01-21T23:15:21.995" v="274" actId="14100"/>
          <ac:spMkLst>
            <pc:docMk/>
            <pc:sldMk cId="588733355" sldId="399"/>
            <ac:spMk id="2" creationId="{41D47F08-40D8-ACBE-1A97-6A14C6362BBB}"/>
          </ac:spMkLst>
        </pc:spChg>
        <pc:spChg chg="add mod">
          <ac:chgData name="Fei Qi" userId="3a0329be-6602-4f64-938f-1fc3eca2c3af" providerId="ADAL" clId="{4E42F33D-61F5-4A88-B8BC-C94ECF903236}" dt="2024-01-21T23:15:26.563" v="277" actId="14100"/>
          <ac:spMkLst>
            <pc:docMk/>
            <pc:sldMk cId="588733355" sldId="399"/>
            <ac:spMk id="6" creationId="{80969D54-D4AE-06BB-53F9-2E664A114A46}"/>
          </ac:spMkLst>
        </pc:spChg>
        <pc:spChg chg="add mod">
          <ac:chgData name="Fei Qi" userId="3a0329be-6602-4f64-938f-1fc3eca2c3af" providerId="ADAL" clId="{4E42F33D-61F5-4A88-B8BC-C94ECF903236}" dt="2024-01-21T23:15:31.473" v="280" actId="14100"/>
          <ac:spMkLst>
            <pc:docMk/>
            <pc:sldMk cId="588733355" sldId="399"/>
            <ac:spMk id="7" creationId="{FF0AF00E-BBD1-1D62-7571-1559C43E0315}"/>
          </ac:spMkLst>
        </pc:spChg>
        <pc:spChg chg="ord">
          <ac:chgData name="Fei Qi" userId="3a0329be-6602-4f64-938f-1fc3eca2c3af" providerId="ADAL" clId="{4E42F33D-61F5-4A88-B8BC-C94ECF903236}" dt="2024-01-21T23:17:00.892" v="293" actId="167"/>
          <ac:spMkLst>
            <pc:docMk/>
            <pc:sldMk cId="588733355" sldId="399"/>
            <ac:spMk id="9" creationId="{7B79891C-44AC-42CB-B666-2D8C18C8DBDF}"/>
          </ac:spMkLst>
        </pc:spChg>
        <pc:spChg chg="add mod">
          <ac:chgData name="Fei Qi" userId="3a0329be-6602-4f64-938f-1fc3eca2c3af" providerId="ADAL" clId="{4E42F33D-61F5-4A88-B8BC-C94ECF903236}" dt="2024-01-21T23:17:40.098" v="298" actId="14100"/>
          <ac:spMkLst>
            <pc:docMk/>
            <pc:sldMk cId="588733355" sldId="399"/>
            <ac:spMk id="10" creationId="{B47CB15E-79AB-0BDF-0CD3-931AE9659761}"/>
          </ac:spMkLst>
        </pc:spChg>
        <pc:spChg chg="add mod">
          <ac:chgData name="Fei Qi" userId="3a0329be-6602-4f64-938f-1fc3eca2c3af" providerId="ADAL" clId="{4E42F33D-61F5-4A88-B8BC-C94ECF903236}" dt="2024-01-21T23:17:46.080" v="302" actId="14100"/>
          <ac:spMkLst>
            <pc:docMk/>
            <pc:sldMk cId="588733355" sldId="399"/>
            <ac:spMk id="12" creationId="{BB0FA08B-E1E9-92DE-B672-5A280B688CEB}"/>
          </ac:spMkLst>
        </pc:spChg>
        <pc:spChg chg="add mod">
          <ac:chgData name="Fei Qi" userId="3a0329be-6602-4f64-938f-1fc3eca2c3af" providerId="ADAL" clId="{4E42F33D-61F5-4A88-B8BC-C94ECF903236}" dt="2024-01-21T23:17:52.099" v="306" actId="14100"/>
          <ac:spMkLst>
            <pc:docMk/>
            <pc:sldMk cId="588733355" sldId="399"/>
            <ac:spMk id="13" creationId="{68A225C1-2940-51C9-8994-D376E7C9A308}"/>
          </ac:spMkLst>
        </pc:spChg>
        <pc:spChg chg="ord">
          <ac:chgData name="Fei Qi" userId="3a0329be-6602-4f64-938f-1fc3eca2c3af" providerId="ADAL" clId="{4E42F33D-61F5-4A88-B8BC-C94ECF903236}" dt="2024-01-21T23:16:41.958" v="289" actId="167"/>
          <ac:spMkLst>
            <pc:docMk/>
            <pc:sldMk cId="588733355" sldId="399"/>
            <ac:spMk id="26" creationId="{4DC91FB6-D5A2-A0D4-6AA5-02FA99501F7B}"/>
          </ac:spMkLst>
        </pc:spChg>
        <pc:spChg chg="mod">
          <ac:chgData name="Fei Qi" userId="3a0329be-6602-4f64-938f-1fc3eca2c3af" providerId="ADAL" clId="{4E42F33D-61F5-4A88-B8BC-C94ECF903236}" dt="2024-01-21T23:16:38.537" v="288" actId="1076"/>
          <ac:spMkLst>
            <pc:docMk/>
            <pc:sldMk cId="588733355" sldId="399"/>
            <ac:spMk id="27" creationId="{4DC91FB6-D5A2-A0D4-6AA5-02FA99501F7B}"/>
          </ac:spMkLst>
        </pc:spChg>
      </pc:sldChg>
      <pc:sldChg chg="addSp modSp mod modAnim">
        <pc:chgData name="Fei Qi" userId="3a0329be-6602-4f64-938f-1fc3eca2c3af" providerId="ADAL" clId="{4E42F33D-61F5-4A88-B8BC-C94ECF903236}" dt="2024-01-21T23:18:50.108" v="315" actId="1076"/>
        <pc:sldMkLst>
          <pc:docMk/>
          <pc:sldMk cId="3815918159" sldId="400"/>
        </pc:sldMkLst>
        <pc:spChg chg="add mod">
          <ac:chgData name="Fei Qi" userId="3a0329be-6602-4f64-938f-1fc3eca2c3af" providerId="ADAL" clId="{4E42F33D-61F5-4A88-B8BC-C94ECF903236}" dt="2024-01-21T23:18:43.841" v="311" actId="1076"/>
          <ac:spMkLst>
            <pc:docMk/>
            <pc:sldMk cId="3815918159" sldId="400"/>
            <ac:spMk id="2" creationId="{4D0D45AE-9E5D-E12D-B509-8EE0AFB9F514}"/>
          </ac:spMkLst>
        </pc:spChg>
        <pc:spChg chg="add mod">
          <ac:chgData name="Fei Qi" userId="3a0329be-6602-4f64-938f-1fc3eca2c3af" providerId="ADAL" clId="{4E42F33D-61F5-4A88-B8BC-C94ECF903236}" dt="2024-01-21T23:18:50.108" v="315" actId="1076"/>
          <ac:spMkLst>
            <pc:docMk/>
            <pc:sldMk cId="3815918159" sldId="400"/>
            <ac:spMk id="3" creationId="{829C0928-5EAC-2941-D10C-E1E76F46C6F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09T14:39:34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34 24575,'-3'1'0,"1"0"0,-1 1 0,1-1 0,0 1 0,0 0 0,0-1 0,0 1 0,0 0 0,0 0 0,0 0 0,1 0 0,-1 1 0,1-1 0,-1 0 0,1 1 0,0-1 0,0 1 0,0-1 0,0 1 0,0 3 0,-7 11 0,-22 27 0,21-32 0,0 1 0,1 0 0,-9 20 0,17-33 0,-1 1 0,1 0 0,0-1 0,-1 1 0,1 0 0,0 0 0,0-1 0,-1 1 0,1 0 0,0 0 0,0-1 0,0 1 0,0 0 0,0 0 0,0-1 0,0 1 0,0 0 0,0 0 0,1-1 0,-1 1 0,0 0 0,0 0 0,1-1 0,-1 1 0,0 0 0,1-1 0,-1 1 0,1 0 0,-1-1 0,2 2 0,-1-1 0,1-1 0,-1 1 0,1-1 0,0 1 0,-1-1 0,1 0 0,0 1 0,0-1 0,-1 0 0,1 0 0,0 0 0,0-1 0,2 1 0,62-19 0,-57 16 0,112-47 0,-87 34 0,2 1 0,0 2 0,51-12 0,-75 23 0,0 0 0,0 1 0,0 0 0,0 1 0,13 1 0,-23-1 0,-1 0 0,1 0 0,0 0 0,0 1 0,0-1 0,0 0 0,-1 1 0,1-1 0,0 1 0,-1 0 0,1 0 0,0 0 0,-1 0 0,1 0 0,-1 0 0,1 0 0,-1 0 0,0 0 0,1 1 0,-1-1 0,0 0 0,0 1 0,0-1 0,0 1 0,0 0 0,0-1 0,0 1 0,-1 0 0,1-1 0,-1 1 0,1 0 0,-1 0 0,0 0 0,1-1 0,-1 1 0,0 0 0,0 0 0,0 0 0,-1 0 0,1 2 0,-13 37 0,10-36 0,1 1 0,0 0 0,0 0 0,0 0 0,1 0 0,0 0 0,0 1 0,1-1 0,0 10 0,0-15 0,1 0 0,-1 0 0,1 0 0,0 0 0,-1-1 0,1 1 0,0 0 0,-1-1 0,1 1 0,0 0 0,0-1 0,0 1 0,0-1 0,0 1 0,0-1 0,-1 0 0,1 1 0,0-1 0,0 0 0,0 0 0,0 1 0,0-1 0,0 0 0,0 0 0,0 0 0,0 0 0,0-1 0,0 1 0,0 0 0,0 0 0,2-1 0,32-7 0,0-5 0,-1-2 0,39-22 0,-39 18 0,65-25 0,-96 43 0,-1 1 0,0-1 0,0 0 0,0 1 0,1-1 0,-1 1 0,0 0 0,0 0 0,1 0 0,-1 0 0,4 1 0,-5-1 0,-1 0 0,1 1 0,0-1 0,0 0 0,-1 1 0,1-1 0,0 1 0,-1-1 0,1 1 0,-1-1 0,1 1 0,0-1 0,-1 1 0,0 0 0,1-1 0,-1 1 0,1 0 0,-1-1 0,0 1 0,1 0 0,-1 0 0,1 1 0,-1 4 0,0 0 0,0 0 0,0 0 0,0 0 0,-1 1 0,0-1 0,-2 6 0,2-8 0,0-1 0,0 1 0,0 0 0,0 0 0,1 0 0,0-1 0,0 1 0,0 0 0,0 0 0,0 0 0,1 0 0,2 6 0,-2-9 0,0 0 0,0-1 0,0 1 0,0-1 0,0 0 0,0 1 0,0-1 0,0 0 0,0 1 0,1-1 0,-1 0 0,0 0 0,0 0 0,0 0 0,0 0 0,1 0 0,-1-1 0,0 1 0,0 0 0,0 0 0,0-1 0,0 1 0,0-1 0,1 1 0,-1-1 0,0 0 0,0 1 0,1-2 0,37-24 0,-34 21 0,-4 5 0,169-117 0,-144 102 0,1 0 0,0 2 0,1 1 0,53-16 0,-78 27 0,0 1 0,0-1 0,0 0 0,0 1 0,0-1 0,0 1 0,0 0 0,0 0 0,1 0 0,-1 0 0,0 1 0,0-1 0,0 1 0,0 0 0,0 0 0,0 0 0,0 0 0,-1 0 0,5 3 0,-5-1 0,0-1 0,1 1 0,-1 0 0,0 0 0,-1-1 0,1 1 0,0 1 0,-1-1 0,0 0 0,0 0 0,0 1 0,0-1 0,0 0 0,-1 1 0,1-1 0,-1 6 0,0-8 0,0 0 0,0 1 0,0-1 0,1 1 0,-1-1 0,0 1 0,1-1 0,-1 0 0,1 1 0,0-1 0,-1 0 0,1 1 0,0-1 0,0 0 0,-1 0 0,1 0 0,0 0 0,0 0 0,1 0 0,-1 0 0,0 0 0,0 0 0,0 0 0,1-1 0,-1 1 0,0 0 0,0-1 0,1 1 0,-1-1 0,1 0 0,-1 1 0,0-1 0,1 0 0,-1 0 0,1 0 0,2 0 0,5-1 0,1 0 0,0 0 0,-1-1 0,16-5 0,-6 1 0,37-8 0,1 3 0,0 2 0,1 2 0,93 2 0,-144 6 0,-1 0 0,0 0 0,1 1 0,-1 0 0,0 0 0,0 1 0,10 5 0,-10-4 0,0-1 0,0 0 0,0-1 0,0 0 0,0 0 0,1 0 0,8 1 0,18-6 0,-25 1 0,0 1 0,0 0 0,0 1 0,13 1 0,-20-1 0,0 0 0,1 0 0,-1 0 0,0 0 0,0 1 0,0-1 0,0 1 0,0-1 0,0 1 0,0-1 0,0 1 0,0-1 0,0 1 0,0 0 0,0 0 0,0-1 0,-1 1 0,1 0 0,0 0 0,0 0 0,-1 0 0,1 0 0,-1 0 0,1 0 0,-1 0 0,1 0 0,-1 0 0,0 0 0,1 1 0,-1-1 0,0 0 0,0 0 0,0 0 0,0 0 0,0 0 0,0 2 0,-1 1 0,1-1 0,0 0 0,0 0 0,0 0 0,0 1 0,0-1 0,1 0 0,-1 0 0,1 0 0,0 0 0,0 0 0,2 5 0,-1-6 0,0-1 0,0 1 0,0-1 0,0 1 0,0-1 0,0 1 0,1-1 0,-1 0 0,0 0 0,1 0 0,-1-1 0,1 1 0,-1-1 0,1 1 0,-1-1 0,6 0 0,72 3 0,-66-5 0,0 2 0,-1 0 0,1 1 0,0 0 0,-1 1 0,1 0 0,-1 1 0,0 1 0,22 9 0,-26-10 0,-1-1 0,0 0 0,0 0 0,1-1 0,-1 0 0,1 0 0,-1-1 0,1 0 0,-1 0 0,1-1 0,-1 0 0,15-4 0,12-1 0,46-2 0,-34 6 0,-1-3 0,0-2 0,-1-2 0,89-29 0,-134 38 0,0 0 0,-1 0 0,1 0 0,0 1 0,0-1 0,0 0 0,0 0 0,0 0 0,-1 0 0,1 0 0,0 0 0,0 0 0,0 0 0,-1 0 0,1 0 0,0 0 0,0 0 0,0 0 0,0 0 0,-1 0 0,1 0 0,0 0 0,0 0 0,0 0 0,0 0 0,-1 0 0,1 0 0,0 0 0,0-1 0,0 1 0,0 0 0,-1 0 0,1 0 0,0 0 0,0 0 0,0 0 0,0 0 0,0-1 0,0 1 0,0 0 0,-1 0 0,1 0 0,0 0 0,0-1 0,0 1 0,0 0 0,0 0 0,2-13 0,9-12 0,-4 15 0,0 1 0,1-1 0,0 2 0,1-1 0,0 1 0,0 1 0,0 0 0,1 0 0,21-10 0,-30 16 0,0 1 0,0 0 0,1-1 0,-1 1 0,0 0 0,0 0 0,0 0 0,0 0 0,0 0 0,0 0 0,0 0 0,1 0 0,-1 1 0,0-1 0,0 0 0,0 1 0,0-1 0,0 1 0,0-1 0,0 1 0,0-1 0,0 1 0,0 0 0,0-1 0,-1 1 0,1 0 0,0 0 0,0 0 0,-1 0 0,1-1 0,0 1 0,-1 0 0,1 0 0,-1 0 0,1 0 0,-1 1 0,0-1 0,1 0 0,-1 0 0,0 0 0,0 0 0,0 0 0,0 0 0,0 0 0,0 3 0,1 54 0,-1-56 0,-4 24 0,3-21 0,-1 0 0,2-1 0,-1 1 0,0 0 0,1 0 0,0 0 0,0 0 0,1 0 0,-1 0 0,1 0 0,2 8 0,-2-12 0,0 0 0,0 0 0,0-1 0,0 1 0,0 0 0,0-1 0,0 1 0,0-1 0,1 1 0,-1-1 0,0 0 0,0 1 0,0-1 0,0 0 0,1 0 0,-1 0 0,0 0 0,0 0 0,1 0 0,-1 0 0,0 0 0,0 0 0,0-1 0,1 1 0,-1 0 0,0-1 0,0 1 0,0-1 0,0 1 0,0-1 0,0 0 0,0 1 0,2-3 0,38-25 0,-39 27 0,24-20 0,5-5 0,1 2 0,55-31 0,-79 50 0,1 1 0,-1 0 0,1 0 0,0 1 0,0 0 0,0 1 0,0-1 0,0 2 0,1 0 0,-1 0 0,1 0 0,-1 1 0,0 1 0,1 0 0,-1 0 0,16 4 0,-20-3 0,-1 0 0,1 1 0,-1-1 0,1 1 0,-1 0 0,0 1 0,6 4 0,-7-5 0,0 0 0,0 0 0,0 0 0,0-1 0,1 0 0,-1 1 0,1-1 0,0-1 0,-1 1 0,1 0 0,0-1 0,0 0 0,7 1 0,13-1 0,0-1 0,0-2 0,37-7 0,-35 5 0,-1 1 0,46-1 0,-69 4 0,0 0 0,0 0 0,0 0 0,0 0 0,0 0 0,0 1 0,0-1 0,0 1 0,0-1 0,-1 1 0,1 0 0,0-1 0,0 1 0,0 0 0,-1 0 0,1 0 0,0 1 0,-1-1 0,1 0 0,-1 1 0,0-1 0,1 1 0,-1-1 0,0 1 0,0-1 0,0 1 0,0 0 0,0 0 0,0-1 0,-1 1 0,1 0 0,0 0 0,-1 0 0,0 0 0,1 4 0,-1 3 0,-1 0 0,0 0 0,0 0 0,-1 0 0,-1 0 0,-3 10 0,3-8 0,3-11 0,0 0 0,0 0 0,0 1 0,0-1 0,-1 0 0,1 0 0,0 1 0,0-1 0,0 0 0,0 0 0,0 1 0,0-1 0,0 0 0,0 1 0,0-1 0,0 0 0,0 0 0,0 1 0,0-1 0,0 0 0,1 1 0,-1-1 0,0 0 0,0 0 0,0 1 0,0-1 0,0 0 0,1 0 0,-1 1 0,0-1 0,0 0 0,0 0 0,1 0 0,-1 0 0,0 1 0,0-1 0,1 0 0,-1 0 0,0 0 0,0 0 0,1 0 0,-1 0 0,1 1 0,18-4 0,32-19 0,-35 15 0,-5 4 0,0 1 0,0 1 0,0-1 0,0 2 0,0-1 0,1 2 0,-1-1 0,0 2 0,0-1 0,20 7 0,-12-4 0,0-1 0,27 1 0,-18-5 0,-24 0 0,1 0 0,-1 1 0,1-1 0,-1 1 0,0 0 0,1 0 0,-1 1 0,1-1 0,-1 1 0,0 0 0,1 0 0,-1 1 0,0-1 0,0 1 0,0 0 0,0 0 0,0 0 0,0 1 0,4 3 0,-6-4-72,19 16 273,-21-18-252,1 0-1,0 1 1,0-1-1,0 0 1,0 0-1,-1 1 1,1-1-1,0 0 1,0 0-1,0 0 0,0 0 1,0 0-1,0 0 1,-1-1-1,1 1 1,0 0-1,0 0 1,0-1-1,0 1 1,-1 0-1,1-1 1,0 1-1,0-1 1,-1 1-1,1-1 1,0 1-1,-1-1 0,2 0 1,7-9-6775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D5580F-0276-49EF-B0A4-7AD75B65616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D776ABB-1A3F-4A32-9BC8-32027D123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4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42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9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76ABB-1A3F-4A32-9BC8-32027D12314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59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93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75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01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5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670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221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600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2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D862D-48CB-4C94-8422-4CE5DF8F4EE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EE14B-72B5-4A72-9D1B-F6E1A5A1F5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27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eiqimath.github.io/" TargetMode="External"/><Relationship Id="rId2" Type="http://schemas.openxmlformats.org/officeDocument/2006/relationships/hyperlink" Target="mailto:fei.qi@d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60.png"/><Relationship Id="rId5" Type="http://schemas.openxmlformats.org/officeDocument/2006/relationships/customXml" Target="../ink/ink1.xml"/><Relationship Id="rId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6C266-AE84-7904-2FF8-384A1E92B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Differential Equations - Lecture 4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4D93-45A1-6CBB-DB70-6B7E2612D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Fei Qi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fei.qi@du.edu</a:t>
            </a:r>
            <a:endParaRPr lang="en-US" dirty="0"/>
          </a:p>
          <a:p>
            <a:r>
              <a:rPr lang="en-US" dirty="0"/>
              <a:t>Office Hour: TBA</a:t>
            </a:r>
          </a:p>
          <a:p>
            <a:r>
              <a:rPr lang="en-US" dirty="0"/>
              <a:t>Website: </a:t>
            </a:r>
            <a:r>
              <a:rPr lang="en-US" dirty="0">
                <a:hlinkClick r:id="rId3"/>
              </a:rPr>
              <a:t>https://feiqimath.github.io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89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General procedure for interval of existence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567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standard form.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Locate the singular points (where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continuous).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Plot them on the real line to get a series of disjoint open intervals.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Pick the interval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endParaRPr lang="en-US" altLang="zh-CN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standard form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Recall: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±1, ±2, …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 ±1, ±2, …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567486"/>
              </a:xfrm>
              <a:prstGeom prst="rect">
                <a:avLst/>
              </a:prstGeom>
              <a:blipFill>
                <a:blip r:embed="rId4"/>
                <a:stretch>
                  <a:fillRect l="-1199" t="-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B28A93A-56ED-AFDA-398F-9743ADEDD83F}"/>
              </a:ext>
            </a:extLst>
          </p:cNvPr>
          <p:cNvSpPr/>
          <p:nvPr/>
        </p:nvSpPr>
        <p:spPr>
          <a:xfrm>
            <a:off x="650422" y="4545162"/>
            <a:ext cx="7556318" cy="52213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B7C06D-9C51-9BC3-6F25-E13DB6B5B214}"/>
              </a:ext>
            </a:extLst>
          </p:cNvPr>
          <p:cNvSpPr/>
          <p:nvPr/>
        </p:nvSpPr>
        <p:spPr>
          <a:xfrm>
            <a:off x="650422" y="5067300"/>
            <a:ext cx="7843156" cy="8763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AF484F-EE28-8877-F7F2-A4049274A215}"/>
              </a:ext>
            </a:extLst>
          </p:cNvPr>
          <p:cNvSpPr/>
          <p:nvPr/>
        </p:nvSpPr>
        <p:spPr>
          <a:xfrm>
            <a:off x="917122" y="5943600"/>
            <a:ext cx="7843156" cy="8763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93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General procedure for interval of existence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08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standard form.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Locate the singular points (where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continuous).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Plot them on the real line to get a series of disjoint open intervals.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Pick the interval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endParaRPr lang="en-US" altLang="zh-CN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standard form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 when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ea typeface="Tahoma" panose="020B0604030504040204" pitchFamily="34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=0,±1, ±2, ….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08954"/>
              </a:xfrm>
              <a:prstGeom prst="rect">
                <a:avLst/>
              </a:prstGeom>
              <a:blipFill>
                <a:blip r:embed="rId4"/>
                <a:stretch>
                  <a:fillRect l="-1199" t="-920" r="-1124" b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450F12C-1C6D-09A0-D39C-EA8E065D7133}"/>
              </a:ext>
            </a:extLst>
          </p:cNvPr>
          <p:cNvSpPr/>
          <p:nvPr/>
        </p:nvSpPr>
        <p:spPr>
          <a:xfrm>
            <a:off x="2763884" y="5638915"/>
            <a:ext cx="6021976" cy="525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E35689-C179-B535-7680-F669AEB38A04}"/>
              </a:ext>
            </a:extLst>
          </p:cNvPr>
          <p:cNvSpPr/>
          <p:nvPr/>
        </p:nvSpPr>
        <p:spPr>
          <a:xfrm>
            <a:off x="1148444" y="6164466"/>
            <a:ext cx="7134496" cy="52555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32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General procedure for interval of existence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246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standard form.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Locate the singular points (where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continuous).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Plot them on the real line to get a series of disjoint open intervals.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Pick the interval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endParaRPr lang="en-US" altLang="zh-CN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(4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standard form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(2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246547"/>
              </a:xfrm>
              <a:prstGeom prst="rect">
                <a:avLst/>
              </a:prstGeom>
              <a:blipFill>
                <a:blip r:embed="rId4"/>
                <a:stretch>
                  <a:fillRect l="-1199" t="-1149" b="-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C9842D7-5F1D-8B36-C93D-69B0EFEE3F16}"/>
              </a:ext>
            </a:extLst>
          </p:cNvPr>
          <p:cNvCxnSpPr/>
          <p:nvPr/>
        </p:nvCxnSpPr>
        <p:spPr>
          <a:xfrm>
            <a:off x="925218" y="6093517"/>
            <a:ext cx="463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9575161-5CDB-C646-CB4D-675D6A28CDE4}"/>
              </a:ext>
            </a:extLst>
          </p:cNvPr>
          <p:cNvSpPr/>
          <p:nvPr/>
        </p:nvSpPr>
        <p:spPr>
          <a:xfrm>
            <a:off x="1785908" y="60723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9CEBE-2C56-D95B-0995-72C0B0DF2AC3}"/>
              </a:ext>
            </a:extLst>
          </p:cNvPr>
          <p:cNvSpPr txBox="1"/>
          <p:nvPr/>
        </p:nvSpPr>
        <p:spPr>
          <a:xfrm>
            <a:off x="1657924" y="61180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DFB7D-4ACF-02BD-F343-647A75EB967C}"/>
              </a:ext>
            </a:extLst>
          </p:cNvPr>
          <p:cNvSpPr/>
          <p:nvPr/>
        </p:nvSpPr>
        <p:spPr>
          <a:xfrm>
            <a:off x="2334548" y="6071583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64617-5639-4A38-DCE8-0EDBA431D6D7}"/>
                  </a:ext>
                </a:extLst>
              </p:cNvPr>
              <p:cNvSpPr txBox="1"/>
              <p:nvPr/>
            </p:nvSpPr>
            <p:spPr>
              <a:xfrm>
                <a:off x="2179002" y="6141364"/>
                <a:ext cx="383567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A64617-5639-4A38-DCE8-0EDBA431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002" y="6141364"/>
                <a:ext cx="383567" cy="5647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701567F-0CD6-A4DE-9998-B512BF57651B}"/>
              </a:ext>
            </a:extLst>
          </p:cNvPr>
          <p:cNvSpPr/>
          <p:nvPr/>
        </p:nvSpPr>
        <p:spPr>
          <a:xfrm>
            <a:off x="3434232" y="607066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A8577-6BE3-2240-30B5-F7756B96E237}"/>
                  </a:ext>
                </a:extLst>
              </p:cNvPr>
              <p:cNvSpPr txBox="1"/>
              <p:nvPr/>
            </p:nvSpPr>
            <p:spPr>
              <a:xfrm>
                <a:off x="2701180" y="6141364"/>
                <a:ext cx="383567" cy="562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BA8577-6BE3-2240-30B5-F7756B96E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180" y="6141364"/>
                <a:ext cx="383567" cy="562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055F0D84-0C0D-97D4-6966-A1C03BD321A4}"/>
              </a:ext>
            </a:extLst>
          </p:cNvPr>
          <p:cNvSpPr/>
          <p:nvPr/>
        </p:nvSpPr>
        <p:spPr>
          <a:xfrm>
            <a:off x="2883188" y="60706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963474-BDDB-7595-9AB4-5758EA15C17D}"/>
              </a:ext>
            </a:extLst>
          </p:cNvPr>
          <p:cNvSpPr/>
          <p:nvPr/>
        </p:nvSpPr>
        <p:spPr>
          <a:xfrm>
            <a:off x="3990493" y="60706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612CEA-492A-C292-E039-28572C906236}"/>
              </a:ext>
            </a:extLst>
          </p:cNvPr>
          <p:cNvSpPr/>
          <p:nvPr/>
        </p:nvSpPr>
        <p:spPr>
          <a:xfrm>
            <a:off x="1237268" y="607065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7B0641-8FE0-D523-F17D-DC5556A01EE7}"/>
              </a:ext>
            </a:extLst>
          </p:cNvPr>
          <p:cNvSpPr/>
          <p:nvPr/>
        </p:nvSpPr>
        <p:spPr>
          <a:xfrm>
            <a:off x="4546754" y="607065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6B22B0-22A2-8C1F-23D4-51AD48B3ACF5}"/>
                  </a:ext>
                </a:extLst>
              </p:cNvPr>
              <p:cNvSpPr txBox="1"/>
              <p:nvPr/>
            </p:nvSpPr>
            <p:spPr>
              <a:xfrm>
                <a:off x="3265307" y="6109614"/>
                <a:ext cx="51180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6B22B0-22A2-8C1F-23D4-51AD48B3A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307" y="6109614"/>
                <a:ext cx="511807" cy="612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7EF43D-4F3C-DE92-B32D-2DAF148CD0D4}"/>
                  </a:ext>
                </a:extLst>
              </p:cNvPr>
              <p:cNvSpPr txBox="1"/>
              <p:nvPr/>
            </p:nvSpPr>
            <p:spPr>
              <a:xfrm>
                <a:off x="881101" y="6123058"/>
                <a:ext cx="595163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7EF43D-4F3C-DE92-B32D-2DAF148C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01" y="6123058"/>
                <a:ext cx="595163" cy="5647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2A165-E6EB-B405-B098-59970D8B0CB6}"/>
                  </a:ext>
                </a:extLst>
              </p:cNvPr>
              <p:cNvSpPr txBox="1"/>
              <p:nvPr/>
            </p:nvSpPr>
            <p:spPr>
              <a:xfrm>
                <a:off x="4326893" y="6118439"/>
                <a:ext cx="511807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2A165-E6EB-B405-B098-59970D8B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93" y="6118439"/>
                <a:ext cx="511807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98EDCB-C467-0593-17B8-ACF4AEA8B984}"/>
                  </a:ext>
                </a:extLst>
              </p:cNvPr>
              <p:cNvSpPr txBox="1"/>
              <p:nvPr/>
            </p:nvSpPr>
            <p:spPr>
              <a:xfrm>
                <a:off x="3844428" y="6150735"/>
                <a:ext cx="383567" cy="564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98EDCB-C467-0593-17B8-ACF4AEA8B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428" y="6150735"/>
                <a:ext cx="383567" cy="5647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EAD307-4A2A-FD7F-E8A9-FE1F6D8AB587}"/>
                  </a:ext>
                </a:extLst>
              </p:cNvPr>
              <p:cNvSpPr txBox="1"/>
              <p:nvPr/>
            </p:nvSpPr>
            <p:spPr>
              <a:xfrm>
                <a:off x="5989320" y="5619079"/>
                <a:ext cx="4572000" cy="101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3. Interval of existence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EAD307-4A2A-FD7F-E8A9-FE1F6D8AB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320" y="5619079"/>
                <a:ext cx="4572000" cy="1014380"/>
              </a:xfrm>
              <a:prstGeom prst="rect">
                <a:avLst/>
              </a:prstGeom>
              <a:blipFill>
                <a:blip r:embed="rId11"/>
                <a:stretch>
                  <a:fillRect l="-2133" t="-4819" b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02AAA171-1178-5D81-4BEA-EE1BDED3AF2B}"/>
              </a:ext>
            </a:extLst>
          </p:cNvPr>
          <p:cNvSpPr/>
          <p:nvPr/>
        </p:nvSpPr>
        <p:spPr>
          <a:xfrm>
            <a:off x="5935980" y="5716791"/>
            <a:ext cx="3052554" cy="101438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0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/>
      <p:bldP spid="17" grpId="0"/>
      <p:bldP spid="19" grpId="0"/>
      <p:bldP spid="20" grpId="0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i.e., one can find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 the rectangular region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b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i.e., there exists a small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such that a solution exists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77910"/>
              </a:xfrm>
              <a:prstGeom prst="rect">
                <a:avLst/>
              </a:prstGeom>
              <a:blipFill>
                <a:blip r:embed="rId3"/>
                <a:stretch>
                  <a:fillRect l="-1199" t="-891" b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/>
              <p:nvPr/>
            </p:nvSpPr>
            <p:spPr>
              <a:xfrm>
                <a:off x="6635115" y="4595336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15" y="4595336"/>
                <a:ext cx="1314449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AA112C4-617B-9AB0-80CD-ED08F9C7A0FC}"/>
              </a:ext>
            </a:extLst>
          </p:cNvPr>
          <p:cNvSpPr/>
          <p:nvPr/>
        </p:nvSpPr>
        <p:spPr>
          <a:xfrm>
            <a:off x="7296152" y="3143488"/>
            <a:ext cx="754376" cy="518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CA8CE3-12FE-60EE-EDA7-E2155351A030}"/>
              </a:ext>
            </a:extLst>
          </p:cNvPr>
          <p:cNvCxnSpPr/>
          <p:nvPr/>
        </p:nvCxnSpPr>
        <p:spPr>
          <a:xfrm>
            <a:off x="6507480" y="4610100"/>
            <a:ext cx="23983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479925-38FD-E1CF-9450-E1FD58658783}"/>
              </a:ext>
            </a:extLst>
          </p:cNvPr>
          <p:cNvCxnSpPr>
            <a:cxnSpLocks/>
          </p:cNvCxnSpPr>
          <p:nvPr/>
        </p:nvCxnSpPr>
        <p:spPr>
          <a:xfrm flipV="1">
            <a:off x="6774180" y="2232660"/>
            <a:ext cx="0" cy="280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25708-3475-9311-EC71-C77A38DA19B3}"/>
              </a:ext>
            </a:extLst>
          </p:cNvPr>
          <p:cNvCxnSpPr/>
          <p:nvPr/>
        </p:nvCxnSpPr>
        <p:spPr>
          <a:xfrm flipV="1">
            <a:off x="7673340" y="342900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A9D0E4-98B4-4ACA-5A62-2F29C46FFBEA}"/>
              </a:ext>
            </a:extLst>
          </p:cNvPr>
          <p:cNvCxnSpPr>
            <a:cxnSpLocks/>
          </p:cNvCxnSpPr>
          <p:nvPr/>
        </p:nvCxnSpPr>
        <p:spPr>
          <a:xfrm>
            <a:off x="6774180" y="3436620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85B088-29F0-D035-D534-C8BF6267FF0E}"/>
                  </a:ext>
                </a:extLst>
              </p:cNvPr>
              <p:cNvSpPr txBox="1"/>
              <p:nvPr/>
            </p:nvSpPr>
            <p:spPr>
              <a:xfrm>
                <a:off x="7505377" y="4591809"/>
                <a:ext cx="3359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85B088-29F0-D035-D534-C8BF6267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377" y="4591809"/>
                <a:ext cx="335925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B5DDA-5D62-AC1B-6B25-FE8BA562E358}"/>
                  </a:ext>
                </a:extLst>
              </p:cNvPr>
              <p:cNvSpPr txBox="1"/>
              <p:nvPr/>
            </p:nvSpPr>
            <p:spPr>
              <a:xfrm>
                <a:off x="6416151" y="3298195"/>
                <a:ext cx="3561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B5DDA-5D62-AC1B-6B25-FE8BA562E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151" y="3298195"/>
                <a:ext cx="356123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01D49CDC-102E-10AC-FE04-083CBCE385E3}"/>
              </a:ext>
            </a:extLst>
          </p:cNvPr>
          <p:cNvSpPr/>
          <p:nvPr/>
        </p:nvSpPr>
        <p:spPr>
          <a:xfrm>
            <a:off x="7456763" y="3401634"/>
            <a:ext cx="830579" cy="576004"/>
          </a:xfrm>
          <a:prstGeom prst="arc">
            <a:avLst>
              <a:gd name="adj1" fmla="val 11840157"/>
              <a:gd name="adj2" fmla="val 15692692"/>
            </a:avLst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2947F0-5C89-78C5-6A58-C733AED9E15D}"/>
              </a:ext>
            </a:extLst>
          </p:cNvPr>
          <p:cNvCxnSpPr/>
          <p:nvPr/>
        </p:nvCxnSpPr>
        <p:spPr>
          <a:xfrm flipV="1">
            <a:off x="7292340" y="343662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D40C1F-DA35-7E60-DC10-FC82F8B688B6}"/>
              </a:ext>
            </a:extLst>
          </p:cNvPr>
          <p:cNvCxnSpPr/>
          <p:nvPr/>
        </p:nvCxnSpPr>
        <p:spPr>
          <a:xfrm flipV="1">
            <a:off x="8046718" y="3429000"/>
            <a:ext cx="0" cy="118110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66AE1D-AE03-F197-D94C-77A479B09012}"/>
              </a:ext>
            </a:extLst>
          </p:cNvPr>
          <p:cNvCxnSpPr>
            <a:cxnSpLocks/>
          </p:cNvCxnSpPr>
          <p:nvPr/>
        </p:nvCxnSpPr>
        <p:spPr>
          <a:xfrm>
            <a:off x="6774180" y="3661648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CAC615-7B6D-2577-26E8-CED3D0CC4826}"/>
              </a:ext>
            </a:extLst>
          </p:cNvPr>
          <p:cNvCxnSpPr>
            <a:cxnSpLocks/>
          </p:cNvCxnSpPr>
          <p:nvPr/>
        </p:nvCxnSpPr>
        <p:spPr>
          <a:xfrm>
            <a:off x="6774180" y="3143488"/>
            <a:ext cx="89916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/>
              <p:nvPr/>
            </p:nvSpPr>
            <p:spPr>
              <a:xfrm>
                <a:off x="7720965" y="4600856"/>
                <a:ext cx="659126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DC91FB6-D5A2-A0D4-6AA5-02FA99501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65" y="4600856"/>
                <a:ext cx="65912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1435C3-2C1B-451D-8BF9-0791EBF2E0D5}"/>
                  </a:ext>
                </a:extLst>
              </p:cNvPr>
              <p:cNvSpPr txBox="1"/>
              <p:nvPr/>
            </p:nvSpPr>
            <p:spPr>
              <a:xfrm>
                <a:off x="5880739" y="3538463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1435C3-2C1B-451D-8BF9-0791EBF2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39" y="3538463"/>
                <a:ext cx="131444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42BF4-FCC6-E605-554C-9D3AC0FE51EB}"/>
                  </a:ext>
                </a:extLst>
              </p:cNvPr>
              <p:cNvSpPr txBox="1"/>
              <p:nvPr/>
            </p:nvSpPr>
            <p:spPr>
              <a:xfrm>
                <a:off x="5880739" y="3011751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E42BF4-FCC6-E605-554C-9D3AC0FE5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39" y="3011751"/>
                <a:ext cx="1314449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187B5C-11C8-EC32-46A6-8D44386E2EFD}"/>
              </a:ext>
            </a:extLst>
          </p:cNvPr>
          <p:cNvCxnSpPr>
            <a:cxnSpLocks/>
          </p:cNvCxnSpPr>
          <p:nvPr/>
        </p:nvCxnSpPr>
        <p:spPr>
          <a:xfrm flipV="1">
            <a:off x="7505377" y="3559805"/>
            <a:ext cx="0" cy="14770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728E1D-550D-7A9D-78CE-19505904025D}"/>
              </a:ext>
            </a:extLst>
          </p:cNvPr>
          <p:cNvCxnSpPr>
            <a:cxnSpLocks/>
          </p:cNvCxnSpPr>
          <p:nvPr/>
        </p:nvCxnSpPr>
        <p:spPr>
          <a:xfrm flipV="1">
            <a:off x="7826062" y="3407403"/>
            <a:ext cx="0" cy="16294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43634-FDF4-A3F1-5916-E031F46E240D}"/>
                  </a:ext>
                </a:extLst>
              </p:cNvPr>
              <p:cNvSpPr txBox="1"/>
              <p:nvPr/>
            </p:nvSpPr>
            <p:spPr>
              <a:xfrm>
                <a:off x="6755124" y="4990767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A343634-FDF4-A3F1-5916-E031F46E2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24" y="4990767"/>
                <a:ext cx="1314449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912A59-362D-9DFC-AC5C-44C82635DB21}"/>
                  </a:ext>
                </a:extLst>
              </p:cNvPr>
              <p:cNvSpPr txBox="1"/>
              <p:nvPr/>
            </p:nvSpPr>
            <p:spPr>
              <a:xfrm>
                <a:off x="7345678" y="5007858"/>
                <a:ext cx="131444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912A59-362D-9DFC-AC5C-44C82635D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78" y="5007858"/>
                <a:ext cx="131444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1D47F08-40D8-ACBE-1A97-6A14C6362BBB}"/>
              </a:ext>
            </a:extLst>
          </p:cNvPr>
          <p:cNvSpPr/>
          <p:nvPr/>
        </p:nvSpPr>
        <p:spPr>
          <a:xfrm>
            <a:off x="572236" y="2217650"/>
            <a:ext cx="2012700" cy="37608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69D54-D4AE-06BB-53F9-2E664A114A46}"/>
              </a:ext>
            </a:extLst>
          </p:cNvPr>
          <p:cNvSpPr/>
          <p:nvPr/>
        </p:nvSpPr>
        <p:spPr>
          <a:xfrm>
            <a:off x="771525" y="2593732"/>
            <a:ext cx="4872379" cy="76985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0AF00E-BBD1-1D62-7571-1559C43E0315}"/>
              </a:ext>
            </a:extLst>
          </p:cNvPr>
          <p:cNvSpPr/>
          <p:nvPr/>
        </p:nvSpPr>
        <p:spPr>
          <a:xfrm>
            <a:off x="988102" y="3333046"/>
            <a:ext cx="5260085" cy="150426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7CB15E-79AB-0BDF-0CD3-931AE9659761}"/>
              </a:ext>
            </a:extLst>
          </p:cNvPr>
          <p:cNvSpPr/>
          <p:nvPr/>
        </p:nvSpPr>
        <p:spPr>
          <a:xfrm>
            <a:off x="659541" y="4847721"/>
            <a:ext cx="5259278" cy="86727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0FA08B-E1E9-92DE-B672-5A280B688CEB}"/>
              </a:ext>
            </a:extLst>
          </p:cNvPr>
          <p:cNvSpPr/>
          <p:nvPr/>
        </p:nvSpPr>
        <p:spPr>
          <a:xfrm>
            <a:off x="771524" y="5725411"/>
            <a:ext cx="6901815" cy="387346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A225C1-2940-51C9-8994-D376E7C9A308}"/>
              </a:ext>
            </a:extLst>
          </p:cNvPr>
          <p:cNvSpPr/>
          <p:nvPr/>
        </p:nvSpPr>
        <p:spPr>
          <a:xfrm>
            <a:off x="771523" y="6109052"/>
            <a:ext cx="7515819" cy="7212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8733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0" grpId="0" animBg="1"/>
      <p:bldP spid="14" grpId="0"/>
      <p:bldP spid="15" grpId="0"/>
      <p:bldP spid="19" grpId="0" animBg="1"/>
      <p:bldP spid="27" grpId="0"/>
      <p:bldP spid="28" grpId="0"/>
      <p:bldP spid="29" grpId="0"/>
      <p:bldP spid="34" grpId="0"/>
      <p:bldP spid="35" grpId="0"/>
      <p:bldP spid="2" grpId="0" animBg="1"/>
      <p:bldP spid="6" grpId="0" animBg="1"/>
      <p:bldP spid="7" grpId="0" animBg="1"/>
      <p:bldP spid="10" grpId="0" animBg="1"/>
      <p:bldP spid="12" grpId="0" animBg="1"/>
      <p:bldP spid="1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108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function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continuous </a:t>
                </a:r>
                <a:r>
                  <a:rPr lang="en-US" altLang="zh-CN" sz="2400" b="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CC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Remarks: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theorem is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as strong as the linear version.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only concludes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local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existence.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does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not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tell us the interval of existence.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Nevertheless, the theorem tells if an IVP is reasonably or pathologically formulated.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108578"/>
              </a:xfrm>
              <a:prstGeom prst="rect">
                <a:avLst/>
              </a:prstGeom>
              <a:blipFill>
                <a:blip r:embed="rId3"/>
                <a:stretch>
                  <a:fillRect l="-1199" t="-955" b="-1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nonlinear case</a:t>
            </a:r>
            <a:endParaRPr lang="zh-CN" alt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0D45AE-9E5D-E12D-B509-8EE0AFB9F514}"/>
              </a:ext>
            </a:extLst>
          </p:cNvPr>
          <p:cNvSpPr/>
          <p:nvPr/>
        </p:nvSpPr>
        <p:spPr>
          <a:xfrm>
            <a:off x="771526" y="4273063"/>
            <a:ext cx="6789859" cy="141556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9C0928-5EAC-2941-D10C-E1E76F46C6FC}"/>
              </a:ext>
            </a:extLst>
          </p:cNvPr>
          <p:cNvSpPr/>
          <p:nvPr/>
        </p:nvSpPr>
        <p:spPr>
          <a:xfrm>
            <a:off x="771526" y="5735160"/>
            <a:ext cx="7600949" cy="72976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91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Singular solution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812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6: We saw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has a one-parameter family of implicit solutions.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altLang="zh-CN" sz="2400" b="0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It is not the general solution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because the family does not include the solution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Such an extra solution is called a 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singular solution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en-US" altLang="zh-CN" sz="2400" b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7: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one-parameter family of solutions, while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singular solution.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Singular solution are common for nonlinear ODEs.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812792"/>
              </a:xfrm>
              <a:prstGeom prst="rect">
                <a:avLst/>
              </a:prstGeom>
              <a:blipFill>
                <a:blip r:embed="rId3"/>
                <a:stretch>
                  <a:fillRect l="-1199" t="-634" r="-675" b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FF85FA1-7F0E-DD4B-FCC3-71756641F2E4}"/>
              </a:ext>
            </a:extLst>
          </p:cNvPr>
          <p:cNvSpPr/>
          <p:nvPr/>
        </p:nvSpPr>
        <p:spPr>
          <a:xfrm>
            <a:off x="771526" y="2973889"/>
            <a:ext cx="3545497" cy="3671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E6E982-23E9-66B6-ADDA-27534D660D5D}"/>
              </a:ext>
            </a:extLst>
          </p:cNvPr>
          <p:cNvSpPr/>
          <p:nvPr/>
        </p:nvSpPr>
        <p:spPr>
          <a:xfrm>
            <a:off x="4317023" y="3017851"/>
            <a:ext cx="4413739" cy="3671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EB4F8F-5716-D104-E4E2-13D8A39F23AB}"/>
              </a:ext>
            </a:extLst>
          </p:cNvPr>
          <p:cNvSpPr/>
          <p:nvPr/>
        </p:nvSpPr>
        <p:spPr>
          <a:xfrm>
            <a:off x="771527" y="3341077"/>
            <a:ext cx="2481628" cy="3671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F48617-D912-5ED0-36C8-B53A03733558}"/>
              </a:ext>
            </a:extLst>
          </p:cNvPr>
          <p:cNvSpPr/>
          <p:nvPr/>
        </p:nvSpPr>
        <p:spPr>
          <a:xfrm>
            <a:off x="3174021" y="3341078"/>
            <a:ext cx="5301764" cy="3671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ECDCFF-6C6D-C7AF-2C2D-2B45CEB8DB41}"/>
              </a:ext>
            </a:extLst>
          </p:cNvPr>
          <p:cNvSpPr/>
          <p:nvPr/>
        </p:nvSpPr>
        <p:spPr>
          <a:xfrm>
            <a:off x="771525" y="3752227"/>
            <a:ext cx="1285875" cy="3671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5455B7-087E-6A82-A3DA-0B125A3DD84A}"/>
              </a:ext>
            </a:extLst>
          </p:cNvPr>
          <p:cNvSpPr/>
          <p:nvPr/>
        </p:nvSpPr>
        <p:spPr>
          <a:xfrm>
            <a:off x="771525" y="4499977"/>
            <a:ext cx="2824529" cy="5643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056092-8539-0A31-8981-0CFC5203CEA3}"/>
              </a:ext>
            </a:extLst>
          </p:cNvPr>
          <p:cNvSpPr/>
          <p:nvPr/>
        </p:nvSpPr>
        <p:spPr>
          <a:xfrm>
            <a:off x="3596055" y="4442610"/>
            <a:ext cx="4879730" cy="62175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F36C6B-86E5-E123-87FD-52674572B57C}"/>
              </a:ext>
            </a:extLst>
          </p:cNvPr>
          <p:cNvSpPr/>
          <p:nvPr/>
        </p:nvSpPr>
        <p:spPr>
          <a:xfrm>
            <a:off x="771524" y="5077742"/>
            <a:ext cx="2481628" cy="3671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C72B5B-0FEF-94DC-7E19-9284A7389F7F}"/>
              </a:ext>
            </a:extLst>
          </p:cNvPr>
          <p:cNvSpPr/>
          <p:nvPr/>
        </p:nvSpPr>
        <p:spPr>
          <a:xfrm>
            <a:off x="3253152" y="5077742"/>
            <a:ext cx="5301764" cy="3671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110E9-7281-C709-1783-6E2682708922}"/>
              </a:ext>
            </a:extLst>
          </p:cNvPr>
          <p:cNvSpPr/>
          <p:nvPr/>
        </p:nvSpPr>
        <p:spPr>
          <a:xfrm>
            <a:off x="602270" y="5816035"/>
            <a:ext cx="6545876" cy="3671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430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Pathological IVP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64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The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has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 is pathologically posed!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9: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Integrating factor: </a:t>
                </a:r>
                <a:br>
                  <a:rPr lang="en-US" altLang="zh-CN" sz="2400" b="0" i="1" dirty="0"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𝜇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den>
                            </m:f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400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num>
                      <m:den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den>
                        </m:f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nary>
                          <m:naryPr>
                            <m:subHide m:val="on"/>
                            <m:supHide m:val="on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imes New Roman" panose="020206030504050203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𝑑𝑡</m:t>
                            </m:r>
                          </m:e>
                        </m:nary>
                      </m:e>
                    </m:d>
                  </m:oMath>
                </a14:m>
                <a:b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64573"/>
              </a:xfrm>
              <a:prstGeom prst="rect">
                <a:avLst/>
              </a:prstGeom>
              <a:blipFill>
                <a:blip r:embed="rId3"/>
                <a:stretch>
                  <a:fillRect l="-1199" r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73E210A-F29F-B43B-7170-D5118E43DD86}"/>
              </a:ext>
            </a:extLst>
          </p:cNvPr>
          <p:cNvSpPr/>
          <p:nvPr/>
        </p:nvSpPr>
        <p:spPr>
          <a:xfrm>
            <a:off x="8080131" y="1569611"/>
            <a:ext cx="825744" cy="36718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ED6ACC-D3D0-6FED-58F3-4D5CFCBA38DD}"/>
              </a:ext>
            </a:extLst>
          </p:cNvPr>
          <p:cNvSpPr/>
          <p:nvPr/>
        </p:nvSpPr>
        <p:spPr>
          <a:xfrm>
            <a:off x="771525" y="2020948"/>
            <a:ext cx="4512651" cy="55519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2406E-361C-6AF1-09BE-86ECF9EE1605}"/>
              </a:ext>
            </a:extLst>
          </p:cNvPr>
          <p:cNvSpPr/>
          <p:nvPr/>
        </p:nvSpPr>
        <p:spPr>
          <a:xfrm>
            <a:off x="5284176" y="2020947"/>
            <a:ext cx="3621699" cy="55519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6FB1CD-6D5B-AD3C-8994-1A8442D180ED}"/>
              </a:ext>
            </a:extLst>
          </p:cNvPr>
          <p:cNvSpPr/>
          <p:nvPr/>
        </p:nvSpPr>
        <p:spPr>
          <a:xfrm>
            <a:off x="785925" y="2870210"/>
            <a:ext cx="5843475" cy="41811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FBBF5B-D330-6DD4-8E7F-FDD10EB5528C}"/>
              </a:ext>
            </a:extLst>
          </p:cNvPr>
          <p:cNvSpPr/>
          <p:nvPr/>
        </p:nvSpPr>
        <p:spPr>
          <a:xfrm>
            <a:off x="692140" y="3360620"/>
            <a:ext cx="6113106" cy="10531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AE9DA-67C6-8396-6AFF-2A83E1C8AD3E}"/>
              </a:ext>
            </a:extLst>
          </p:cNvPr>
          <p:cNvSpPr/>
          <p:nvPr/>
        </p:nvSpPr>
        <p:spPr>
          <a:xfrm>
            <a:off x="785924" y="4413738"/>
            <a:ext cx="7162321" cy="105311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5A261-E705-B9D9-28C2-292E938C9327}"/>
              </a:ext>
            </a:extLst>
          </p:cNvPr>
          <p:cNvSpPr/>
          <p:nvPr/>
        </p:nvSpPr>
        <p:spPr>
          <a:xfrm>
            <a:off x="481124" y="5466546"/>
            <a:ext cx="7891350" cy="13914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64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Pathological IVP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1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The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has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 is pathologically posed!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9: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Plug in the initial value: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=1⇒1+0=1</m:t>
                    </m:r>
                  </m:oMath>
                </a14:m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This means for every real number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a solution of the IVP.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has infinitely many solutions.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10: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General solution: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𝐶𝑡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Plug in the initial value: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=0⇒1+0=0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impossible. In other words,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has no solutions.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10785"/>
              </a:xfrm>
              <a:prstGeom prst="rect">
                <a:avLst/>
              </a:prstGeom>
              <a:blipFill>
                <a:blip r:embed="rId3"/>
                <a:stretch>
                  <a:fillRect l="-1199" r="-1949" b="-1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3B82FA5-BEDF-A527-21AD-7A9935447747}"/>
              </a:ext>
            </a:extLst>
          </p:cNvPr>
          <p:cNvSpPr/>
          <p:nvPr/>
        </p:nvSpPr>
        <p:spPr>
          <a:xfrm>
            <a:off x="826463" y="3657599"/>
            <a:ext cx="6594245" cy="3692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DB7687-77B5-C6AA-C0B8-3444E2147535}"/>
              </a:ext>
            </a:extLst>
          </p:cNvPr>
          <p:cNvSpPr/>
          <p:nvPr/>
        </p:nvSpPr>
        <p:spPr>
          <a:xfrm>
            <a:off x="961279" y="4053254"/>
            <a:ext cx="7944596" cy="3692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89E47-4732-4FCB-03DB-4D9EA15BC1F5}"/>
              </a:ext>
            </a:extLst>
          </p:cNvPr>
          <p:cNvSpPr/>
          <p:nvPr/>
        </p:nvSpPr>
        <p:spPr>
          <a:xfrm>
            <a:off x="1199404" y="4426450"/>
            <a:ext cx="2440611" cy="3692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D6442E-DC32-ECE9-270B-A206BE47DDB2}"/>
              </a:ext>
            </a:extLst>
          </p:cNvPr>
          <p:cNvSpPr/>
          <p:nvPr/>
        </p:nvSpPr>
        <p:spPr>
          <a:xfrm>
            <a:off x="3618394" y="4426450"/>
            <a:ext cx="4754080" cy="3692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F32D9-3C12-ABC1-9017-62017E96CE0A}"/>
              </a:ext>
            </a:extLst>
          </p:cNvPr>
          <p:cNvSpPr/>
          <p:nvPr/>
        </p:nvSpPr>
        <p:spPr>
          <a:xfrm>
            <a:off x="771526" y="5096607"/>
            <a:ext cx="6042512" cy="3692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32CEE-6AD0-F396-A5D6-58D280D6EB33}"/>
              </a:ext>
            </a:extLst>
          </p:cNvPr>
          <p:cNvSpPr/>
          <p:nvPr/>
        </p:nvSpPr>
        <p:spPr>
          <a:xfrm>
            <a:off x="771526" y="5496180"/>
            <a:ext cx="6042512" cy="3692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463109-049D-801A-8A72-2B367BD3D03B}"/>
              </a:ext>
            </a:extLst>
          </p:cNvPr>
          <p:cNvSpPr/>
          <p:nvPr/>
        </p:nvSpPr>
        <p:spPr>
          <a:xfrm>
            <a:off x="618759" y="5867398"/>
            <a:ext cx="8134348" cy="3692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011368-CF13-AA6F-888D-96A51CFC9FB2}"/>
              </a:ext>
            </a:extLst>
          </p:cNvPr>
          <p:cNvSpPr/>
          <p:nvPr/>
        </p:nvSpPr>
        <p:spPr>
          <a:xfrm>
            <a:off x="736358" y="6236676"/>
            <a:ext cx="8134348" cy="36927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846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297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Pathological IVP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210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8: The initial value problem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𝑥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has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two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solutions: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16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IVP is pathologically posed! </a:t>
                </a:r>
              </a:p>
              <a:p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9: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has infinitely many solutions.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10: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IVP has no solutions.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Summary: A pathological IVP may have no solution / more than one solution / infinitely many solutions.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To determine if an IVP is reasonably posed, we need the existence and uniqueness theorem.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210785"/>
              </a:xfrm>
              <a:prstGeom prst="rect">
                <a:avLst/>
              </a:prstGeom>
              <a:blipFill>
                <a:blip r:embed="rId3"/>
                <a:stretch>
                  <a:fillRect l="-1199" r="-1949" b="-1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E092C30-3716-C249-4C79-B5EAFE0AD072}"/>
              </a:ext>
            </a:extLst>
          </p:cNvPr>
          <p:cNvSpPr/>
          <p:nvPr/>
        </p:nvSpPr>
        <p:spPr>
          <a:xfrm>
            <a:off x="645135" y="5128844"/>
            <a:ext cx="8134349" cy="7268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3E6590-8F50-A069-49AE-2CC652F812FB}"/>
              </a:ext>
            </a:extLst>
          </p:cNvPr>
          <p:cNvSpPr/>
          <p:nvPr/>
        </p:nvSpPr>
        <p:spPr>
          <a:xfrm>
            <a:off x="568935" y="5855677"/>
            <a:ext cx="8134349" cy="72683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29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linear version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in its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continuous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an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contains the initial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there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over the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 solve the IVP.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theorem allows us to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determine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interval of existence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without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solving it.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3785652"/>
              </a:xfrm>
              <a:prstGeom prst="rect">
                <a:avLst/>
              </a:prstGeom>
              <a:blipFill>
                <a:blip r:embed="rId3"/>
                <a:stretch>
                  <a:fillRect l="-1199" t="-1288" r="-2999" b="-2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A79E19A-4454-FFA0-3D2B-B24456CE387F}"/>
              </a:ext>
            </a:extLst>
          </p:cNvPr>
          <p:cNvSpPr/>
          <p:nvPr/>
        </p:nvSpPr>
        <p:spPr>
          <a:xfrm>
            <a:off x="771526" y="2297720"/>
            <a:ext cx="6104059" cy="2960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BA93F7-4C22-C77A-F76E-18A0D6EAB752}"/>
              </a:ext>
            </a:extLst>
          </p:cNvPr>
          <p:cNvSpPr/>
          <p:nvPr/>
        </p:nvSpPr>
        <p:spPr>
          <a:xfrm>
            <a:off x="6937131" y="2288929"/>
            <a:ext cx="1743808" cy="29601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7713EA-6E1A-4F33-491E-E53866C74CF3}"/>
              </a:ext>
            </a:extLst>
          </p:cNvPr>
          <p:cNvSpPr/>
          <p:nvPr/>
        </p:nvSpPr>
        <p:spPr>
          <a:xfrm>
            <a:off x="546589" y="2593731"/>
            <a:ext cx="8359285" cy="3780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82C28-02AD-4C26-3994-7A8CAE68220D}"/>
              </a:ext>
            </a:extLst>
          </p:cNvPr>
          <p:cNvSpPr/>
          <p:nvPr/>
        </p:nvSpPr>
        <p:spPr>
          <a:xfrm>
            <a:off x="461247" y="2975717"/>
            <a:ext cx="8359285" cy="37806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337D0D-F240-B507-EAC2-10C3D230BC8D}"/>
              </a:ext>
            </a:extLst>
          </p:cNvPr>
          <p:cNvSpPr/>
          <p:nvPr/>
        </p:nvSpPr>
        <p:spPr>
          <a:xfrm>
            <a:off x="529005" y="3357240"/>
            <a:ext cx="8291527" cy="7604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FD7AA2-9D1D-3E15-6671-65ACCEE35BF4}"/>
              </a:ext>
            </a:extLst>
          </p:cNvPr>
          <p:cNvSpPr/>
          <p:nvPr/>
        </p:nvSpPr>
        <p:spPr>
          <a:xfrm>
            <a:off x="692936" y="4455377"/>
            <a:ext cx="8291527" cy="7604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84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linear version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4730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in its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continuous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an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contains the initial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there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over the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 solve the IVP.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blows up at 0.  So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a singular point.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4730013"/>
              </a:xfrm>
              <a:prstGeom prst="rect">
                <a:avLst/>
              </a:prstGeom>
              <a:blipFill>
                <a:blip r:embed="rId3"/>
                <a:stretch>
                  <a:fillRect l="-1199" t="-1032" r="-2999" b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827761-FBF3-D79C-4DDC-4F6D553F6BF2}"/>
              </a:ext>
            </a:extLst>
          </p:cNvPr>
          <p:cNvCxnSpPr/>
          <p:nvPr/>
        </p:nvCxnSpPr>
        <p:spPr>
          <a:xfrm>
            <a:off x="951722" y="6438122"/>
            <a:ext cx="463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EABF6800-55EF-575A-0F83-750F63D229E5}"/>
              </a:ext>
            </a:extLst>
          </p:cNvPr>
          <p:cNvSpPr/>
          <p:nvPr/>
        </p:nvSpPr>
        <p:spPr>
          <a:xfrm>
            <a:off x="2691978" y="641526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D8361-E3F0-049B-CA30-6E743FA03AAF}"/>
              </a:ext>
            </a:extLst>
          </p:cNvPr>
          <p:cNvSpPr txBox="1"/>
          <p:nvPr/>
        </p:nvSpPr>
        <p:spPr>
          <a:xfrm>
            <a:off x="2563994" y="64609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9B0B3-48F2-26F1-6C1B-2FC8FA59C69C}"/>
              </a:ext>
            </a:extLst>
          </p:cNvPr>
          <p:cNvSpPr/>
          <p:nvPr/>
        </p:nvSpPr>
        <p:spPr>
          <a:xfrm>
            <a:off x="3530178" y="641448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E302A-1535-DBB6-F0A1-85955742AA30}"/>
                  </a:ext>
                </a:extLst>
              </p:cNvPr>
              <p:cNvSpPr txBox="1"/>
              <p:nvPr/>
            </p:nvSpPr>
            <p:spPr>
              <a:xfrm>
                <a:off x="3275975" y="6459279"/>
                <a:ext cx="5998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E302A-1535-DBB6-F0A1-85955742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75" y="6459279"/>
                <a:ext cx="5998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EE417-9AC4-BCCA-F296-8C419C61F7DE}"/>
                  </a:ext>
                </a:extLst>
              </p:cNvPr>
              <p:cNvSpPr txBox="1"/>
              <p:nvPr/>
            </p:nvSpPr>
            <p:spPr>
              <a:xfrm>
                <a:off x="5883347" y="5997614"/>
                <a:ext cx="297549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 of existence is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3EE417-9AC4-BCCA-F296-8C419C61F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347" y="5997614"/>
                <a:ext cx="2975495" cy="830997"/>
              </a:xfrm>
              <a:prstGeom prst="rect">
                <a:avLst/>
              </a:prstGeom>
              <a:blipFill>
                <a:blip r:embed="rId5"/>
                <a:stretch>
                  <a:fillRect l="-3074" t="-5882" r="-1844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8191A3B-6565-7A6B-EB83-2F4494109E4E}"/>
              </a:ext>
            </a:extLst>
          </p:cNvPr>
          <p:cNvSpPr/>
          <p:nvPr/>
        </p:nvSpPr>
        <p:spPr>
          <a:xfrm>
            <a:off x="495126" y="4262849"/>
            <a:ext cx="8291527" cy="71359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2CAF4-4029-D9DF-385E-27C0EAA6C8A4}"/>
              </a:ext>
            </a:extLst>
          </p:cNvPr>
          <p:cNvSpPr/>
          <p:nvPr/>
        </p:nvSpPr>
        <p:spPr>
          <a:xfrm>
            <a:off x="495126" y="4945047"/>
            <a:ext cx="4780259" cy="61169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C9F597-3CC7-F339-6497-F91228711D45}"/>
              </a:ext>
            </a:extLst>
          </p:cNvPr>
          <p:cNvSpPr/>
          <p:nvPr/>
        </p:nvSpPr>
        <p:spPr>
          <a:xfrm>
            <a:off x="448093" y="5553279"/>
            <a:ext cx="4493184" cy="58477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2757E1-C744-7821-174B-AF0310A885CF}"/>
              </a:ext>
            </a:extLst>
          </p:cNvPr>
          <p:cNvSpPr/>
          <p:nvPr/>
        </p:nvSpPr>
        <p:spPr>
          <a:xfrm>
            <a:off x="4941277" y="5579598"/>
            <a:ext cx="3845376" cy="46287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042EC-2EC5-1323-59EA-2C06ABE02F94}"/>
              </a:ext>
            </a:extLst>
          </p:cNvPr>
          <p:cNvSpPr/>
          <p:nvPr/>
        </p:nvSpPr>
        <p:spPr>
          <a:xfrm>
            <a:off x="5852980" y="6045618"/>
            <a:ext cx="2933673" cy="7829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5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8" grpId="0"/>
      <p:bldP spid="2" grpId="0" animBg="1"/>
      <p:bldP spid="11" grpId="0" animBg="1"/>
      <p:bldP spid="12" grpId="0" animBg="1"/>
      <p:bldP spid="13" grpId="0" animBg="1"/>
      <p:bldP spid="14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Existence and uniqueness theorem: linear version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4152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Theorem: Consider the IVP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Tahoma" panose="020B060403050404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where the ODE is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linear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in its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standard form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Assume that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Both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are </a:t>
                </a:r>
                <a:r>
                  <a:rPr lang="en-US" altLang="zh-CN" sz="2400" dirty="0">
                    <a:solidFill>
                      <a:srgbClr val="CC00CC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continuous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on an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open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contains the initial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Then there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exists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unique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over the interval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that solve the IVP. </a:t>
                </a:r>
              </a:p>
              <a:p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1.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Interval of existence is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Remark: The solution of the IVP is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is defined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−∞, ∞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But this doesn’t change the fact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singular. Generally, we do not worry about the existence near the singular point. The interval of existence is still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0,∞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415200"/>
              </a:xfrm>
              <a:prstGeom prst="rect">
                <a:avLst/>
              </a:prstGeom>
              <a:blipFill>
                <a:blip r:embed="rId3"/>
                <a:stretch>
                  <a:fillRect l="-1199" t="-901" r="-2999" b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33A76D3-A0D8-1342-D704-C7626E01E33F}"/>
              </a:ext>
            </a:extLst>
          </p:cNvPr>
          <p:cNvSpPr/>
          <p:nvPr/>
        </p:nvSpPr>
        <p:spPr>
          <a:xfrm>
            <a:off x="795513" y="5307035"/>
            <a:ext cx="7741817" cy="3552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761353-4021-5210-2015-FB3D85D78321}"/>
              </a:ext>
            </a:extLst>
          </p:cNvPr>
          <p:cNvSpPr/>
          <p:nvPr/>
        </p:nvSpPr>
        <p:spPr>
          <a:xfrm>
            <a:off x="769982" y="5703431"/>
            <a:ext cx="1665488" cy="3552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D67861-C493-3877-8E32-F8BFC5D2653E}"/>
              </a:ext>
            </a:extLst>
          </p:cNvPr>
          <p:cNvSpPr/>
          <p:nvPr/>
        </p:nvSpPr>
        <p:spPr>
          <a:xfrm>
            <a:off x="2435470" y="5728790"/>
            <a:ext cx="5855676" cy="3552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1C691D-51CE-B2EC-6B98-48B6DD190337}"/>
              </a:ext>
            </a:extLst>
          </p:cNvPr>
          <p:cNvSpPr/>
          <p:nvPr/>
        </p:nvSpPr>
        <p:spPr>
          <a:xfrm>
            <a:off x="769981" y="6057762"/>
            <a:ext cx="1154585" cy="3552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966868-DB30-43F2-4D4A-447E00A7AB40}"/>
              </a:ext>
            </a:extLst>
          </p:cNvPr>
          <p:cNvSpPr/>
          <p:nvPr/>
        </p:nvSpPr>
        <p:spPr>
          <a:xfrm>
            <a:off x="1924567" y="6083121"/>
            <a:ext cx="6960354" cy="3552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A02173-F072-BFDC-1D8C-E5653FBCED04}"/>
              </a:ext>
            </a:extLst>
          </p:cNvPr>
          <p:cNvSpPr/>
          <p:nvPr/>
        </p:nvSpPr>
        <p:spPr>
          <a:xfrm>
            <a:off x="402686" y="6460381"/>
            <a:ext cx="2226213" cy="3552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11FAD1-3D74-150A-11AD-DD0AA0ECFA8F}"/>
              </a:ext>
            </a:extLst>
          </p:cNvPr>
          <p:cNvSpPr/>
          <p:nvPr/>
        </p:nvSpPr>
        <p:spPr>
          <a:xfrm>
            <a:off x="2628899" y="6437452"/>
            <a:ext cx="4958863" cy="35521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0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D69010-CC1E-4931-8BC7-A939C54F0B90}"/>
              </a:ext>
            </a:extLst>
          </p:cNvPr>
          <p:cNvSpPr txBox="1"/>
          <p:nvPr/>
        </p:nvSpPr>
        <p:spPr>
          <a:xfrm>
            <a:off x="259079" y="568961"/>
            <a:ext cx="87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General procedure for interval of existence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/>
              <p:nvPr/>
            </p:nvSpPr>
            <p:spPr>
              <a:xfrm>
                <a:off x="771526" y="1447800"/>
                <a:ext cx="8134349" cy="539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Tx/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Find the standard form.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Locate the singular points (where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not continuous).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Plot them on the real line to get a series of disjoint open intervals. </a:t>
                </a:r>
              </a:p>
              <a:p>
                <a:pPr marL="457200" indent="-457200">
                  <a:buAutoNum type="arabicPeriod"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Pick the interval that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457200" indent="-457200">
                  <a:buAutoNum type="arabicPeriod"/>
                </a:pPr>
                <a:endParaRPr lang="en-US" altLang="zh-CN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Example 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=2.</m:t>
                    </m:r>
                  </m:oMath>
                </a14:m>
                <a:endParaRPr lang="en-US" altLang="zh-CN" sz="2400" b="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The standard form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400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func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is not continuous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  <a:b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−3</m:t>
                        </m:r>
                      </m:den>
                    </m:f>
                  </m:oMath>
                </a14:m>
                <a:r>
                  <a:rPr lang="en-US" altLang="zh-CN" sz="2400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is not continuous when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rPr>
                      <m:t>=3. </m:t>
                    </m:r>
                  </m:oMath>
                </a14:m>
                <a:endParaRPr lang="en-US" altLang="zh-CN" sz="2400" i="1" dirty="0">
                  <a:solidFill>
                    <a:srgbClr val="0000FF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eriod"/>
                </a:pPr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Interval of existence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imes New Roman" panose="02020603050405020304" pitchFamily="18" charset="0"/>
                          </a:rPr>
                          <m:t>0, 3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79891C-44AC-42CB-B666-2D8C18C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6" y="1447800"/>
                <a:ext cx="8134349" cy="5393400"/>
              </a:xfrm>
              <a:prstGeom prst="rect">
                <a:avLst/>
              </a:prstGeom>
              <a:blipFill>
                <a:blip r:embed="rId3"/>
                <a:stretch>
                  <a:fillRect l="-1199" t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5601A40-BBEC-6F39-43FF-AC42355FAB6E}"/>
              </a:ext>
            </a:extLst>
          </p:cNvPr>
          <p:cNvCxnSpPr/>
          <p:nvPr/>
        </p:nvCxnSpPr>
        <p:spPr>
          <a:xfrm>
            <a:off x="2109962" y="6049502"/>
            <a:ext cx="46373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B3085E7-56D1-F5AF-0647-C6721DB3FFEA}"/>
              </a:ext>
            </a:extLst>
          </p:cNvPr>
          <p:cNvSpPr/>
          <p:nvPr/>
        </p:nvSpPr>
        <p:spPr>
          <a:xfrm>
            <a:off x="3850218" y="602664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4A7F04-BAD8-8DDC-38A1-14D3287B7A31}"/>
              </a:ext>
            </a:extLst>
          </p:cNvPr>
          <p:cNvSpPr txBox="1"/>
          <p:nvPr/>
        </p:nvSpPr>
        <p:spPr>
          <a:xfrm>
            <a:off x="3722234" y="6072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389735-F355-0618-3CBE-D39DAF77085D}"/>
              </a:ext>
            </a:extLst>
          </p:cNvPr>
          <p:cNvSpPr/>
          <p:nvPr/>
        </p:nvSpPr>
        <p:spPr>
          <a:xfrm>
            <a:off x="4398858" y="60258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AFF95A-6EA4-4E50-0D09-7FAD43359A2B}"/>
                  </a:ext>
                </a:extLst>
              </p:cNvPr>
              <p:cNvSpPr txBox="1"/>
              <p:nvPr/>
            </p:nvSpPr>
            <p:spPr>
              <a:xfrm>
                <a:off x="4243312" y="6063894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DAFF95A-6EA4-4E50-0D09-7FAD43359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312" y="6063894"/>
                <a:ext cx="37061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C93CB0-AD7A-876C-4EEA-B34E477079B4}"/>
                  </a:ext>
                </a:extLst>
              </p14:cNvPr>
              <p14:cNvContentPartPr/>
              <p14:nvPr/>
            </p14:nvContentPartPr>
            <p14:xfrm>
              <a:off x="2196660" y="6015060"/>
              <a:ext cx="1600560" cy="96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C93CB0-AD7A-876C-4EEA-B34E477079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90540" y="6008940"/>
                <a:ext cx="1612800" cy="108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B5C23050-6C96-4983-9B38-19EB3C03DA0D}"/>
              </a:ext>
            </a:extLst>
          </p:cNvPr>
          <p:cNvSpPr/>
          <p:nvPr/>
        </p:nvSpPr>
        <p:spPr>
          <a:xfrm>
            <a:off x="5421495" y="6024940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0A2931-148D-2133-E810-BC0FCBCFDA3E}"/>
              </a:ext>
            </a:extLst>
          </p:cNvPr>
          <p:cNvSpPr txBox="1"/>
          <p:nvPr/>
        </p:nvSpPr>
        <p:spPr>
          <a:xfrm>
            <a:off x="5293511" y="607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72C1A-D428-2ABF-FCD9-C0F454B16CCC}"/>
              </a:ext>
            </a:extLst>
          </p:cNvPr>
          <p:cNvSpPr/>
          <p:nvPr/>
        </p:nvSpPr>
        <p:spPr>
          <a:xfrm>
            <a:off x="543742" y="1563874"/>
            <a:ext cx="7024675" cy="65178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C2D89B-33E3-7542-F86C-961AAC9F7902}"/>
              </a:ext>
            </a:extLst>
          </p:cNvPr>
          <p:cNvSpPr/>
          <p:nvPr/>
        </p:nvSpPr>
        <p:spPr>
          <a:xfrm>
            <a:off x="660972" y="2303199"/>
            <a:ext cx="7542251" cy="29446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01AB9D-E6C8-76F2-1EC8-FCDD55F078A7}"/>
              </a:ext>
            </a:extLst>
          </p:cNvPr>
          <p:cNvSpPr/>
          <p:nvPr/>
        </p:nvSpPr>
        <p:spPr>
          <a:xfrm>
            <a:off x="842800" y="2650183"/>
            <a:ext cx="2041077" cy="29446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F42A13-2BD6-1DBA-ACC8-BD6D94F1FF2B}"/>
              </a:ext>
            </a:extLst>
          </p:cNvPr>
          <p:cNvSpPr/>
          <p:nvPr/>
        </p:nvSpPr>
        <p:spPr>
          <a:xfrm>
            <a:off x="2883877" y="2625795"/>
            <a:ext cx="5286106" cy="3239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D30812-285B-E671-CE87-6A3E3879E547}"/>
              </a:ext>
            </a:extLst>
          </p:cNvPr>
          <p:cNvSpPr/>
          <p:nvPr/>
        </p:nvSpPr>
        <p:spPr>
          <a:xfrm>
            <a:off x="1079181" y="3016585"/>
            <a:ext cx="5286106" cy="3239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35F72C-BBB2-8AB4-1101-A185B9CA3D04}"/>
              </a:ext>
            </a:extLst>
          </p:cNvPr>
          <p:cNvSpPr/>
          <p:nvPr/>
        </p:nvSpPr>
        <p:spPr>
          <a:xfrm>
            <a:off x="543742" y="3361649"/>
            <a:ext cx="7542251" cy="3239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FD411F-0428-A773-BACC-3BB5B95281EB}"/>
              </a:ext>
            </a:extLst>
          </p:cNvPr>
          <p:cNvSpPr/>
          <p:nvPr/>
        </p:nvSpPr>
        <p:spPr>
          <a:xfrm>
            <a:off x="543742" y="4019382"/>
            <a:ext cx="7542251" cy="323908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A49388-C5B2-4630-D7FC-1F2894D71492}"/>
              </a:ext>
            </a:extLst>
          </p:cNvPr>
          <p:cNvSpPr/>
          <p:nvPr/>
        </p:nvSpPr>
        <p:spPr>
          <a:xfrm>
            <a:off x="673451" y="4365424"/>
            <a:ext cx="7542251" cy="5065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2A52DC-E340-AC3B-69EB-D87885F0E45A}"/>
              </a:ext>
            </a:extLst>
          </p:cNvPr>
          <p:cNvSpPr/>
          <p:nvPr/>
        </p:nvSpPr>
        <p:spPr>
          <a:xfrm>
            <a:off x="543742" y="4903637"/>
            <a:ext cx="7542251" cy="5065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EC9CAD-8316-9E08-718C-44DAA42D0AB2}"/>
              </a:ext>
            </a:extLst>
          </p:cNvPr>
          <p:cNvSpPr/>
          <p:nvPr/>
        </p:nvSpPr>
        <p:spPr>
          <a:xfrm>
            <a:off x="472186" y="5433533"/>
            <a:ext cx="7542251" cy="50656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F91060-C81F-D3D0-62DE-8CC48898C049}"/>
              </a:ext>
            </a:extLst>
          </p:cNvPr>
          <p:cNvSpPr/>
          <p:nvPr/>
        </p:nvSpPr>
        <p:spPr>
          <a:xfrm>
            <a:off x="543742" y="6355152"/>
            <a:ext cx="7542251" cy="40138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51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47"/>
    </mc:Choice>
    <mc:Fallback xmlns="">
      <p:transition spd="slow" advTm="25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6" grpId="0" animBg="1"/>
      <p:bldP spid="17" grpId="0"/>
      <p:bldP spid="3" grpId="0" animBg="1"/>
      <p:bldP spid="4" grpId="0" animBg="1"/>
      <p:bldP spid="6" grpId="0" animBg="1"/>
      <p:bldP spid="7" grpId="0" animBg="1"/>
      <p:bldP spid="8" grpId="0" animBg="1"/>
      <p:bldP spid="10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  <p:extLst>
    <p:ext uri="{3A86A75C-4F4B-4683-9AE1-C65F6400EC91}">
      <p14:laserTraceLst xmlns:p14="http://schemas.microsoft.com/office/powerpoint/2010/main">
        <p14:tracePtLst>
          <p14:tracePt t="21960" x="419100" y="5581650"/>
          <p14:tracePt t="22065" x="438150" y="5543550"/>
          <p14:tracePt t="22072" x="469900" y="5492750"/>
          <p14:tracePt t="22082" x="533400" y="5410200"/>
          <p14:tracePt t="22093" x="698500" y="5270500"/>
          <p14:tracePt t="22110" x="1155700" y="4851400"/>
          <p14:tracePt t="22127" x="1670050" y="4387850"/>
          <p14:tracePt t="22144" x="2152650" y="3943350"/>
          <p14:tracePt t="22146" x="2387600" y="3708400"/>
          <p14:tracePt t="22160" x="2590800" y="3511550"/>
          <p14:tracePt t="22177" x="3054350" y="3067050"/>
          <p14:tracePt t="22194" x="3181350" y="2927350"/>
          <p14:tracePt t="22210" x="3194050" y="2908300"/>
          <p14:tracePt t="22249" x="3181350" y="2895600"/>
          <p14:tracePt t="22259" x="3130550" y="2851150"/>
          <p14:tracePt t="22276" x="2978150" y="2730500"/>
          <p14:tracePt t="22293" x="2711450" y="2533650"/>
          <p14:tracePt t="22309" x="2520950" y="2387600"/>
          <p14:tracePt t="22326" x="2400300" y="2343150"/>
          <p14:tracePt t="22344" x="2292350" y="2222500"/>
          <p14:tracePt t="22360" x="2000250" y="1466850"/>
          <p14:tracePt t="22377" x="1663700" y="825500"/>
          <p14:tracePt t="22393" x="1257300" y="146050"/>
          <p14:tracePt t="22410" x="850900" y="0"/>
          <p14:tracePt t="22427" x="590550" y="0"/>
          <p14:tracePt t="22444" x="488950" y="0"/>
          <p14:tracePt t="22460" x="450850" y="0"/>
          <p14:tracePt t="22477" x="431800" y="0"/>
          <p14:tracePt t="22494" x="361950" y="0"/>
          <p14:tracePt t="22509" x="273050" y="0"/>
          <p14:tracePt t="22526" x="177800" y="25400"/>
          <p14:tracePt t="22543" x="95250" y="76200"/>
          <p14:tracePt t="23056" x="317500" y="546100"/>
          <p14:tracePt t="23065" x="596900" y="546100"/>
          <p14:tracePt t="23073" x="768350" y="546100"/>
          <p14:tracePt t="23082" x="850900" y="546100"/>
          <p14:tracePt t="23094" x="901700" y="546100"/>
          <p14:tracePt t="23111" x="939800" y="546100"/>
          <p14:tracePt t="23145" x="901700" y="558800"/>
          <p14:tracePt t="23149" x="857250" y="558800"/>
          <p14:tracePt t="23161" x="565150" y="558800"/>
          <p14:tracePt t="23177" x="31750" y="558800"/>
        </p14:tracePtLst>
      </p14:laserTrace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2291</TotalTime>
  <Words>1749</Words>
  <Application>Microsoft Office PowerPoint</Application>
  <PresentationFormat>On-screen Show (4:3)</PresentationFormat>
  <Paragraphs>154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Introduction to Differential Equations - Lecture 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Volkov CL</dc:creator>
  <cp:lastModifiedBy>Fei Qi</cp:lastModifiedBy>
  <cp:revision>57</cp:revision>
  <cp:lastPrinted>2024-01-05T22:45:33Z</cp:lastPrinted>
  <dcterms:created xsi:type="dcterms:W3CDTF">2019-08-09T22:30:31Z</dcterms:created>
  <dcterms:modified xsi:type="dcterms:W3CDTF">2024-01-26T02:15:43Z</dcterms:modified>
</cp:coreProperties>
</file>