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ink/ink1.xml" ContentType="application/inkml+xml"/>
  <Override PartName="/ppt/tags/tag9.xml" ContentType="application/vnd.openxmlformats-officedocument.presentationml.tags+xml"/>
  <Override PartName="/ppt/notesSlides/notesSlide1.xml" ContentType="application/vnd.openxmlformats-officedocument.presentationml.notesSlide+xml"/>
  <Override PartName="/ppt/tags/tag10.xml" ContentType="application/vnd.openxmlformats-officedocument.presentationml.tags+xml"/>
  <Override PartName="/ppt/notesSlides/notesSlide2.xml" ContentType="application/vnd.openxmlformats-officedocument.presentationml.notesSlide+xml"/>
  <Override PartName="/ppt/tags/tag11.xml" ContentType="application/vnd.openxmlformats-officedocument.presentationml.tags+xml"/>
  <Override PartName="/ppt/notesSlides/notesSlide3.xml" ContentType="application/vnd.openxmlformats-officedocument.presentationml.notesSlide+xml"/>
  <Override PartName="/ppt/tags/tag12.xml" ContentType="application/vnd.openxmlformats-officedocument.presentationml.tags+xml"/>
  <Override PartName="/ppt/notesSlides/notesSlide4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324" r:id="rId2"/>
    <p:sldId id="387" r:id="rId3"/>
    <p:sldId id="388" r:id="rId4"/>
    <p:sldId id="389" r:id="rId5"/>
    <p:sldId id="390" r:id="rId6"/>
    <p:sldId id="392" r:id="rId7"/>
    <p:sldId id="391" r:id="rId8"/>
    <p:sldId id="394" r:id="rId9"/>
    <p:sldId id="393" r:id="rId10"/>
    <p:sldId id="396" r:id="rId11"/>
    <p:sldId id="395" r:id="rId12"/>
    <p:sldId id="397" r:id="rId13"/>
    <p:sldId id="401" r:id="rId14"/>
    <p:sldId id="399" r:id="rId15"/>
    <p:sldId id="400" r:id="rId16"/>
  </p:sldIdLst>
  <p:sldSz cx="9144000" cy="6858000" type="screen4x3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EC008D"/>
    <a:srgbClr val="CC00FF"/>
    <a:srgbClr val="CC00CC"/>
    <a:srgbClr val="FF00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F78522C-5683-46A2-A6D6-25439B6F362A}" v="56" dt="2024-01-23T20:25:00.84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6196" autoAdjust="0"/>
  </p:normalViewPr>
  <p:slideViewPr>
    <p:cSldViewPr snapToGrid="0">
      <p:cViewPr varScale="1">
        <p:scale>
          <a:sx n="114" d="100"/>
          <a:sy n="114" d="100"/>
        </p:scale>
        <p:origin x="156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i Qi" userId="3a0329be-6602-4f64-938f-1fc3eca2c3af" providerId="ADAL" clId="{E815B67A-DE7D-4410-AB34-1AB3F229CA20}"/>
    <pc:docChg chg="undo redo custSel addSld delSld modSld">
      <pc:chgData name="Fei Qi" userId="3a0329be-6602-4f64-938f-1fc3eca2c3af" providerId="ADAL" clId="{E815B67A-DE7D-4410-AB34-1AB3F229CA20}" dt="2024-01-13T19:05:38.577" v="5812" actId="20577"/>
      <pc:docMkLst>
        <pc:docMk/>
      </pc:docMkLst>
      <pc:sldChg chg="modSp mod">
        <pc:chgData name="Fei Qi" userId="3a0329be-6602-4f64-938f-1fc3eca2c3af" providerId="ADAL" clId="{E815B67A-DE7D-4410-AB34-1AB3F229CA20}" dt="2024-01-13T17:07:26.702" v="255" actId="20577"/>
        <pc:sldMkLst>
          <pc:docMk/>
          <pc:sldMk cId="1169890463" sldId="324"/>
        </pc:sldMkLst>
        <pc:spChg chg="mod">
          <ac:chgData name="Fei Qi" userId="3a0329be-6602-4f64-938f-1fc3eca2c3af" providerId="ADAL" clId="{E815B67A-DE7D-4410-AB34-1AB3F229CA20}" dt="2024-01-13T17:07:26.702" v="255" actId="20577"/>
          <ac:spMkLst>
            <pc:docMk/>
            <pc:sldMk cId="1169890463" sldId="324"/>
            <ac:spMk id="2" creationId="{FA56C266-AE84-7904-2FF8-384A1E92BB5B}"/>
          </ac:spMkLst>
        </pc:spChg>
      </pc:sldChg>
      <pc:sldChg chg="del">
        <pc:chgData name="Fei Qi" userId="3a0329be-6602-4f64-938f-1fc3eca2c3af" providerId="ADAL" clId="{E815B67A-DE7D-4410-AB34-1AB3F229CA20}" dt="2024-01-13T17:41:49.513" v="2261" actId="47"/>
        <pc:sldMkLst>
          <pc:docMk/>
          <pc:sldMk cId="2891510058" sldId="325"/>
        </pc:sldMkLst>
      </pc:sldChg>
      <pc:sldChg chg="del">
        <pc:chgData name="Fei Qi" userId="3a0329be-6602-4f64-938f-1fc3eca2c3af" providerId="ADAL" clId="{E815B67A-DE7D-4410-AB34-1AB3F229CA20}" dt="2024-01-13T17:41:49.513" v="2261" actId="47"/>
        <pc:sldMkLst>
          <pc:docMk/>
          <pc:sldMk cId="414818060" sldId="353"/>
        </pc:sldMkLst>
      </pc:sldChg>
      <pc:sldChg chg="modSp mod">
        <pc:chgData name="Fei Qi" userId="3a0329be-6602-4f64-938f-1fc3eca2c3af" providerId="ADAL" clId="{E815B67A-DE7D-4410-AB34-1AB3F229CA20}" dt="2024-01-13T17:14:22.452" v="720" actId="20577"/>
        <pc:sldMkLst>
          <pc:docMk/>
          <pc:sldMk cId="395474193" sldId="369"/>
        </pc:sldMkLst>
        <pc:spChg chg="mod">
          <ac:chgData name="Fei Qi" userId="3a0329be-6602-4f64-938f-1fc3eca2c3af" providerId="ADAL" clId="{E815B67A-DE7D-4410-AB34-1AB3F229CA20}" dt="2024-01-13T17:14:22.452" v="720" actId="20577"/>
          <ac:spMkLst>
            <pc:docMk/>
            <pc:sldMk cId="395474193" sldId="369"/>
            <ac:spMk id="5" creationId="{EAD69010-CC1E-4931-8BC7-A939C54F0B90}"/>
          </ac:spMkLst>
        </pc:spChg>
        <pc:spChg chg="mod">
          <ac:chgData name="Fei Qi" userId="3a0329be-6602-4f64-938f-1fc3eca2c3af" providerId="ADAL" clId="{E815B67A-DE7D-4410-AB34-1AB3F229CA20}" dt="2024-01-13T17:13:45.013" v="687" actId="6549"/>
          <ac:spMkLst>
            <pc:docMk/>
            <pc:sldMk cId="395474193" sldId="369"/>
            <ac:spMk id="9" creationId="{7B79891C-44AC-42CB-B666-2D8C18C8DBDF}"/>
          </ac:spMkLst>
        </pc:spChg>
      </pc:sldChg>
      <pc:sldChg chg="del">
        <pc:chgData name="Fei Qi" userId="3a0329be-6602-4f64-938f-1fc3eca2c3af" providerId="ADAL" clId="{E815B67A-DE7D-4410-AB34-1AB3F229CA20}" dt="2024-01-13T17:41:49.513" v="2261" actId="47"/>
        <pc:sldMkLst>
          <pc:docMk/>
          <pc:sldMk cId="341364006" sldId="370"/>
        </pc:sldMkLst>
      </pc:sldChg>
      <pc:sldChg chg="del">
        <pc:chgData name="Fei Qi" userId="3a0329be-6602-4f64-938f-1fc3eca2c3af" providerId="ADAL" clId="{E815B67A-DE7D-4410-AB34-1AB3F229CA20}" dt="2024-01-13T17:41:49.513" v="2261" actId="47"/>
        <pc:sldMkLst>
          <pc:docMk/>
          <pc:sldMk cId="4273152082" sldId="371"/>
        </pc:sldMkLst>
      </pc:sldChg>
      <pc:sldChg chg="del">
        <pc:chgData name="Fei Qi" userId="3a0329be-6602-4f64-938f-1fc3eca2c3af" providerId="ADAL" clId="{E815B67A-DE7D-4410-AB34-1AB3F229CA20}" dt="2024-01-13T17:41:49.513" v="2261" actId="47"/>
        <pc:sldMkLst>
          <pc:docMk/>
          <pc:sldMk cId="3455668845" sldId="372"/>
        </pc:sldMkLst>
      </pc:sldChg>
      <pc:sldChg chg="del">
        <pc:chgData name="Fei Qi" userId="3a0329be-6602-4f64-938f-1fc3eca2c3af" providerId="ADAL" clId="{E815B67A-DE7D-4410-AB34-1AB3F229CA20}" dt="2024-01-13T17:41:49.513" v="2261" actId="47"/>
        <pc:sldMkLst>
          <pc:docMk/>
          <pc:sldMk cId="3882857830" sldId="374"/>
        </pc:sldMkLst>
      </pc:sldChg>
      <pc:sldChg chg="del">
        <pc:chgData name="Fei Qi" userId="3a0329be-6602-4f64-938f-1fc3eca2c3af" providerId="ADAL" clId="{E815B67A-DE7D-4410-AB34-1AB3F229CA20}" dt="2024-01-13T17:41:49.513" v="2261" actId="47"/>
        <pc:sldMkLst>
          <pc:docMk/>
          <pc:sldMk cId="566944851" sldId="375"/>
        </pc:sldMkLst>
      </pc:sldChg>
      <pc:sldChg chg="del">
        <pc:chgData name="Fei Qi" userId="3a0329be-6602-4f64-938f-1fc3eca2c3af" providerId="ADAL" clId="{E815B67A-DE7D-4410-AB34-1AB3F229CA20}" dt="2024-01-13T17:41:49.513" v="2261" actId="47"/>
        <pc:sldMkLst>
          <pc:docMk/>
          <pc:sldMk cId="2076848887" sldId="377"/>
        </pc:sldMkLst>
      </pc:sldChg>
      <pc:sldChg chg="del">
        <pc:chgData name="Fei Qi" userId="3a0329be-6602-4f64-938f-1fc3eca2c3af" providerId="ADAL" clId="{E815B67A-DE7D-4410-AB34-1AB3F229CA20}" dt="2024-01-13T17:41:49.513" v="2261" actId="47"/>
        <pc:sldMkLst>
          <pc:docMk/>
          <pc:sldMk cId="3318843967" sldId="378"/>
        </pc:sldMkLst>
      </pc:sldChg>
      <pc:sldChg chg="del">
        <pc:chgData name="Fei Qi" userId="3a0329be-6602-4f64-938f-1fc3eca2c3af" providerId="ADAL" clId="{E815B67A-DE7D-4410-AB34-1AB3F229CA20}" dt="2024-01-13T17:41:49.513" v="2261" actId="47"/>
        <pc:sldMkLst>
          <pc:docMk/>
          <pc:sldMk cId="492292215" sldId="379"/>
        </pc:sldMkLst>
      </pc:sldChg>
      <pc:sldChg chg="del">
        <pc:chgData name="Fei Qi" userId="3a0329be-6602-4f64-938f-1fc3eca2c3af" providerId="ADAL" clId="{E815B67A-DE7D-4410-AB34-1AB3F229CA20}" dt="2024-01-13T17:41:49.513" v="2261" actId="47"/>
        <pc:sldMkLst>
          <pc:docMk/>
          <pc:sldMk cId="2801230808" sldId="380"/>
        </pc:sldMkLst>
      </pc:sldChg>
      <pc:sldChg chg="del">
        <pc:chgData name="Fei Qi" userId="3a0329be-6602-4f64-938f-1fc3eca2c3af" providerId="ADAL" clId="{E815B67A-DE7D-4410-AB34-1AB3F229CA20}" dt="2024-01-13T17:41:49.513" v="2261" actId="47"/>
        <pc:sldMkLst>
          <pc:docMk/>
          <pc:sldMk cId="1578394217" sldId="381"/>
        </pc:sldMkLst>
      </pc:sldChg>
      <pc:sldChg chg="del">
        <pc:chgData name="Fei Qi" userId="3a0329be-6602-4f64-938f-1fc3eca2c3af" providerId="ADAL" clId="{E815B67A-DE7D-4410-AB34-1AB3F229CA20}" dt="2024-01-13T17:41:49.513" v="2261" actId="47"/>
        <pc:sldMkLst>
          <pc:docMk/>
          <pc:sldMk cId="1166833293" sldId="382"/>
        </pc:sldMkLst>
      </pc:sldChg>
      <pc:sldChg chg="del">
        <pc:chgData name="Fei Qi" userId="3a0329be-6602-4f64-938f-1fc3eca2c3af" providerId="ADAL" clId="{E815B67A-DE7D-4410-AB34-1AB3F229CA20}" dt="2024-01-13T17:41:49.513" v="2261" actId="47"/>
        <pc:sldMkLst>
          <pc:docMk/>
          <pc:sldMk cId="2113823092" sldId="384"/>
        </pc:sldMkLst>
      </pc:sldChg>
      <pc:sldChg chg="del">
        <pc:chgData name="Fei Qi" userId="3a0329be-6602-4f64-938f-1fc3eca2c3af" providerId="ADAL" clId="{E815B67A-DE7D-4410-AB34-1AB3F229CA20}" dt="2024-01-13T17:41:49.513" v="2261" actId="47"/>
        <pc:sldMkLst>
          <pc:docMk/>
          <pc:sldMk cId="4132941910" sldId="385"/>
        </pc:sldMkLst>
      </pc:sldChg>
      <pc:sldChg chg="del">
        <pc:chgData name="Fei Qi" userId="3a0329be-6602-4f64-938f-1fc3eca2c3af" providerId="ADAL" clId="{E815B67A-DE7D-4410-AB34-1AB3F229CA20}" dt="2024-01-13T17:41:49.513" v="2261" actId="47"/>
        <pc:sldMkLst>
          <pc:docMk/>
          <pc:sldMk cId="126570815" sldId="386"/>
        </pc:sldMkLst>
      </pc:sldChg>
      <pc:sldChg chg="del">
        <pc:chgData name="Fei Qi" userId="3a0329be-6602-4f64-938f-1fc3eca2c3af" providerId="ADAL" clId="{E815B67A-DE7D-4410-AB34-1AB3F229CA20}" dt="2024-01-13T17:41:49.513" v="2261" actId="47"/>
        <pc:sldMkLst>
          <pc:docMk/>
          <pc:sldMk cId="2074306075" sldId="387"/>
        </pc:sldMkLst>
      </pc:sldChg>
      <pc:sldChg chg="del">
        <pc:chgData name="Fei Qi" userId="3a0329be-6602-4f64-938f-1fc3eca2c3af" providerId="ADAL" clId="{E815B67A-DE7D-4410-AB34-1AB3F229CA20}" dt="2024-01-13T17:41:49.513" v="2261" actId="47"/>
        <pc:sldMkLst>
          <pc:docMk/>
          <pc:sldMk cId="3094649322" sldId="388"/>
        </pc:sldMkLst>
      </pc:sldChg>
      <pc:sldChg chg="del">
        <pc:chgData name="Fei Qi" userId="3a0329be-6602-4f64-938f-1fc3eca2c3af" providerId="ADAL" clId="{E815B67A-DE7D-4410-AB34-1AB3F229CA20}" dt="2024-01-13T17:41:49.513" v="2261" actId="47"/>
        <pc:sldMkLst>
          <pc:docMk/>
          <pc:sldMk cId="1768460764" sldId="389"/>
        </pc:sldMkLst>
      </pc:sldChg>
      <pc:sldChg chg="del">
        <pc:chgData name="Fei Qi" userId="3a0329be-6602-4f64-938f-1fc3eca2c3af" providerId="ADAL" clId="{E815B67A-DE7D-4410-AB34-1AB3F229CA20}" dt="2024-01-13T17:41:49.513" v="2261" actId="47"/>
        <pc:sldMkLst>
          <pc:docMk/>
          <pc:sldMk cId="2235297146" sldId="390"/>
        </pc:sldMkLst>
      </pc:sldChg>
      <pc:sldChg chg="del">
        <pc:chgData name="Fei Qi" userId="3a0329be-6602-4f64-938f-1fc3eca2c3af" providerId="ADAL" clId="{E815B67A-DE7D-4410-AB34-1AB3F229CA20}" dt="2024-01-13T17:41:49.513" v="2261" actId="47"/>
        <pc:sldMkLst>
          <pc:docMk/>
          <pc:sldMk cId="372597096" sldId="391"/>
        </pc:sldMkLst>
      </pc:sldChg>
      <pc:sldChg chg="del">
        <pc:chgData name="Fei Qi" userId="3a0329be-6602-4f64-938f-1fc3eca2c3af" providerId="ADAL" clId="{E815B67A-DE7D-4410-AB34-1AB3F229CA20}" dt="2024-01-13T17:41:49.513" v="2261" actId="47"/>
        <pc:sldMkLst>
          <pc:docMk/>
          <pc:sldMk cId="3615842131" sldId="392"/>
        </pc:sldMkLst>
      </pc:sldChg>
      <pc:sldChg chg="del">
        <pc:chgData name="Fei Qi" userId="3a0329be-6602-4f64-938f-1fc3eca2c3af" providerId="ADAL" clId="{E815B67A-DE7D-4410-AB34-1AB3F229CA20}" dt="2024-01-13T17:41:49.513" v="2261" actId="47"/>
        <pc:sldMkLst>
          <pc:docMk/>
          <pc:sldMk cId="3897510451" sldId="393"/>
        </pc:sldMkLst>
      </pc:sldChg>
      <pc:sldChg chg="del">
        <pc:chgData name="Fei Qi" userId="3a0329be-6602-4f64-938f-1fc3eca2c3af" providerId="ADAL" clId="{E815B67A-DE7D-4410-AB34-1AB3F229CA20}" dt="2024-01-13T17:41:49.513" v="2261" actId="47"/>
        <pc:sldMkLst>
          <pc:docMk/>
          <pc:sldMk cId="70905229" sldId="394"/>
        </pc:sldMkLst>
      </pc:sldChg>
      <pc:sldChg chg="del">
        <pc:chgData name="Fei Qi" userId="3a0329be-6602-4f64-938f-1fc3eca2c3af" providerId="ADAL" clId="{E815B67A-DE7D-4410-AB34-1AB3F229CA20}" dt="2024-01-13T17:41:49.513" v="2261" actId="47"/>
        <pc:sldMkLst>
          <pc:docMk/>
          <pc:sldMk cId="4173323258" sldId="395"/>
        </pc:sldMkLst>
      </pc:sldChg>
      <pc:sldChg chg="del">
        <pc:chgData name="Fei Qi" userId="3a0329be-6602-4f64-938f-1fc3eca2c3af" providerId="ADAL" clId="{E815B67A-DE7D-4410-AB34-1AB3F229CA20}" dt="2024-01-13T17:41:49.513" v="2261" actId="47"/>
        <pc:sldMkLst>
          <pc:docMk/>
          <pc:sldMk cId="1348938754" sldId="396"/>
        </pc:sldMkLst>
      </pc:sldChg>
      <pc:sldChg chg="del">
        <pc:chgData name="Fei Qi" userId="3a0329be-6602-4f64-938f-1fc3eca2c3af" providerId="ADAL" clId="{E815B67A-DE7D-4410-AB34-1AB3F229CA20}" dt="2024-01-13T17:41:49.513" v="2261" actId="47"/>
        <pc:sldMkLst>
          <pc:docMk/>
          <pc:sldMk cId="2858055197" sldId="397"/>
        </pc:sldMkLst>
      </pc:sldChg>
      <pc:sldChg chg="del">
        <pc:chgData name="Fei Qi" userId="3a0329be-6602-4f64-938f-1fc3eca2c3af" providerId="ADAL" clId="{E815B67A-DE7D-4410-AB34-1AB3F229CA20}" dt="2024-01-13T17:41:49.513" v="2261" actId="47"/>
        <pc:sldMkLst>
          <pc:docMk/>
          <pc:sldMk cId="588733355" sldId="399"/>
        </pc:sldMkLst>
      </pc:sldChg>
      <pc:sldChg chg="del">
        <pc:chgData name="Fei Qi" userId="3a0329be-6602-4f64-938f-1fc3eca2c3af" providerId="ADAL" clId="{E815B67A-DE7D-4410-AB34-1AB3F229CA20}" dt="2024-01-13T17:41:49.513" v="2261" actId="47"/>
        <pc:sldMkLst>
          <pc:docMk/>
          <pc:sldMk cId="3815918159" sldId="400"/>
        </pc:sldMkLst>
      </pc:sldChg>
      <pc:sldChg chg="del">
        <pc:chgData name="Fei Qi" userId="3a0329be-6602-4f64-938f-1fc3eca2c3af" providerId="ADAL" clId="{E815B67A-DE7D-4410-AB34-1AB3F229CA20}" dt="2024-01-13T17:41:49.513" v="2261" actId="47"/>
        <pc:sldMkLst>
          <pc:docMk/>
          <pc:sldMk cId="3431052280" sldId="401"/>
        </pc:sldMkLst>
      </pc:sldChg>
      <pc:sldChg chg="del">
        <pc:chgData name="Fei Qi" userId="3a0329be-6602-4f64-938f-1fc3eca2c3af" providerId="ADAL" clId="{E815B67A-DE7D-4410-AB34-1AB3F229CA20}" dt="2024-01-13T17:41:49.513" v="2261" actId="47"/>
        <pc:sldMkLst>
          <pc:docMk/>
          <pc:sldMk cId="3162077448" sldId="402"/>
        </pc:sldMkLst>
      </pc:sldChg>
      <pc:sldChg chg="del">
        <pc:chgData name="Fei Qi" userId="3a0329be-6602-4f64-938f-1fc3eca2c3af" providerId="ADAL" clId="{E815B67A-DE7D-4410-AB34-1AB3F229CA20}" dt="2024-01-13T17:41:49.513" v="2261" actId="47"/>
        <pc:sldMkLst>
          <pc:docMk/>
          <pc:sldMk cId="3879967478" sldId="403"/>
        </pc:sldMkLst>
      </pc:sldChg>
      <pc:sldChg chg="del">
        <pc:chgData name="Fei Qi" userId="3a0329be-6602-4f64-938f-1fc3eca2c3af" providerId="ADAL" clId="{E815B67A-DE7D-4410-AB34-1AB3F229CA20}" dt="2024-01-13T17:41:49.513" v="2261" actId="47"/>
        <pc:sldMkLst>
          <pc:docMk/>
          <pc:sldMk cId="3614597793" sldId="404"/>
        </pc:sldMkLst>
      </pc:sldChg>
      <pc:sldChg chg="del">
        <pc:chgData name="Fei Qi" userId="3a0329be-6602-4f64-938f-1fc3eca2c3af" providerId="ADAL" clId="{E815B67A-DE7D-4410-AB34-1AB3F229CA20}" dt="2024-01-13T17:41:49.513" v="2261" actId="47"/>
        <pc:sldMkLst>
          <pc:docMk/>
          <pc:sldMk cId="3926682066" sldId="405"/>
        </pc:sldMkLst>
      </pc:sldChg>
      <pc:sldChg chg="del">
        <pc:chgData name="Fei Qi" userId="3a0329be-6602-4f64-938f-1fc3eca2c3af" providerId="ADAL" clId="{E815B67A-DE7D-4410-AB34-1AB3F229CA20}" dt="2024-01-13T17:41:49.513" v="2261" actId="47"/>
        <pc:sldMkLst>
          <pc:docMk/>
          <pc:sldMk cId="2900713021" sldId="406"/>
        </pc:sldMkLst>
      </pc:sldChg>
      <pc:sldChg chg="addSp delSp modSp add mod">
        <pc:chgData name="Fei Qi" userId="3a0329be-6602-4f64-938f-1fc3eca2c3af" providerId="ADAL" clId="{E815B67A-DE7D-4410-AB34-1AB3F229CA20}" dt="2024-01-13T17:20:34.332" v="1044" actId="20577"/>
        <pc:sldMkLst>
          <pc:docMk/>
          <pc:sldMk cId="2464711427" sldId="407"/>
        </pc:sldMkLst>
        <pc:spChg chg="mod">
          <ac:chgData name="Fei Qi" userId="3a0329be-6602-4f64-938f-1fc3eca2c3af" providerId="ADAL" clId="{E815B67A-DE7D-4410-AB34-1AB3F229CA20}" dt="2024-01-13T17:14:33.842" v="772" actId="20577"/>
          <ac:spMkLst>
            <pc:docMk/>
            <pc:sldMk cId="2464711427" sldId="407"/>
            <ac:spMk id="5" creationId="{EAD69010-CC1E-4931-8BC7-A939C54F0B90}"/>
          </ac:spMkLst>
        </pc:spChg>
        <pc:spChg chg="mod">
          <ac:chgData name="Fei Qi" userId="3a0329be-6602-4f64-938f-1fc3eca2c3af" providerId="ADAL" clId="{E815B67A-DE7D-4410-AB34-1AB3F229CA20}" dt="2024-01-13T17:20:34.332" v="1044" actId="20577"/>
          <ac:spMkLst>
            <pc:docMk/>
            <pc:sldMk cId="2464711427" sldId="407"/>
            <ac:spMk id="9" creationId="{7B79891C-44AC-42CB-B666-2D8C18C8DBDF}"/>
          </ac:spMkLst>
        </pc:spChg>
        <pc:spChg chg="add mod">
          <ac:chgData name="Fei Qi" userId="3a0329be-6602-4f64-938f-1fc3eca2c3af" providerId="ADAL" clId="{E815B67A-DE7D-4410-AB34-1AB3F229CA20}" dt="2024-01-13T17:18:31.379" v="1004" actId="1076"/>
          <ac:spMkLst>
            <pc:docMk/>
            <pc:sldMk cId="2464711427" sldId="407"/>
            <ac:spMk id="11" creationId="{3B3144A4-5810-53AA-0435-93D28587A0F4}"/>
          </ac:spMkLst>
        </pc:spChg>
        <pc:spChg chg="add del mod">
          <ac:chgData name="Fei Qi" userId="3a0329be-6602-4f64-938f-1fc3eca2c3af" providerId="ADAL" clId="{E815B67A-DE7D-4410-AB34-1AB3F229CA20}" dt="2024-01-13T17:18:26.721" v="1003" actId="21"/>
          <ac:spMkLst>
            <pc:docMk/>
            <pc:sldMk cId="2464711427" sldId="407"/>
            <ac:spMk id="22" creationId="{A35F56F5-3223-62D7-3864-A6DB662FD08E}"/>
          </ac:spMkLst>
        </pc:spChg>
        <pc:spChg chg="add mod">
          <ac:chgData name="Fei Qi" userId="3a0329be-6602-4f64-938f-1fc3eca2c3af" providerId="ADAL" clId="{E815B67A-DE7D-4410-AB34-1AB3F229CA20}" dt="2024-01-13T17:18:37.516" v="1006" actId="1076"/>
          <ac:spMkLst>
            <pc:docMk/>
            <pc:sldMk cId="2464711427" sldId="407"/>
            <ac:spMk id="36" creationId="{A35F56F5-3223-62D7-3864-A6DB662FD08E}"/>
          </ac:spMkLst>
        </pc:spChg>
        <pc:graphicFrameChg chg="add del">
          <ac:chgData name="Fei Qi" userId="3a0329be-6602-4f64-938f-1fc3eca2c3af" providerId="ADAL" clId="{E815B67A-DE7D-4410-AB34-1AB3F229CA20}" dt="2024-01-13T17:17:04.735" v="974"/>
          <ac:graphicFrameMkLst>
            <pc:docMk/>
            <pc:sldMk cId="2464711427" sldId="407"/>
            <ac:graphicFrameMk id="12" creationId="{6C642792-2009-1DB9-81A8-9B27CB84759B}"/>
          </ac:graphicFrameMkLst>
        </pc:graphicFrameChg>
        <pc:cxnChg chg="add mod">
          <ac:chgData name="Fei Qi" userId="3a0329be-6602-4f64-938f-1fc3eca2c3af" providerId="ADAL" clId="{E815B67A-DE7D-4410-AB34-1AB3F229CA20}" dt="2024-01-13T17:18:31.379" v="1004" actId="1076"/>
          <ac:cxnSpMkLst>
            <pc:docMk/>
            <pc:sldMk cId="2464711427" sldId="407"/>
            <ac:cxnSpMk id="3" creationId="{7FEC36BC-6248-C043-F19E-BC9F4D913380}"/>
          </ac:cxnSpMkLst>
        </pc:cxnChg>
        <pc:cxnChg chg="add mod">
          <ac:chgData name="Fei Qi" userId="3a0329be-6602-4f64-938f-1fc3eca2c3af" providerId="ADAL" clId="{E815B67A-DE7D-4410-AB34-1AB3F229CA20}" dt="2024-01-13T17:18:31.379" v="1004" actId="1076"/>
          <ac:cxnSpMkLst>
            <pc:docMk/>
            <pc:sldMk cId="2464711427" sldId="407"/>
            <ac:cxnSpMk id="4" creationId="{85134650-364D-035C-0BAE-07168D7A9712}"/>
          </ac:cxnSpMkLst>
        </pc:cxnChg>
        <pc:cxnChg chg="add mod">
          <ac:chgData name="Fei Qi" userId="3a0329be-6602-4f64-938f-1fc3eca2c3af" providerId="ADAL" clId="{E815B67A-DE7D-4410-AB34-1AB3F229CA20}" dt="2024-01-13T17:18:31.379" v="1004" actId="1076"/>
          <ac:cxnSpMkLst>
            <pc:docMk/>
            <pc:sldMk cId="2464711427" sldId="407"/>
            <ac:cxnSpMk id="8" creationId="{09030606-4FDB-D1AF-5E79-442B7C86BE89}"/>
          </ac:cxnSpMkLst>
        </pc:cxnChg>
        <pc:cxnChg chg="add mod">
          <ac:chgData name="Fei Qi" userId="3a0329be-6602-4f64-938f-1fc3eca2c3af" providerId="ADAL" clId="{E815B67A-DE7D-4410-AB34-1AB3F229CA20}" dt="2024-01-13T17:18:31.379" v="1004" actId="1076"/>
          <ac:cxnSpMkLst>
            <pc:docMk/>
            <pc:sldMk cId="2464711427" sldId="407"/>
            <ac:cxnSpMk id="14" creationId="{4112F29B-C261-F89E-A8D7-24DEC3384F01}"/>
          </ac:cxnSpMkLst>
        </pc:cxnChg>
        <pc:cxnChg chg="add mod">
          <ac:chgData name="Fei Qi" userId="3a0329be-6602-4f64-938f-1fc3eca2c3af" providerId="ADAL" clId="{E815B67A-DE7D-4410-AB34-1AB3F229CA20}" dt="2024-01-13T17:18:31.379" v="1004" actId="1076"/>
          <ac:cxnSpMkLst>
            <pc:docMk/>
            <pc:sldMk cId="2464711427" sldId="407"/>
            <ac:cxnSpMk id="15" creationId="{7B14C4EA-879E-3950-735B-732F143B20E3}"/>
          </ac:cxnSpMkLst>
        </pc:cxnChg>
        <pc:cxnChg chg="add mod">
          <ac:chgData name="Fei Qi" userId="3a0329be-6602-4f64-938f-1fc3eca2c3af" providerId="ADAL" clId="{E815B67A-DE7D-4410-AB34-1AB3F229CA20}" dt="2024-01-13T17:18:31.379" v="1004" actId="1076"/>
          <ac:cxnSpMkLst>
            <pc:docMk/>
            <pc:sldMk cId="2464711427" sldId="407"/>
            <ac:cxnSpMk id="16" creationId="{752B9BBC-2CF8-BFCE-10D9-B6F0725144AE}"/>
          </ac:cxnSpMkLst>
        </pc:cxnChg>
        <pc:cxnChg chg="add mod">
          <ac:chgData name="Fei Qi" userId="3a0329be-6602-4f64-938f-1fc3eca2c3af" providerId="ADAL" clId="{E815B67A-DE7D-4410-AB34-1AB3F229CA20}" dt="2024-01-13T17:18:31.379" v="1004" actId="1076"/>
          <ac:cxnSpMkLst>
            <pc:docMk/>
            <pc:sldMk cId="2464711427" sldId="407"/>
            <ac:cxnSpMk id="17" creationId="{C8BCD6E3-9BED-BB92-EAB2-D6824CDFBFFF}"/>
          </ac:cxnSpMkLst>
        </pc:cxnChg>
        <pc:cxnChg chg="add mod">
          <ac:chgData name="Fei Qi" userId="3a0329be-6602-4f64-938f-1fc3eca2c3af" providerId="ADAL" clId="{E815B67A-DE7D-4410-AB34-1AB3F229CA20}" dt="2024-01-13T17:18:31.379" v="1004" actId="1076"/>
          <ac:cxnSpMkLst>
            <pc:docMk/>
            <pc:sldMk cId="2464711427" sldId="407"/>
            <ac:cxnSpMk id="18" creationId="{0D01C985-514D-B1A9-87D5-A401AA183011}"/>
          </ac:cxnSpMkLst>
        </pc:cxnChg>
        <pc:cxnChg chg="add del mod">
          <ac:chgData name="Fei Qi" userId="3a0329be-6602-4f64-938f-1fc3eca2c3af" providerId="ADAL" clId="{E815B67A-DE7D-4410-AB34-1AB3F229CA20}" dt="2024-01-13T17:18:26.721" v="1003" actId="21"/>
          <ac:cxnSpMkLst>
            <pc:docMk/>
            <pc:sldMk cId="2464711427" sldId="407"/>
            <ac:cxnSpMk id="19" creationId="{97173709-FD8B-1F98-F5C9-5EB26C434DF1}"/>
          </ac:cxnSpMkLst>
        </pc:cxnChg>
        <pc:cxnChg chg="add del mod">
          <ac:chgData name="Fei Qi" userId="3a0329be-6602-4f64-938f-1fc3eca2c3af" providerId="ADAL" clId="{E815B67A-DE7D-4410-AB34-1AB3F229CA20}" dt="2024-01-13T17:18:26.721" v="1003" actId="21"/>
          <ac:cxnSpMkLst>
            <pc:docMk/>
            <pc:sldMk cId="2464711427" sldId="407"/>
            <ac:cxnSpMk id="20" creationId="{AAE6C5EE-542A-2359-6D08-62FE1606D864}"/>
          </ac:cxnSpMkLst>
        </pc:cxnChg>
        <pc:cxnChg chg="add del mod">
          <ac:chgData name="Fei Qi" userId="3a0329be-6602-4f64-938f-1fc3eca2c3af" providerId="ADAL" clId="{E815B67A-DE7D-4410-AB34-1AB3F229CA20}" dt="2024-01-13T17:18:26.721" v="1003" actId="21"/>
          <ac:cxnSpMkLst>
            <pc:docMk/>
            <pc:sldMk cId="2464711427" sldId="407"/>
            <ac:cxnSpMk id="21" creationId="{99D9FE65-CF6F-A655-A9E6-8F520FEEAAE8}"/>
          </ac:cxnSpMkLst>
        </pc:cxnChg>
        <pc:cxnChg chg="add del mod">
          <ac:chgData name="Fei Qi" userId="3a0329be-6602-4f64-938f-1fc3eca2c3af" providerId="ADAL" clId="{E815B67A-DE7D-4410-AB34-1AB3F229CA20}" dt="2024-01-13T17:18:26.721" v="1003" actId="21"/>
          <ac:cxnSpMkLst>
            <pc:docMk/>
            <pc:sldMk cId="2464711427" sldId="407"/>
            <ac:cxnSpMk id="23" creationId="{E0949B0E-4900-6E25-D007-DEF348383483}"/>
          </ac:cxnSpMkLst>
        </pc:cxnChg>
        <pc:cxnChg chg="add del mod">
          <ac:chgData name="Fei Qi" userId="3a0329be-6602-4f64-938f-1fc3eca2c3af" providerId="ADAL" clId="{E815B67A-DE7D-4410-AB34-1AB3F229CA20}" dt="2024-01-13T17:18:02.935" v="990" actId="478"/>
          <ac:cxnSpMkLst>
            <pc:docMk/>
            <pc:sldMk cId="2464711427" sldId="407"/>
            <ac:cxnSpMk id="24" creationId="{DE0E8612-0B34-213E-C14B-8C30F0C8E84D}"/>
          </ac:cxnSpMkLst>
        </pc:cxnChg>
        <pc:cxnChg chg="add del mod">
          <ac:chgData name="Fei Qi" userId="3a0329be-6602-4f64-938f-1fc3eca2c3af" providerId="ADAL" clId="{E815B67A-DE7D-4410-AB34-1AB3F229CA20}" dt="2024-01-13T17:18:03.282" v="991" actId="478"/>
          <ac:cxnSpMkLst>
            <pc:docMk/>
            <pc:sldMk cId="2464711427" sldId="407"/>
            <ac:cxnSpMk id="25" creationId="{25BDCC6F-82A4-49D0-7EF0-FEA14197C2F5}"/>
          </ac:cxnSpMkLst>
        </pc:cxnChg>
        <pc:cxnChg chg="add del mod">
          <ac:chgData name="Fei Qi" userId="3a0329be-6602-4f64-938f-1fc3eca2c3af" providerId="ADAL" clId="{E815B67A-DE7D-4410-AB34-1AB3F229CA20}" dt="2024-01-13T17:18:04.039" v="992" actId="478"/>
          <ac:cxnSpMkLst>
            <pc:docMk/>
            <pc:sldMk cId="2464711427" sldId="407"/>
            <ac:cxnSpMk id="26" creationId="{626D9993-4B44-F098-17D6-C2B50BD1D143}"/>
          </ac:cxnSpMkLst>
        </pc:cxnChg>
        <pc:cxnChg chg="add del mod">
          <ac:chgData name="Fei Qi" userId="3a0329be-6602-4f64-938f-1fc3eca2c3af" providerId="ADAL" clId="{E815B67A-DE7D-4410-AB34-1AB3F229CA20}" dt="2024-01-13T17:18:04.496" v="993" actId="478"/>
          <ac:cxnSpMkLst>
            <pc:docMk/>
            <pc:sldMk cId="2464711427" sldId="407"/>
            <ac:cxnSpMk id="27" creationId="{DFFD1169-F7C8-C94C-EE73-6F145CF5853E}"/>
          </ac:cxnSpMkLst>
        </pc:cxnChg>
        <pc:cxnChg chg="add del mod">
          <ac:chgData name="Fei Qi" userId="3a0329be-6602-4f64-938f-1fc3eca2c3af" providerId="ADAL" clId="{E815B67A-DE7D-4410-AB34-1AB3F229CA20}" dt="2024-01-13T17:18:26.721" v="1003" actId="21"/>
          <ac:cxnSpMkLst>
            <pc:docMk/>
            <pc:sldMk cId="2464711427" sldId="407"/>
            <ac:cxnSpMk id="29" creationId="{09A24065-D9BF-8FC8-CE4A-D255E1EE6D33}"/>
          </ac:cxnSpMkLst>
        </pc:cxnChg>
        <pc:cxnChg chg="add del mod">
          <ac:chgData name="Fei Qi" userId="3a0329be-6602-4f64-938f-1fc3eca2c3af" providerId="ADAL" clId="{E815B67A-DE7D-4410-AB34-1AB3F229CA20}" dt="2024-01-13T17:18:26.721" v="1003" actId="21"/>
          <ac:cxnSpMkLst>
            <pc:docMk/>
            <pc:sldMk cId="2464711427" sldId="407"/>
            <ac:cxnSpMk id="30" creationId="{1D16A3FA-A594-688B-0EE4-62482756297E}"/>
          </ac:cxnSpMkLst>
        </pc:cxnChg>
        <pc:cxnChg chg="add del mod">
          <ac:chgData name="Fei Qi" userId="3a0329be-6602-4f64-938f-1fc3eca2c3af" providerId="ADAL" clId="{E815B67A-DE7D-4410-AB34-1AB3F229CA20}" dt="2024-01-13T17:18:26.721" v="1003" actId="21"/>
          <ac:cxnSpMkLst>
            <pc:docMk/>
            <pc:sldMk cId="2464711427" sldId="407"/>
            <ac:cxnSpMk id="31" creationId="{775785DE-5F6F-F481-59FF-0A7D6541B2D3}"/>
          </ac:cxnSpMkLst>
        </pc:cxnChg>
        <pc:cxnChg chg="add del mod">
          <ac:chgData name="Fei Qi" userId="3a0329be-6602-4f64-938f-1fc3eca2c3af" providerId="ADAL" clId="{E815B67A-DE7D-4410-AB34-1AB3F229CA20}" dt="2024-01-13T17:18:26.721" v="1003" actId="21"/>
          <ac:cxnSpMkLst>
            <pc:docMk/>
            <pc:sldMk cId="2464711427" sldId="407"/>
            <ac:cxnSpMk id="32" creationId="{49072BFC-7964-1813-A87B-06288FA8E71C}"/>
          </ac:cxnSpMkLst>
        </pc:cxnChg>
        <pc:cxnChg chg="add mod">
          <ac:chgData name="Fei Qi" userId="3a0329be-6602-4f64-938f-1fc3eca2c3af" providerId="ADAL" clId="{E815B67A-DE7D-4410-AB34-1AB3F229CA20}" dt="2024-01-13T17:18:37.516" v="1006" actId="1076"/>
          <ac:cxnSpMkLst>
            <pc:docMk/>
            <pc:sldMk cId="2464711427" sldId="407"/>
            <ac:cxnSpMk id="33" creationId="{97173709-FD8B-1F98-F5C9-5EB26C434DF1}"/>
          </ac:cxnSpMkLst>
        </pc:cxnChg>
        <pc:cxnChg chg="add mod">
          <ac:chgData name="Fei Qi" userId="3a0329be-6602-4f64-938f-1fc3eca2c3af" providerId="ADAL" clId="{E815B67A-DE7D-4410-AB34-1AB3F229CA20}" dt="2024-01-13T17:18:37.516" v="1006" actId="1076"/>
          <ac:cxnSpMkLst>
            <pc:docMk/>
            <pc:sldMk cId="2464711427" sldId="407"/>
            <ac:cxnSpMk id="34" creationId="{AAE6C5EE-542A-2359-6D08-62FE1606D864}"/>
          </ac:cxnSpMkLst>
        </pc:cxnChg>
        <pc:cxnChg chg="add mod">
          <ac:chgData name="Fei Qi" userId="3a0329be-6602-4f64-938f-1fc3eca2c3af" providerId="ADAL" clId="{E815B67A-DE7D-4410-AB34-1AB3F229CA20}" dt="2024-01-13T17:18:37.516" v="1006" actId="1076"/>
          <ac:cxnSpMkLst>
            <pc:docMk/>
            <pc:sldMk cId="2464711427" sldId="407"/>
            <ac:cxnSpMk id="35" creationId="{99D9FE65-CF6F-A655-A9E6-8F520FEEAAE8}"/>
          </ac:cxnSpMkLst>
        </pc:cxnChg>
        <pc:cxnChg chg="add mod">
          <ac:chgData name="Fei Qi" userId="3a0329be-6602-4f64-938f-1fc3eca2c3af" providerId="ADAL" clId="{E815B67A-DE7D-4410-AB34-1AB3F229CA20}" dt="2024-01-13T17:18:37.516" v="1006" actId="1076"/>
          <ac:cxnSpMkLst>
            <pc:docMk/>
            <pc:sldMk cId="2464711427" sldId="407"/>
            <ac:cxnSpMk id="37" creationId="{E0949B0E-4900-6E25-D007-DEF348383483}"/>
          </ac:cxnSpMkLst>
        </pc:cxnChg>
        <pc:cxnChg chg="add mod">
          <ac:chgData name="Fei Qi" userId="3a0329be-6602-4f64-938f-1fc3eca2c3af" providerId="ADAL" clId="{E815B67A-DE7D-4410-AB34-1AB3F229CA20}" dt="2024-01-13T17:18:37.516" v="1006" actId="1076"/>
          <ac:cxnSpMkLst>
            <pc:docMk/>
            <pc:sldMk cId="2464711427" sldId="407"/>
            <ac:cxnSpMk id="38" creationId="{09A24065-D9BF-8FC8-CE4A-D255E1EE6D33}"/>
          </ac:cxnSpMkLst>
        </pc:cxnChg>
        <pc:cxnChg chg="add mod">
          <ac:chgData name="Fei Qi" userId="3a0329be-6602-4f64-938f-1fc3eca2c3af" providerId="ADAL" clId="{E815B67A-DE7D-4410-AB34-1AB3F229CA20}" dt="2024-01-13T17:18:37.516" v="1006" actId="1076"/>
          <ac:cxnSpMkLst>
            <pc:docMk/>
            <pc:sldMk cId="2464711427" sldId="407"/>
            <ac:cxnSpMk id="39" creationId="{1D16A3FA-A594-688B-0EE4-62482756297E}"/>
          </ac:cxnSpMkLst>
        </pc:cxnChg>
        <pc:cxnChg chg="add mod">
          <ac:chgData name="Fei Qi" userId="3a0329be-6602-4f64-938f-1fc3eca2c3af" providerId="ADAL" clId="{E815B67A-DE7D-4410-AB34-1AB3F229CA20}" dt="2024-01-13T17:18:37.516" v="1006" actId="1076"/>
          <ac:cxnSpMkLst>
            <pc:docMk/>
            <pc:sldMk cId="2464711427" sldId="407"/>
            <ac:cxnSpMk id="40" creationId="{775785DE-5F6F-F481-59FF-0A7D6541B2D3}"/>
          </ac:cxnSpMkLst>
        </pc:cxnChg>
        <pc:cxnChg chg="add mod">
          <ac:chgData name="Fei Qi" userId="3a0329be-6602-4f64-938f-1fc3eca2c3af" providerId="ADAL" clId="{E815B67A-DE7D-4410-AB34-1AB3F229CA20}" dt="2024-01-13T17:18:37.516" v="1006" actId="1076"/>
          <ac:cxnSpMkLst>
            <pc:docMk/>
            <pc:sldMk cId="2464711427" sldId="407"/>
            <ac:cxnSpMk id="41" creationId="{49072BFC-7964-1813-A87B-06288FA8E71C}"/>
          </ac:cxnSpMkLst>
        </pc:cxnChg>
      </pc:sldChg>
      <pc:sldChg chg="addSp delSp modSp add mod">
        <pc:chgData name="Fei Qi" userId="3a0329be-6602-4f64-938f-1fc3eca2c3af" providerId="ADAL" clId="{E815B67A-DE7D-4410-AB34-1AB3F229CA20}" dt="2024-01-13T17:42:22.358" v="2264" actId="108"/>
        <pc:sldMkLst>
          <pc:docMk/>
          <pc:sldMk cId="1350585776" sldId="408"/>
        </pc:sldMkLst>
        <pc:spChg chg="mod">
          <ac:chgData name="Fei Qi" userId="3a0329be-6602-4f64-938f-1fc3eca2c3af" providerId="ADAL" clId="{E815B67A-DE7D-4410-AB34-1AB3F229CA20}" dt="2024-01-13T17:42:22.358" v="2264" actId="108"/>
          <ac:spMkLst>
            <pc:docMk/>
            <pc:sldMk cId="1350585776" sldId="408"/>
            <ac:spMk id="9" creationId="{7B79891C-44AC-42CB-B666-2D8C18C8DBDF}"/>
          </ac:spMkLst>
        </pc:spChg>
        <pc:spChg chg="mod">
          <ac:chgData name="Fei Qi" userId="3a0329be-6602-4f64-938f-1fc3eca2c3af" providerId="ADAL" clId="{E815B67A-DE7D-4410-AB34-1AB3F229CA20}" dt="2024-01-13T17:22:21.391" v="1231" actId="1076"/>
          <ac:spMkLst>
            <pc:docMk/>
            <pc:sldMk cId="1350585776" sldId="408"/>
            <ac:spMk id="11" creationId="{3B3144A4-5810-53AA-0435-93D28587A0F4}"/>
          </ac:spMkLst>
        </pc:spChg>
        <pc:spChg chg="add mod">
          <ac:chgData name="Fei Qi" userId="3a0329be-6602-4f64-938f-1fc3eca2c3af" providerId="ADAL" clId="{E815B67A-DE7D-4410-AB34-1AB3F229CA20}" dt="2024-01-13T17:22:40.146" v="1235" actId="1076"/>
          <ac:spMkLst>
            <pc:docMk/>
            <pc:sldMk cId="1350585776" sldId="408"/>
            <ac:spMk id="31" creationId="{73A4A6EB-11AA-E20E-B9ED-88C7AF229CB9}"/>
          </ac:spMkLst>
        </pc:spChg>
        <pc:cxnChg chg="add mod">
          <ac:chgData name="Fei Qi" userId="3a0329be-6602-4f64-938f-1fc3eca2c3af" providerId="ADAL" clId="{E815B67A-DE7D-4410-AB34-1AB3F229CA20}" dt="2024-01-13T17:22:21.391" v="1231" actId="1076"/>
          <ac:cxnSpMkLst>
            <pc:docMk/>
            <pc:sldMk cId="1350585776" sldId="408"/>
            <ac:cxnSpMk id="2" creationId="{E0949B0E-4900-6E25-D007-DEF348383483}"/>
          </ac:cxnSpMkLst>
        </pc:cxnChg>
        <pc:cxnChg chg="mod">
          <ac:chgData name="Fei Qi" userId="3a0329be-6602-4f64-938f-1fc3eca2c3af" providerId="ADAL" clId="{E815B67A-DE7D-4410-AB34-1AB3F229CA20}" dt="2024-01-13T17:22:21.391" v="1231" actId="1076"/>
          <ac:cxnSpMkLst>
            <pc:docMk/>
            <pc:sldMk cId="1350585776" sldId="408"/>
            <ac:cxnSpMk id="3" creationId="{7FEC36BC-6248-C043-F19E-BC9F4D913380}"/>
          </ac:cxnSpMkLst>
        </pc:cxnChg>
        <pc:cxnChg chg="mod">
          <ac:chgData name="Fei Qi" userId="3a0329be-6602-4f64-938f-1fc3eca2c3af" providerId="ADAL" clId="{E815B67A-DE7D-4410-AB34-1AB3F229CA20}" dt="2024-01-13T17:22:21.391" v="1231" actId="1076"/>
          <ac:cxnSpMkLst>
            <pc:docMk/>
            <pc:sldMk cId="1350585776" sldId="408"/>
            <ac:cxnSpMk id="4" creationId="{85134650-364D-035C-0BAE-07168D7A9712}"/>
          </ac:cxnSpMkLst>
        </pc:cxnChg>
        <pc:cxnChg chg="add mod">
          <ac:chgData name="Fei Qi" userId="3a0329be-6602-4f64-938f-1fc3eca2c3af" providerId="ADAL" clId="{E815B67A-DE7D-4410-AB34-1AB3F229CA20}" dt="2024-01-13T17:22:21.391" v="1231" actId="1076"/>
          <ac:cxnSpMkLst>
            <pc:docMk/>
            <pc:sldMk cId="1350585776" sldId="408"/>
            <ac:cxnSpMk id="6" creationId="{09A24065-D9BF-8FC8-CE4A-D255E1EE6D33}"/>
          </ac:cxnSpMkLst>
        </pc:cxnChg>
        <pc:cxnChg chg="add mod">
          <ac:chgData name="Fei Qi" userId="3a0329be-6602-4f64-938f-1fc3eca2c3af" providerId="ADAL" clId="{E815B67A-DE7D-4410-AB34-1AB3F229CA20}" dt="2024-01-13T17:22:21.391" v="1231" actId="1076"/>
          <ac:cxnSpMkLst>
            <pc:docMk/>
            <pc:sldMk cId="1350585776" sldId="408"/>
            <ac:cxnSpMk id="7" creationId="{1D16A3FA-A594-688B-0EE4-62482756297E}"/>
          </ac:cxnSpMkLst>
        </pc:cxnChg>
        <pc:cxnChg chg="mod">
          <ac:chgData name="Fei Qi" userId="3a0329be-6602-4f64-938f-1fc3eca2c3af" providerId="ADAL" clId="{E815B67A-DE7D-4410-AB34-1AB3F229CA20}" dt="2024-01-13T17:22:21.391" v="1231" actId="1076"/>
          <ac:cxnSpMkLst>
            <pc:docMk/>
            <pc:sldMk cId="1350585776" sldId="408"/>
            <ac:cxnSpMk id="8" creationId="{09030606-4FDB-D1AF-5E79-442B7C86BE89}"/>
          </ac:cxnSpMkLst>
        </pc:cxnChg>
        <pc:cxnChg chg="add mod">
          <ac:chgData name="Fei Qi" userId="3a0329be-6602-4f64-938f-1fc3eca2c3af" providerId="ADAL" clId="{E815B67A-DE7D-4410-AB34-1AB3F229CA20}" dt="2024-01-13T17:22:21.391" v="1231" actId="1076"/>
          <ac:cxnSpMkLst>
            <pc:docMk/>
            <pc:sldMk cId="1350585776" sldId="408"/>
            <ac:cxnSpMk id="10" creationId="{775785DE-5F6F-F481-59FF-0A7D6541B2D3}"/>
          </ac:cxnSpMkLst>
        </pc:cxnChg>
        <pc:cxnChg chg="add mod">
          <ac:chgData name="Fei Qi" userId="3a0329be-6602-4f64-938f-1fc3eca2c3af" providerId="ADAL" clId="{E815B67A-DE7D-4410-AB34-1AB3F229CA20}" dt="2024-01-13T17:22:21.391" v="1231" actId="1076"/>
          <ac:cxnSpMkLst>
            <pc:docMk/>
            <pc:sldMk cId="1350585776" sldId="408"/>
            <ac:cxnSpMk id="12" creationId="{49072BFC-7964-1813-A87B-06288FA8E71C}"/>
          </ac:cxnSpMkLst>
        </pc:cxnChg>
        <pc:cxnChg chg="add mod">
          <ac:chgData name="Fei Qi" userId="3a0329be-6602-4f64-938f-1fc3eca2c3af" providerId="ADAL" clId="{E815B67A-DE7D-4410-AB34-1AB3F229CA20}" dt="2024-01-13T17:22:15.457" v="1230" actId="1076"/>
          <ac:cxnSpMkLst>
            <pc:docMk/>
            <pc:sldMk cId="1350585776" sldId="408"/>
            <ac:cxnSpMk id="13" creationId="{992DBA7A-6A93-D589-7893-EC5E0F4759E3}"/>
          </ac:cxnSpMkLst>
        </pc:cxnChg>
        <pc:cxnChg chg="mod">
          <ac:chgData name="Fei Qi" userId="3a0329be-6602-4f64-938f-1fc3eca2c3af" providerId="ADAL" clId="{E815B67A-DE7D-4410-AB34-1AB3F229CA20}" dt="2024-01-13T17:20:16.127" v="1038" actId="1076"/>
          <ac:cxnSpMkLst>
            <pc:docMk/>
            <pc:sldMk cId="1350585776" sldId="408"/>
            <ac:cxnSpMk id="14" creationId="{4112F29B-C261-F89E-A8D7-24DEC3384F01}"/>
          </ac:cxnSpMkLst>
        </pc:cxnChg>
        <pc:cxnChg chg="mod">
          <ac:chgData name="Fei Qi" userId="3a0329be-6602-4f64-938f-1fc3eca2c3af" providerId="ADAL" clId="{E815B67A-DE7D-4410-AB34-1AB3F229CA20}" dt="2024-01-13T17:20:16.127" v="1038" actId="1076"/>
          <ac:cxnSpMkLst>
            <pc:docMk/>
            <pc:sldMk cId="1350585776" sldId="408"/>
            <ac:cxnSpMk id="15" creationId="{7B14C4EA-879E-3950-735B-732F143B20E3}"/>
          </ac:cxnSpMkLst>
        </pc:cxnChg>
        <pc:cxnChg chg="mod">
          <ac:chgData name="Fei Qi" userId="3a0329be-6602-4f64-938f-1fc3eca2c3af" providerId="ADAL" clId="{E815B67A-DE7D-4410-AB34-1AB3F229CA20}" dt="2024-01-13T17:20:16.127" v="1038" actId="1076"/>
          <ac:cxnSpMkLst>
            <pc:docMk/>
            <pc:sldMk cId="1350585776" sldId="408"/>
            <ac:cxnSpMk id="16" creationId="{752B9BBC-2CF8-BFCE-10D9-B6F0725144AE}"/>
          </ac:cxnSpMkLst>
        </pc:cxnChg>
        <pc:cxnChg chg="mod">
          <ac:chgData name="Fei Qi" userId="3a0329be-6602-4f64-938f-1fc3eca2c3af" providerId="ADAL" clId="{E815B67A-DE7D-4410-AB34-1AB3F229CA20}" dt="2024-01-13T17:20:16.127" v="1038" actId="1076"/>
          <ac:cxnSpMkLst>
            <pc:docMk/>
            <pc:sldMk cId="1350585776" sldId="408"/>
            <ac:cxnSpMk id="17" creationId="{C8BCD6E3-9BED-BB92-EAB2-D6824CDFBFFF}"/>
          </ac:cxnSpMkLst>
        </pc:cxnChg>
        <pc:cxnChg chg="mod">
          <ac:chgData name="Fei Qi" userId="3a0329be-6602-4f64-938f-1fc3eca2c3af" providerId="ADAL" clId="{E815B67A-DE7D-4410-AB34-1AB3F229CA20}" dt="2024-01-13T17:20:16.127" v="1038" actId="1076"/>
          <ac:cxnSpMkLst>
            <pc:docMk/>
            <pc:sldMk cId="1350585776" sldId="408"/>
            <ac:cxnSpMk id="18" creationId="{0D01C985-514D-B1A9-87D5-A401AA183011}"/>
          </ac:cxnSpMkLst>
        </pc:cxnChg>
        <pc:cxnChg chg="add mod">
          <ac:chgData name="Fei Qi" userId="3a0329be-6602-4f64-938f-1fc3eca2c3af" providerId="ADAL" clId="{E815B67A-DE7D-4410-AB34-1AB3F229CA20}" dt="2024-01-13T17:22:15.457" v="1230" actId="1076"/>
          <ac:cxnSpMkLst>
            <pc:docMk/>
            <pc:sldMk cId="1350585776" sldId="408"/>
            <ac:cxnSpMk id="19" creationId="{113236A6-CE38-E475-E545-42C2ED7286FD}"/>
          </ac:cxnSpMkLst>
        </pc:cxnChg>
        <pc:cxnChg chg="add mod">
          <ac:chgData name="Fei Qi" userId="3a0329be-6602-4f64-938f-1fc3eca2c3af" providerId="ADAL" clId="{E815B67A-DE7D-4410-AB34-1AB3F229CA20}" dt="2024-01-13T17:22:15.457" v="1230" actId="1076"/>
          <ac:cxnSpMkLst>
            <pc:docMk/>
            <pc:sldMk cId="1350585776" sldId="408"/>
            <ac:cxnSpMk id="20" creationId="{8CA8F8EF-5FD4-A3CA-1777-EB6343D91DC6}"/>
          </ac:cxnSpMkLst>
        </pc:cxnChg>
        <pc:cxnChg chg="add mod">
          <ac:chgData name="Fei Qi" userId="3a0329be-6602-4f64-938f-1fc3eca2c3af" providerId="ADAL" clId="{E815B67A-DE7D-4410-AB34-1AB3F229CA20}" dt="2024-01-13T17:22:15.457" v="1230" actId="1076"/>
          <ac:cxnSpMkLst>
            <pc:docMk/>
            <pc:sldMk cId="1350585776" sldId="408"/>
            <ac:cxnSpMk id="21" creationId="{528E46A4-0428-54B0-3292-49AE7ECAA257}"/>
          </ac:cxnSpMkLst>
        </pc:cxnChg>
        <pc:cxnChg chg="add mod">
          <ac:chgData name="Fei Qi" userId="3a0329be-6602-4f64-938f-1fc3eca2c3af" providerId="ADAL" clId="{E815B67A-DE7D-4410-AB34-1AB3F229CA20}" dt="2024-01-13T17:22:15.457" v="1230" actId="1076"/>
          <ac:cxnSpMkLst>
            <pc:docMk/>
            <pc:sldMk cId="1350585776" sldId="408"/>
            <ac:cxnSpMk id="22" creationId="{4E29CB1F-DB14-8DA4-EB8B-D96FDB68EBFD}"/>
          </ac:cxnSpMkLst>
        </pc:cxnChg>
        <pc:cxnChg chg="add mod">
          <ac:chgData name="Fei Qi" userId="3a0329be-6602-4f64-938f-1fc3eca2c3af" providerId="ADAL" clId="{E815B67A-DE7D-4410-AB34-1AB3F229CA20}" dt="2024-01-13T17:22:31.430" v="1233" actId="1076"/>
          <ac:cxnSpMkLst>
            <pc:docMk/>
            <pc:sldMk cId="1350585776" sldId="408"/>
            <ac:cxnSpMk id="23" creationId="{F67B47B6-61C9-4262-5AF3-52A8E06C6CA1}"/>
          </ac:cxnSpMkLst>
        </pc:cxnChg>
        <pc:cxnChg chg="add mod">
          <ac:chgData name="Fei Qi" userId="3a0329be-6602-4f64-938f-1fc3eca2c3af" providerId="ADAL" clId="{E815B67A-DE7D-4410-AB34-1AB3F229CA20}" dt="2024-01-13T17:22:31.430" v="1233" actId="1076"/>
          <ac:cxnSpMkLst>
            <pc:docMk/>
            <pc:sldMk cId="1350585776" sldId="408"/>
            <ac:cxnSpMk id="24" creationId="{4F23EF4A-2DD2-0D41-C952-590E791E05FE}"/>
          </ac:cxnSpMkLst>
        </pc:cxnChg>
        <pc:cxnChg chg="add mod">
          <ac:chgData name="Fei Qi" userId="3a0329be-6602-4f64-938f-1fc3eca2c3af" providerId="ADAL" clId="{E815B67A-DE7D-4410-AB34-1AB3F229CA20}" dt="2024-01-13T17:22:31.430" v="1233" actId="1076"/>
          <ac:cxnSpMkLst>
            <pc:docMk/>
            <pc:sldMk cId="1350585776" sldId="408"/>
            <ac:cxnSpMk id="25" creationId="{52A0C66F-069E-11D5-E81D-25877AB702B0}"/>
          </ac:cxnSpMkLst>
        </pc:cxnChg>
        <pc:cxnChg chg="add mod">
          <ac:chgData name="Fei Qi" userId="3a0329be-6602-4f64-938f-1fc3eca2c3af" providerId="ADAL" clId="{E815B67A-DE7D-4410-AB34-1AB3F229CA20}" dt="2024-01-13T17:22:31.430" v="1233" actId="1076"/>
          <ac:cxnSpMkLst>
            <pc:docMk/>
            <pc:sldMk cId="1350585776" sldId="408"/>
            <ac:cxnSpMk id="26" creationId="{30F77110-97A5-0799-C5AD-7A6774A656DE}"/>
          </ac:cxnSpMkLst>
        </pc:cxnChg>
        <pc:cxnChg chg="add mod">
          <ac:chgData name="Fei Qi" userId="3a0329be-6602-4f64-938f-1fc3eca2c3af" providerId="ADAL" clId="{E815B67A-DE7D-4410-AB34-1AB3F229CA20}" dt="2024-01-13T17:22:31.430" v="1233" actId="1076"/>
          <ac:cxnSpMkLst>
            <pc:docMk/>
            <pc:sldMk cId="1350585776" sldId="408"/>
            <ac:cxnSpMk id="27" creationId="{27FF597A-64E5-ABB4-DE50-8E08C68B9F16}"/>
          </ac:cxnSpMkLst>
        </pc:cxnChg>
        <pc:cxnChg chg="add mod">
          <ac:chgData name="Fei Qi" userId="3a0329be-6602-4f64-938f-1fc3eca2c3af" providerId="ADAL" clId="{E815B67A-DE7D-4410-AB34-1AB3F229CA20}" dt="2024-01-13T17:22:40.146" v="1235" actId="1076"/>
          <ac:cxnSpMkLst>
            <pc:docMk/>
            <pc:sldMk cId="1350585776" sldId="408"/>
            <ac:cxnSpMk id="28" creationId="{0636B492-A3DE-26BC-07AB-84DBC97E5CD4}"/>
          </ac:cxnSpMkLst>
        </pc:cxnChg>
        <pc:cxnChg chg="add mod">
          <ac:chgData name="Fei Qi" userId="3a0329be-6602-4f64-938f-1fc3eca2c3af" providerId="ADAL" clId="{E815B67A-DE7D-4410-AB34-1AB3F229CA20}" dt="2024-01-13T17:22:40.146" v="1235" actId="1076"/>
          <ac:cxnSpMkLst>
            <pc:docMk/>
            <pc:sldMk cId="1350585776" sldId="408"/>
            <ac:cxnSpMk id="29" creationId="{79A5824D-BD4A-869D-8015-D1B779473961}"/>
          </ac:cxnSpMkLst>
        </pc:cxnChg>
        <pc:cxnChg chg="add mod">
          <ac:chgData name="Fei Qi" userId="3a0329be-6602-4f64-938f-1fc3eca2c3af" providerId="ADAL" clId="{E815B67A-DE7D-4410-AB34-1AB3F229CA20}" dt="2024-01-13T17:22:40.146" v="1235" actId="1076"/>
          <ac:cxnSpMkLst>
            <pc:docMk/>
            <pc:sldMk cId="1350585776" sldId="408"/>
            <ac:cxnSpMk id="30" creationId="{ECBF8DDD-5FDA-FF55-0067-762C56F668F2}"/>
          </ac:cxnSpMkLst>
        </pc:cxnChg>
        <pc:cxnChg chg="add del mod">
          <ac:chgData name="Fei Qi" userId="3a0329be-6602-4f64-938f-1fc3eca2c3af" providerId="ADAL" clId="{E815B67A-DE7D-4410-AB34-1AB3F229CA20}" dt="2024-01-13T17:22:48.295" v="1236" actId="478"/>
          <ac:cxnSpMkLst>
            <pc:docMk/>
            <pc:sldMk cId="1350585776" sldId="408"/>
            <ac:cxnSpMk id="32" creationId="{F2AAF9BA-3102-E5CC-6DB8-39C5ACBB5BAF}"/>
          </ac:cxnSpMkLst>
        </pc:cxnChg>
        <pc:cxnChg chg="del">
          <ac:chgData name="Fei Qi" userId="3a0329be-6602-4f64-938f-1fc3eca2c3af" providerId="ADAL" clId="{E815B67A-DE7D-4410-AB34-1AB3F229CA20}" dt="2024-01-13T17:20:02.035" v="1035" actId="21"/>
          <ac:cxnSpMkLst>
            <pc:docMk/>
            <pc:sldMk cId="1350585776" sldId="408"/>
            <ac:cxnSpMk id="37" creationId="{E0949B0E-4900-6E25-D007-DEF348383483}"/>
          </ac:cxnSpMkLst>
        </pc:cxnChg>
        <pc:cxnChg chg="del">
          <ac:chgData name="Fei Qi" userId="3a0329be-6602-4f64-938f-1fc3eca2c3af" providerId="ADAL" clId="{E815B67A-DE7D-4410-AB34-1AB3F229CA20}" dt="2024-01-13T17:20:02.035" v="1035" actId="21"/>
          <ac:cxnSpMkLst>
            <pc:docMk/>
            <pc:sldMk cId="1350585776" sldId="408"/>
            <ac:cxnSpMk id="38" creationId="{09A24065-D9BF-8FC8-CE4A-D255E1EE6D33}"/>
          </ac:cxnSpMkLst>
        </pc:cxnChg>
        <pc:cxnChg chg="del">
          <ac:chgData name="Fei Qi" userId="3a0329be-6602-4f64-938f-1fc3eca2c3af" providerId="ADAL" clId="{E815B67A-DE7D-4410-AB34-1AB3F229CA20}" dt="2024-01-13T17:20:02.035" v="1035" actId="21"/>
          <ac:cxnSpMkLst>
            <pc:docMk/>
            <pc:sldMk cId="1350585776" sldId="408"/>
            <ac:cxnSpMk id="39" creationId="{1D16A3FA-A594-688B-0EE4-62482756297E}"/>
          </ac:cxnSpMkLst>
        </pc:cxnChg>
        <pc:cxnChg chg="del">
          <ac:chgData name="Fei Qi" userId="3a0329be-6602-4f64-938f-1fc3eca2c3af" providerId="ADAL" clId="{E815B67A-DE7D-4410-AB34-1AB3F229CA20}" dt="2024-01-13T17:20:02.035" v="1035" actId="21"/>
          <ac:cxnSpMkLst>
            <pc:docMk/>
            <pc:sldMk cId="1350585776" sldId="408"/>
            <ac:cxnSpMk id="40" creationId="{775785DE-5F6F-F481-59FF-0A7D6541B2D3}"/>
          </ac:cxnSpMkLst>
        </pc:cxnChg>
        <pc:cxnChg chg="del">
          <ac:chgData name="Fei Qi" userId="3a0329be-6602-4f64-938f-1fc3eca2c3af" providerId="ADAL" clId="{E815B67A-DE7D-4410-AB34-1AB3F229CA20}" dt="2024-01-13T17:20:02.035" v="1035" actId="21"/>
          <ac:cxnSpMkLst>
            <pc:docMk/>
            <pc:sldMk cId="1350585776" sldId="408"/>
            <ac:cxnSpMk id="41" creationId="{49072BFC-7964-1813-A87B-06288FA8E71C}"/>
          </ac:cxnSpMkLst>
        </pc:cxnChg>
        <pc:cxnChg chg="add del mod">
          <ac:chgData name="Fei Qi" userId="3a0329be-6602-4f64-938f-1fc3eca2c3af" providerId="ADAL" clId="{E815B67A-DE7D-4410-AB34-1AB3F229CA20}" dt="2024-01-13T17:22:48.295" v="1236" actId="478"/>
          <ac:cxnSpMkLst>
            <pc:docMk/>
            <pc:sldMk cId="1350585776" sldId="408"/>
            <ac:cxnSpMk id="42" creationId="{55C07C81-7D29-5B08-EF91-AB4F062FA9E1}"/>
          </ac:cxnSpMkLst>
        </pc:cxnChg>
        <pc:cxnChg chg="add del mod">
          <ac:chgData name="Fei Qi" userId="3a0329be-6602-4f64-938f-1fc3eca2c3af" providerId="ADAL" clId="{E815B67A-DE7D-4410-AB34-1AB3F229CA20}" dt="2024-01-13T17:22:48.295" v="1236" actId="478"/>
          <ac:cxnSpMkLst>
            <pc:docMk/>
            <pc:sldMk cId="1350585776" sldId="408"/>
            <ac:cxnSpMk id="43" creationId="{13749918-E646-3F6D-8299-9B0980FF1A43}"/>
          </ac:cxnSpMkLst>
        </pc:cxnChg>
        <pc:cxnChg chg="add del mod">
          <ac:chgData name="Fei Qi" userId="3a0329be-6602-4f64-938f-1fc3eca2c3af" providerId="ADAL" clId="{E815B67A-DE7D-4410-AB34-1AB3F229CA20}" dt="2024-01-13T17:22:48.295" v="1236" actId="478"/>
          <ac:cxnSpMkLst>
            <pc:docMk/>
            <pc:sldMk cId="1350585776" sldId="408"/>
            <ac:cxnSpMk id="44" creationId="{65C96734-00BF-D432-B8FD-E23C811451CE}"/>
          </ac:cxnSpMkLst>
        </pc:cxnChg>
        <pc:cxnChg chg="add del mod">
          <ac:chgData name="Fei Qi" userId="3a0329be-6602-4f64-938f-1fc3eca2c3af" providerId="ADAL" clId="{E815B67A-DE7D-4410-AB34-1AB3F229CA20}" dt="2024-01-13T17:22:48.295" v="1236" actId="478"/>
          <ac:cxnSpMkLst>
            <pc:docMk/>
            <pc:sldMk cId="1350585776" sldId="408"/>
            <ac:cxnSpMk id="45" creationId="{6F91B83E-1609-B4C8-A8BF-1E6BA0A66A12}"/>
          </ac:cxnSpMkLst>
        </pc:cxnChg>
        <pc:cxnChg chg="add mod">
          <ac:chgData name="Fei Qi" userId="3a0329be-6602-4f64-938f-1fc3eca2c3af" providerId="ADAL" clId="{E815B67A-DE7D-4410-AB34-1AB3F229CA20}" dt="2024-01-13T17:22:40.146" v="1235" actId="1076"/>
          <ac:cxnSpMkLst>
            <pc:docMk/>
            <pc:sldMk cId="1350585776" sldId="408"/>
            <ac:cxnSpMk id="46" creationId="{1FC6CE8C-7365-871F-B687-ACA2FA521F47}"/>
          </ac:cxnSpMkLst>
        </pc:cxnChg>
        <pc:cxnChg chg="add mod">
          <ac:chgData name="Fei Qi" userId="3a0329be-6602-4f64-938f-1fc3eca2c3af" providerId="ADAL" clId="{E815B67A-DE7D-4410-AB34-1AB3F229CA20}" dt="2024-01-13T17:22:40.146" v="1235" actId="1076"/>
          <ac:cxnSpMkLst>
            <pc:docMk/>
            <pc:sldMk cId="1350585776" sldId="408"/>
            <ac:cxnSpMk id="47" creationId="{42FF44EF-7A35-FA67-4E4C-93ACE61C2BFE}"/>
          </ac:cxnSpMkLst>
        </pc:cxnChg>
        <pc:cxnChg chg="add mod">
          <ac:chgData name="Fei Qi" userId="3a0329be-6602-4f64-938f-1fc3eca2c3af" providerId="ADAL" clId="{E815B67A-DE7D-4410-AB34-1AB3F229CA20}" dt="2024-01-13T17:22:40.146" v="1235" actId="1076"/>
          <ac:cxnSpMkLst>
            <pc:docMk/>
            <pc:sldMk cId="1350585776" sldId="408"/>
            <ac:cxnSpMk id="48" creationId="{A150BE23-0920-E05A-37EE-B9219693CC33}"/>
          </ac:cxnSpMkLst>
        </pc:cxnChg>
        <pc:cxnChg chg="add mod">
          <ac:chgData name="Fei Qi" userId="3a0329be-6602-4f64-938f-1fc3eca2c3af" providerId="ADAL" clId="{E815B67A-DE7D-4410-AB34-1AB3F229CA20}" dt="2024-01-13T17:22:40.146" v="1235" actId="1076"/>
          <ac:cxnSpMkLst>
            <pc:docMk/>
            <pc:sldMk cId="1350585776" sldId="408"/>
            <ac:cxnSpMk id="49" creationId="{5F719E60-5398-3910-C0DC-5B1E98B7652C}"/>
          </ac:cxnSpMkLst>
        </pc:cxnChg>
        <pc:cxnChg chg="add mod">
          <ac:chgData name="Fei Qi" userId="3a0329be-6602-4f64-938f-1fc3eca2c3af" providerId="ADAL" clId="{E815B67A-DE7D-4410-AB34-1AB3F229CA20}" dt="2024-01-13T17:22:40.146" v="1235" actId="1076"/>
          <ac:cxnSpMkLst>
            <pc:docMk/>
            <pc:sldMk cId="1350585776" sldId="408"/>
            <ac:cxnSpMk id="50" creationId="{B8B5CA6C-808E-7891-290F-B07FA3DB8A30}"/>
          </ac:cxnSpMkLst>
        </pc:cxnChg>
        <pc:cxnChg chg="add mod">
          <ac:chgData name="Fei Qi" userId="3a0329be-6602-4f64-938f-1fc3eca2c3af" providerId="ADAL" clId="{E815B67A-DE7D-4410-AB34-1AB3F229CA20}" dt="2024-01-13T17:22:57.450" v="1238" actId="1076"/>
          <ac:cxnSpMkLst>
            <pc:docMk/>
            <pc:sldMk cId="1350585776" sldId="408"/>
            <ac:cxnSpMk id="51" creationId="{C620C0D0-AE5D-5295-D57B-9715121CE541}"/>
          </ac:cxnSpMkLst>
        </pc:cxnChg>
        <pc:cxnChg chg="add mod">
          <ac:chgData name="Fei Qi" userId="3a0329be-6602-4f64-938f-1fc3eca2c3af" providerId="ADAL" clId="{E815B67A-DE7D-4410-AB34-1AB3F229CA20}" dt="2024-01-13T17:22:57.450" v="1238" actId="1076"/>
          <ac:cxnSpMkLst>
            <pc:docMk/>
            <pc:sldMk cId="1350585776" sldId="408"/>
            <ac:cxnSpMk id="52" creationId="{411A340C-914C-BF27-06B5-639D19CE8A2C}"/>
          </ac:cxnSpMkLst>
        </pc:cxnChg>
        <pc:cxnChg chg="add mod">
          <ac:chgData name="Fei Qi" userId="3a0329be-6602-4f64-938f-1fc3eca2c3af" providerId="ADAL" clId="{E815B67A-DE7D-4410-AB34-1AB3F229CA20}" dt="2024-01-13T17:22:57.450" v="1238" actId="1076"/>
          <ac:cxnSpMkLst>
            <pc:docMk/>
            <pc:sldMk cId="1350585776" sldId="408"/>
            <ac:cxnSpMk id="53" creationId="{4DB32C6D-D617-1358-4454-91EAF0F5A9FB}"/>
          </ac:cxnSpMkLst>
        </pc:cxnChg>
        <pc:cxnChg chg="add mod">
          <ac:chgData name="Fei Qi" userId="3a0329be-6602-4f64-938f-1fc3eca2c3af" providerId="ADAL" clId="{E815B67A-DE7D-4410-AB34-1AB3F229CA20}" dt="2024-01-13T17:22:57.450" v="1238" actId="1076"/>
          <ac:cxnSpMkLst>
            <pc:docMk/>
            <pc:sldMk cId="1350585776" sldId="408"/>
            <ac:cxnSpMk id="54" creationId="{775298D0-F832-CD61-8C12-16552F726F5F}"/>
          </ac:cxnSpMkLst>
        </pc:cxnChg>
        <pc:cxnChg chg="add mod">
          <ac:chgData name="Fei Qi" userId="3a0329be-6602-4f64-938f-1fc3eca2c3af" providerId="ADAL" clId="{E815B67A-DE7D-4410-AB34-1AB3F229CA20}" dt="2024-01-13T17:22:57.450" v="1238" actId="1076"/>
          <ac:cxnSpMkLst>
            <pc:docMk/>
            <pc:sldMk cId="1350585776" sldId="408"/>
            <ac:cxnSpMk id="55" creationId="{CD5677EB-8DDC-5EFA-A953-B1348D2AF5E6}"/>
          </ac:cxnSpMkLst>
        </pc:cxnChg>
      </pc:sldChg>
      <pc:sldChg chg="modSp add mod">
        <pc:chgData name="Fei Qi" userId="3a0329be-6602-4f64-938f-1fc3eca2c3af" providerId="ADAL" clId="{E815B67A-DE7D-4410-AB34-1AB3F229CA20}" dt="2024-01-13T17:23:56.663" v="1266" actId="20577"/>
        <pc:sldMkLst>
          <pc:docMk/>
          <pc:sldMk cId="866232185" sldId="409"/>
        </pc:sldMkLst>
        <pc:spChg chg="mod">
          <ac:chgData name="Fei Qi" userId="3a0329be-6602-4f64-938f-1fc3eca2c3af" providerId="ADAL" clId="{E815B67A-DE7D-4410-AB34-1AB3F229CA20}" dt="2024-01-13T17:23:56.663" v="1266" actId="20577"/>
          <ac:spMkLst>
            <pc:docMk/>
            <pc:sldMk cId="866232185" sldId="409"/>
            <ac:spMk id="9" creationId="{7B79891C-44AC-42CB-B666-2D8C18C8DBDF}"/>
          </ac:spMkLst>
        </pc:spChg>
        <pc:cxnChg chg="mod">
          <ac:chgData name="Fei Qi" userId="3a0329be-6602-4f64-938f-1fc3eca2c3af" providerId="ADAL" clId="{E815B67A-DE7D-4410-AB34-1AB3F229CA20}" dt="2024-01-13T17:23:41.991" v="1258" actId="1076"/>
          <ac:cxnSpMkLst>
            <pc:docMk/>
            <pc:sldMk cId="866232185" sldId="409"/>
            <ac:cxnSpMk id="14" creationId="{4112F29B-C261-F89E-A8D7-24DEC3384F01}"/>
          </ac:cxnSpMkLst>
        </pc:cxnChg>
        <pc:cxnChg chg="mod">
          <ac:chgData name="Fei Qi" userId="3a0329be-6602-4f64-938f-1fc3eca2c3af" providerId="ADAL" clId="{E815B67A-DE7D-4410-AB34-1AB3F229CA20}" dt="2024-01-13T17:23:41.991" v="1258" actId="1076"/>
          <ac:cxnSpMkLst>
            <pc:docMk/>
            <pc:sldMk cId="866232185" sldId="409"/>
            <ac:cxnSpMk id="15" creationId="{7B14C4EA-879E-3950-735B-732F143B20E3}"/>
          </ac:cxnSpMkLst>
        </pc:cxnChg>
        <pc:cxnChg chg="mod">
          <ac:chgData name="Fei Qi" userId="3a0329be-6602-4f64-938f-1fc3eca2c3af" providerId="ADAL" clId="{E815B67A-DE7D-4410-AB34-1AB3F229CA20}" dt="2024-01-13T17:23:41.991" v="1258" actId="1076"/>
          <ac:cxnSpMkLst>
            <pc:docMk/>
            <pc:sldMk cId="866232185" sldId="409"/>
            <ac:cxnSpMk id="16" creationId="{752B9BBC-2CF8-BFCE-10D9-B6F0725144AE}"/>
          </ac:cxnSpMkLst>
        </pc:cxnChg>
        <pc:cxnChg chg="mod">
          <ac:chgData name="Fei Qi" userId="3a0329be-6602-4f64-938f-1fc3eca2c3af" providerId="ADAL" clId="{E815B67A-DE7D-4410-AB34-1AB3F229CA20}" dt="2024-01-13T17:23:41.991" v="1258" actId="1076"/>
          <ac:cxnSpMkLst>
            <pc:docMk/>
            <pc:sldMk cId="866232185" sldId="409"/>
            <ac:cxnSpMk id="17" creationId="{C8BCD6E3-9BED-BB92-EAB2-D6824CDFBFFF}"/>
          </ac:cxnSpMkLst>
        </pc:cxnChg>
        <pc:cxnChg chg="mod">
          <ac:chgData name="Fei Qi" userId="3a0329be-6602-4f64-938f-1fc3eca2c3af" providerId="ADAL" clId="{E815B67A-DE7D-4410-AB34-1AB3F229CA20}" dt="2024-01-13T17:23:41.991" v="1258" actId="1076"/>
          <ac:cxnSpMkLst>
            <pc:docMk/>
            <pc:sldMk cId="866232185" sldId="409"/>
            <ac:cxnSpMk id="18" creationId="{0D01C985-514D-B1A9-87D5-A401AA183011}"/>
          </ac:cxnSpMkLst>
        </pc:cxnChg>
        <pc:cxnChg chg="mod">
          <ac:chgData name="Fei Qi" userId="3a0329be-6602-4f64-938f-1fc3eca2c3af" providerId="ADAL" clId="{E815B67A-DE7D-4410-AB34-1AB3F229CA20}" dt="2024-01-13T17:23:48.233" v="1259" actId="1076"/>
          <ac:cxnSpMkLst>
            <pc:docMk/>
            <pc:sldMk cId="866232185" sldId="409"/>
            <ac:cxnSpMk id="37" creationId="{E0949B0E-4900-6E25-D007-DEF348383483}"/>
          </ac:cxnSpMkLst>
        </pc:cxnChg>
        <pc:cxnChg chg="mod">
          <ac:chgData name="Fei Qi" userId="3a0329be-6602-4f64-938f-1fc3eca2c3af" providerId="ADAL" clId="{E815B67A-DE7D-4410-AB34-1AB3F229CA20}" dt="2024-01-13T17:23:48.233" v="1259" actId="1076"/>
          <ac:cxnSpMkLst>
            <pc:docMk/>
            <pc:sldMk cId="866232185" sldId="409"/>
            <ac:cxnSpMk id="38" creationId="{09A24065-D9BF-8FC8-CE4A-D255E1EE6D33}"/>
          </ac:cxnSpMkLst>
        </pc:cxnChg>
        <pc:cxnChg chg="mod">
          <ac:chgData name="Fei Qi" userId="3a0329be-6602-4f64-938f-1fc3eca2c3af" providerId="ADAL" clId="{E815B67A-DE7D-4410-AB34-1AB3F229CA20}" dt="2024-01-13T17:23:48.233" v="1259" actId="1076"/>
          <ac:cxnSpMkLst>
            <pc:docMk/>
            <pc:sldMk cId="866232185" sldId="409"/>
            <ac:cxnSpMk id="39" creationId="{1D16A3FA-A594-688B-0EE4-62482756297E}"/>
          </ac:cxnSpMkLst>
        </pc:cxnChg>
        <pc:cxnChg chg="mod">
          <ac:chgData name="Fei Qi" userId="3a0329be-6602-4f64-938f-1fc3eca2c3af" providerId="ADAL" clId="{E815B67A-DE7D-4410-AB34-1AB3F229CA20}" dt="2024-01-13T17:23:48.233" v="1259" actId="1076"/>
          <ac:cxnSpMkLst>
            <pc:docMk/>
            <pc:sldMk cId="866232185" sldId="409"/>
            <ac:cxnSpMk id="40" creationId="{775785DE-5F6F-F481-59FF-0A7D6541B2D3}"/>
          </ac:cxnSpMkLst>
        </pc:cxnChg>
        <pc:cxnChg chg="mod">
          <ac:chgData name="Fei Qi" userId="3a0329be-6602-4f64-938f-1fc3eca2c3af" providerId="ADAL" clId="{E815B67A-DE7D-4410-AB34-1AB3F229CA20}" dt="2024-01-13T17:23:48.233" v="1259" actId="1076"/>
          <ac:cxnSpMkLst>
            <pc:docMk/>
            <pc:sldMk cId="866232185" sldId="409"/>
            <ac:cxnSpMk id="41" creationId="{49072BFC-7964-1813-A87B-06288FA8E71C}"/>
          </ac:cxnSpMkLst>
        </pc:cxnChg>
      </pc:sldChg>
      <pc:sldChg chg="add del">
        <pc:chgData name="Fei Qi" userId="3a0329be-6602-4f64-938f-1fc3eca2c3af" providerId="ADAL" clId="{E815B67A-DE7D-4410-AB34-1AB3F229CA20}" dt="2024-01-13T17:23:13.782" v="1241" actId="47"/>
        <pc:sldMkLst>
          <pc:docMk/>
          <pc:sldMk cId="4125537383" sldId="409"/>
        </pc:sldMkLst>
      </pc:sldChg>
      <pc:sldChg chg="addSp delSp modSp add mod">
        <pc:chgData name="Fei Qi" userId="3a0329be-6602-4f64-938f-1fc3eca2c3af" providerId="ADAL" clId="{E815B67A-DE7D-4410-AB34-1AB3F229CA20}" dt="2024-01-13T17:41:16.471" v="2260" actId="108"/>
        <pc:sldMkLst>
          <pc:docMk/>
          <pc:sldMk cId="3128640744" sldId="410"/>
        </pc:sldMkLst>
        <pc:spChg chg="mod">
          <ac:chgData name="Fei Qi" userId="3a0329be-6602-4f64-938f-1fc3eca2c3af" providerId="ADAL" clId="{E815B67A-DE7D-4410-AB34-1AB3F229CA20}" dt="2024-01-13T17:31:49.816" v="1307" actId="20577"/>
          <ac:spMkLst>
            <pc:docMk/>
            <pc:sldMk cId="3128640744" sldId="410"/>
            <ac:spMk id="5" creationId="{EAD69010-CC1E-4931-8BC7-A939C54F0B90}"/>
          </ac:spMkLst>
        </pc:spChg>
        <pc:spChg chg="mod">
          <ac:chgData name="Fei Qi" userId="3a0329be-6602-4f64-938f-1fc3eca2c3af" providerId="ADAL" clId="{E815B67A-DE7D-4410-AB34-1AB3F229CA20}" dt="2024-01-13T17:41:16.471" v="2260" actId="108"/>
          <ac:spMkLst>
            <pc:docMk/>
            <pc:sldMk cId="3128640744" sldId="410"/>
            <ac:spMk id="9" creationId="{7B79891C-44AC-42CB-B666-2D8C18C8DBDF}"/>
          </ac:spMkLst>
        </pc:spChg>
        <pc:spChg chg="del">
          <ac:chgData name="Fei Qi" userId="3a0329be-6602-4f64-938f-1fc3eca2c3af" providerId="ADAL" clId="{E815B67A-DE7D-4410-AB34-1AB3F229CA20}" dt="2024-01-13T17:32:09.632" v="1398" actId="478"/>
          <ac:spMkLst>
            <pc:docMk/>
            <pc:sldMk cId="3128640744" sldId="410"/>
            <ac:spMk id="11" creationId="{3B3144A4-5810-53AA-0435-93D28587A0F4}"/>
          </ac:spMkLst>
        </pc:spChg>
        <pc:spChg chg="del">
          <ac:chgData name="Fei Qi" userId="3a0329be-6602-4f64-938f-1fc3eca2c3af" providerId="ADAL" clId="{E815B67A-DE7D-4410-AB34-1AB3F229CA20}" dt="2024-01-13T17:32:09.632" v="1398" actId="478"/>
          <ac:spMkLst>
            <pc:docMk/>
            <pc:sldMk cId="3128640744" sldId="410"/>
            <ac:spMk id="31" creationId="{73A4A6EB-11AA-E20E-B9ED-88C7AF229CB9}"/>
          </ac:spMkLst>
        </pc:spChg>
        <pc:spChg chg="del">
          <ac:chgData name="Fei Qi" userId="3a0329be-6602-4f64-938f-1fc3eca2c3af" providerId="ADAL" clId="{E815B67A-DE7D-4410-AB34-1AB3F229CA20}" dt="2024-01-13T17:32:09.632" v="1398" actId="478"/>
          <ac:spMkLst>
            <pc:docMk/>
            <pc:sldMk cId="3128640744" sldId="410"/>
            <ac:spMk id="36" creationId="{A35F56F5-3223-62D7-3864-A6DB662FD08E}"/>
          </ac:spMkLst>
        </pc:spChg>
        <pc:spChg chg="add mod">
          <ac:chgData name="Fei Qi" userId="3a0329be-6602-4f64-938f-1fc3eca2c3af" providerId="ADAL" clId="{E815B67A-DE7D-4410-AB34-1AB3F229CA20}" dt="2024-01-13T17:34:45.405" v="1682" actId="1076"/>
          <ac:spMkLst>
            <pc:docMk/>
            <pc:sldMk cId="3128640744" sldId="410"/>
            <ac:spMk id="44" creationId="{DE392278-BB19-F50C-870C-F76773AC4579}"/>
          </ac:spMkLst>
        </pc:spChg>
        <pc:spChg chg="add mod">
          <ac:chgData name="Fei Qi" userId="3a0329be-6602-4f64-938f-1fc3eca2c3af" providerId="ADAL" clId="{E815B67A-DE7D-4410-AB34-1AB3F229CA20}" dt="2024-01-13T17:35:14.518" v="1739" actId="13822"/>
          <ac:spMkLst>
            <pc:docMk/>
            <pc:sldMk cId="3128640744" sldId="410"/>
            <ac:spMk id="60" creationId="{428A336F-6320-5F99-7591-A4815E0B1008}"/>
          </ac:spMkLst>
        </pc:spChg>
        <pc:spChg chg="add del mod">
          <ac:chgData name="Fei Qi" userId="3a0329be-6602-4f64-938f-1fc3eca2c3af" providerId="ADAL" clId="{E815B67A-DE7D-4410-AB34-1AB3F229CA20}" dt="2024-01-13T17:36:26.971" v="1754" actId="478"/>
          <ac:spMkLst>
            <pc:docMk/>
            <pc:sldMk cId="3128640744" sldId="410"/>
            <ac:spMk id="61" creationId="{95C448AB-C2C3-7DBF-3FA5-FBBABD31BAA5}"/>
          </ac:spMkLst>
        </pc:spChg>
        <pc:spChg chg="add mod">
          <ac:chgData name="Fei Qi" userId="3a0329be-6602-4f64-938f-1fc3eca2c3af" providerId="ADAL" clId="{E815B67A-DE7D-4410-AB34-1AB3F229CA20}" dt="2024-01-13T17:36:48.921" v="1757" actId="1582"/>
          <ac:spMkLst>
            <pc:docMk/>
            <pc:sldMk cId="3128640744" sldId="410"/>
            <ac:spMk id="62" creationId="{9C4E291E-E946-0A39-B939-C6F87E2978BC}"/>
          </ac:spMkLst>
        </pc:spChg>
        <pc:cxnChg chg="del">
          <ac:chgData name="Fei Qi" userId="3a0329be-6602-4f64-938f-1fc3eca2c3af" providerId="ADAL" clId="{E815B67A-DE7D-4410-AB34-1AB3F229CA20}" dt="2024-01-13T17:32:09.632" v="1398" actId="478"/>
          <ac:cxnSpMkLst>
            <pc:docMk/>
            <pc:sldMk cId="3128640744" sldId="410"/>
            <ac:cxnSpMk id="2" creationId="{E0949B0E-4900-6E25-D007-DEF348383483}"/>
          </ac:cxnSpMkLst>
        </pc:cxnChg>
        <pc:cxnChg chg="del">
          <ac:chgData name="Fei Qi" userId="3a0329be-6602-4f64-938f-1fc3eca2c3af" providerId="ADAL" clId="{E815B67A-DE7D-4410-AB34-1AB3F229CA20}" dt="2024-01-13T17:32:09.632" v="1398" actId="478"/>
          <ac:cxnSpMkLst>
            <pc:docMk/>
            <pc:sldMk cId="3128640744" sldId="410"/>
            <ac:cxnSpMk id="3" creationId="{7FEC36BC-6248-C043-F19E-BC9F4D913380}"/>
          </ac:cxnSpMkLst>
        </pc:cxnChg>
        <pc:cxnChg chg="del">
          <ac:chgData name="Fei Qi" userId="3a0329be-6602-4f64-938f-1fc3eca2c3af" providerId="ADAL" clId="{E815B67A-DE7D-4410-AB34-1AB3F229CA20}" dt="2024-01-13T17:32:09.632" v="1398" actId="478"/>
          <ac:cxnSpMkLst>
            <pc:docMk/>
            <pc:sldMk cId="3128640744" sldId="410"/>
            <ac:cxnSpMk id="4" creationId="{85134650-364D-035C-0BAE-07168D7A9712}"/>
          </ac:cxnSpMkLst>
        </pc:cxnChg>
        <pc:cxnChg chg="del">
          <ac:chgData name="Fei Qi" userId="3a0329be-6602-4f64-938f-1fc3eca2c3af" providerId="ADAL" clId="{E815B67A-DE7D-4410-AB34-1AB3F229CA20}" dt="2024-01-13T17:32:09.632" v="1398" actId="478"/>
          <ac:cxnSpMkLst>
            <pc:docMk/>
            <pc:sldMk cId="3128640744" sldId="410"/>
            <ac:cxnSpMk id="6" creationId="{09A24065-D9BF-8FC8-CE4A-D255E1EE6D33}"/>
          </ac:cxnSpMkLst>
        </pc:cxnChg>
        <pc:cxnChg chg="del">
          <ac:chgData name="Fei Qi" userId="3a0329be-6602-4f64-938f-1fc3eca2c3af" providerId="ADAL" clId="{E815B67A-DE7D-4410-AB34-1AB3F229CA20}" dt="2024-01-13T17:32:09.632" v="1398" actId="478"/>
          <ac:cxnSpMkLst>
            <pc:docMk/>
            <pc:sldMk cId="3128640744" sldId="410"/>
            <ac:cxnSpMk id="7" creationId="{1D16A3FA-A594-688B-0EE4-62482756297E}"/>
          </ac:cxnSpMkLst>
        </pc:cxnChg>
        <pc:cxnChg chg="del">
          <ac:chgData name="Fei Qi" userId="3a0329be-6602-4f64-938f-1fc3eca2c3af" providerId="ADAL" clId="{E815B67A-DE7D-4410-AB34-1AB3F229CA20}" dt="2024-01-13T17:32:09.632" v="1398" actId="478"/>
          <ac:cxnSpMkLst>
            <pc:docMk/>
            <pc:sldMk cId="3128640744" sldId="410"/>
            <ac:cxnSpMk id="8" creationId="{09030606-4FDB-D1AF-5E79-442B7C86BE89}"/>
          </ac:cxnSpMkLst>
        </pc:cxnChg>
        <pc:cxnChg chg="del">
          <ac:chgData name="Fei Qi" userId="3a0329be-6602-4f64-938f-1fc3eca2c3af" providerId="ADAL" clId="{E815B67A-DE7D-4410-AB34-1AB3F229CA20}" dt="2024-01-13T17:32:09.632" v="1398" actId="478"/>
          <ac:cxnSpMkLst>
            <pc:docMk/>
            <pc:sldMk cId="3128640744" sldId="410"/>
            <ac:cxnSpMk id="10" creationId="{775785DE-5F6F-F481-59FF-0A7D6541B2D3}"/>
          </ac:cxnSpMkLst>
        </pc:cxnChg>
        <pc:cxnChg chg="del">
          <ac:chgData name="Fei Qi" userId="3a0329be-6602-4f64-938f-1fc3eca2c3af" providerId="ADAL" clId="{E815B67A-DE7D-4410-AB34-1AB3F229CA20}" dt="2024-01-13T17:32:09.632" v="1398" actId="478"/>
          <ac:cxnSpMkLst>
            <pc:docMk/>
            <pc:sldMk cId="3128640744" sldId="410"/>
            <ac:cxnSpMk id="12" creationId="{49072BFC-7964-1813-A87B-06288FA8E71C}"/>
          </ac:cxnSpMkLst>
        </pc:cxnChg>
        <pc:cxnChg chg="del">
          <ac:chgData name="Fei Qi" userId="3a0329be-6602-4f64-938f-1fc3eca2c3af" providerId="ADAL" clId="{E815B67A-DE7D-4410-AB34-1AB3F229CA20}" dt="2024-01-13T17:32:09.632" v="1398" actId="478"/>
          <ac:cxnSpMkLst>
            <pc:docMk/>
            <pc:sldMk cId="3128640744" sldId="410"/>
            <ac:cxnSpMk id="13" creationId="{992DBA7A-6A93-D589-7893-EC5E0F4759E3}"/>
          </ac:cxnSpMkLst>
        </pc:cxnChg>
        <pc:cxnChg chg="del">
          <ac:chgData name="Fei Qi" userId="3a0329be-6602-4f64-938f-1fc3eca2c3af" providerId="ADAL" clId="{E815B67A-DE7D-4410-AB34-1AB3F229CA20}" dt="2024-01-13T17:32:09.632" v="1398" actId="478"/>
          <ac:cxnSpMkLst>
            <pc:docMk/>
            <pc:sldMk cId="3128640744" sldId="410"/>
            <ac:cxnSpMk id="14" creationId="{4112F29B-C261-F89E-A8D7-24DEC3384F01}"/>
          </ac:cxnSpMkLst>
        </pc:cxnChg>
        <pc:cxnChg chg="del">
          <ac:chgData name="Fei Qi" userId="3a0329be-6602-4f64-938f-1fc3eca2c3af" providerId="ADAL" clId="{E815B67A-DE7D-4410-AB34-1AB3F229CA20}" dt="2024-01-13T17:32:09.632" v="1398" actId="478"/>
          <ac:cxnSpMkLst>
            <pc:docMk/>
            <pc:sldMk cId="3128640744" sldId="410"/>
            <ac:cxnSpMk id="15" creationId="{7B14C4EA-879E-3950-735B-732F143B20E3}"/>
          </ac:cxnSpMkLst>
        </pc:cxnChg>
        <pc:cxnChg chg="del">
          <ac:chgData name="Fei Qi" userId="3a0329be-6602-4f64-938f-1fc3eca2c3af" providerId="ADAL" clId="{E815B67A-DE7D-4410-AB34-1AB3F229CA20}" dt="2024-01-13T17:32:09.632" v="1398" actId="478"/>
          <ac:cxnSpMkLst>
            <pc:docMk/>
            <pc:sldMk cId="3128640744" sldId="410"/>
            <ac:cxnSpMk id="16" creationId="{752B9BBC-2CF8-BFCE-10D9-B6F0725144AE}"/>
          </ac:cxnSpMkLst>
        </pc:cxnChg>
        <pc:cxnChg chg="del">
          <ac:chgData name="Fei Qi" userId="3a0329be-6602-4f64-938f-1fc3eca2c3af" providerId="ADAL" clId="{E815B67A-DE7D-4410-AB34-1AB3F229CA20}" dt="2024-01-13T17:32:09.632" v="1398" actId="478"/>
          <ac:cxnSpMkLst>
            <pc:docMk/>
            <pc:sldMk cId="3128640744" sldId="410"/>
            <ac:cxnSpMk id="17" creationId="{C8BCD6E3-9BED-BB92-EAB2-D6824CDFBFFF}"/>
          </ac:cxnSpMkLst>
        </pc:cxnChg>
        <pc:cxnChg chg="del">
          <ac:chgData name="Fei Qi" userId="3a0329be-6602-4f64-938f-1fc3eca2c3af" providerId="ADAL" clId="{E815B67A-DE7D-4410-AB34-1AB3F229CA20}" dt="2024-01-13T17:32:09.632" v="1398" actId="478"/>
          <ac:cxnSpMkLst>
            <pc:docMk/>
            <pc:sldMk cId="3128640744" sldId="410"/>
            <ac:cxnSpMk id="18" creationId="{0D01C985-514D-B1A9-87D5-A401AA183011}"/>
          </ac:cxnSpMkLst>
        </pc:cxnChg>
        <pc:cxnChg chg="del">
          <ac:chgData name="Fei Qi" userId="3a0329be-6602-4f64-938f-1fc3eca2c3af" providerId="ADAL" clId="{E815B67A-DE7D-4410-AB34-1AB3F229CA20}" dt="2024-01-13T17:32:09.632" v="1398" actId="478"/>
          <ac:cxnSpMkLst>
            <pc:docMk/>
            <pc:sldMk cId="3128640744" sldId="410"/>
            <ac:cxnSpMk id="19" creationId="{113236A6-CE38-E475-E545-42C2ED7286FD}"/>
          </ac:cxnSpMkLst>
        </pc:cxnChg>
        <pc:cxnChg chg="del">
          <ac:chgData name="Fei Qi" userId="3a0329be-6602-4f64-938f-1fc3eca2c3af" providerId="ADAL" clId="{E815B67A-DE7D-4410-AB34-1AB3F229CA20}" dt="2024-01-13T17:32:09.632" v="1398" actId="478"/>
          <ac:cxnSpMkLst>
            <pc:docMk/>
            <pc:sldMk cId="3128640744" sldId="410"/>
            <ac:cxnSpMk id="20" creationId="{8CA8F8EF-5FD4-A3CA-1777-EB6343D91DC6}"/>
          </ac:cxnSpMkLst>
        </pc:cxnChg>
        <pc:cxnChg chg="del">
          <ac:chgData name="Fei Qi" userId="3a0329be-6602-4f64-938f-1fc3eca2c3af" providerId="ADAL" clId="{E815B67A-DE7D-4410-AB34-1AB3F229CA20}" dt="2024-01-13T17:32:09.632" v="1398" actId="478"/>
          <ac:cxnSpMkLst>
            <pc:docMk/>
            <pc:sldMk cId="3128640744" sldId="410"/>
            <ac:cxnSpMk id="21" creationId="{528E46A4-0428-54B0-3292-49AE7ECAA257}"/>
          </ac:cxnSpMkLst>
        </pc:cxnChg>
        <pc:cxnChg chg="del">
          <ac:chgData name="Fei Qi" userId="3a0329be-6602-4f64-938f-1fc3eca2c3af" providerId="ADAL" clId="{E815B67A-DE7D-4410-AB34-1AB3F229CA20}" dt="2024-01-13T17:32:09.632" v="1398" actId="478"/>
          <ac:cxnSpMkLst>
            <pc:docMk/>
            <pc:sldMk cId="3128640744" sldId="410"/>
            <ac:cxnSpMk id="22" creationId="{4E29CB1F-DB14-8DA4-EB8B-D96FDB68EBFD}"/>
          </ac:cxnSpMkLst>
        </pc:cxnChg>
        <pc:cxnChg chg="del">
          <ac:chgData name="Fei Qi" userId="3a0329be-6602-4f64-938f-1fc3eca2c3af" providerId="ADAL" clId="{E815B67A-DE7D-4410-AB34-1AB3F229CA20}" dt="2024-01-13T17:32:09.632" v="1398" actId="478"/>
          <ac:cxnSpMkLst>
            <pc:docMk/>
            <pc:sldMk cId="3128640744" sldId="410"/>
            <ac:cxnSpMk id="23" creationId="{F67B47B6-61C9-4262-5AF3-52A8E06C6CA1}"/>
          </ac:cxnSpMkLst>
        </pc:cxnChg>
        <pc:cxnChg chg="del">
          <ac:chgData name="Fei Qi" userId="3a0329be-6602-4f64-938f-1fc3eca2c3af" providerId="ADAL" clId="{E815B67A-DE7D-4410-AB34-1AB3F229CA20}" dt="2024-01-13T17:32:09.632" v="1398" actId="478"/>
          <ac:cxnSpMkLst>
            <pc:docMk/>
            <pc:sldMk cId="3128640744" sldId="410"/>
            <ac:cxnSpMk id="24" creationId="{4F23EF4A-2DD2-0D41-C952-590E791E05FE}"/>
          </ac:cxnSpMkLst>
        </pc:cxnChg>
        <pc:cxnChg chg="del">
          <ac:chgData name="Fei Qi" userId="3a0329be-6602-4f64-938f-1fc3eca2c3af" providerId="ADAL" clId="{E815B67A-DE7D-4410-AB34-1AB3F229CA20}" dt="2024-01-13T17:32:09.632" v="1398" actId="478"/>
          <ac:cxnSpMkLst>
            <pc:docMk/>
            <pc:sldMk cId="3128640744" sldId="410"/>
            <ac:cxnSpMk id="25" creationId="{52A0C66F-069E-11D5-E81D-25877AB702B0}"/>
          </ac:cxnSpMkLst>
        </pc:cxnChg>
        <pc:cxnChg chg="del">
          <ac:chgData name="Fei Qi" userId="3a0329be-6602-4f64-938f-1fc3eca2c3af" providerId="ADAL" clId="{E815B67A-DE7D-4410-AB34-1AB3F229CA20}" dt="2024-01-13T17:32:09.632" v="1398" actId="478"/>
          <ac:cxnSpMkLst>
            <pc:docMk/>
            <pc:sldMk cId="3128640744" sldId="410"/>
            <ac:cxnSpMk id="26" creationId="{30F77110-97A5-0799-C5AD-7A6774A656DE}"/>
          </ac:cxnSpMkLst>
        </pc:cxnChg>
        <pc:cxnChg chg="del">
          <ac:chgData name="Fei Qi" userId="3a0329be-6602-4f64-938f-1fc3eca2c3af" providerId="ADAL" clId="{E815B67A-DE7D-4410-AB34-1AB3F229CA20}" dt="2024-01-13T17:32:09.632" v="1398" actId="478"/>
          <ac:cxnSpMkLst>
            <pc:docMk/>
            <pc:sldMk cId="3128640744" sldId="410"/>
            <ac:cxnSpMk id="27" creationId="{27FF597A-64E5-ABB4-DE50-8E08C68B9F16}"/>
          </ac:cxnSpMkLst>
        </pc:cxnChg>
        <pc:cxnChg chg="del">
          <ac:chgData name="Fei Qi" userId="3a0329be-6602-4f64-938f-1fc3eca2c3af" providerId="ADAL" clId="{E815B67A-DE7D-4410-AB34-1AB3F229CA20}" dt="2024-01-13T17:32:09.632" v="1398" actId="478"/>
          <ac:cxnSpMkLst>
            <pc:docMk/>
            <pc:sldMk cId="3128640744" sldId="410"/>
            <ac:cxnSpMk id="28" creationId="{0636B492-A3DE-26BC-07AB-84DBC97E5CD4}"/>
          </ac:cxnSpMkLst>
        </pc:cxnChg>
        <pc:cxnChg chg="del">
          <ac:chgData name="Fei Qi" userId="3a0329be-6602-4f64-938f-1fc3eca2c3af" providerId="ADAL" clId="{E815B67A-DE7D-4410-AB34-1AB3F229CA20}" dt="2024-01-13T17:32:09.632" v="1398" actId="478"/>
          <ac:cxnSpMkLst>
            <pc:docMk/>
            <pc:sldMk cId="3128640744" sldId="410"/>
            <ac:cxnSpMk id="29" creationId="{79A5824D-BD4A-869D-8015-D1B779473961}"/>
          </ac:cxnSpMkLst>
        </pc:cxnChg>
        <pc:cxnChg chg="del">
          <ac:chgData name="Fei Qi" userId="3a0329be-6602-4f64-938f-1fc3eca2c3af" providerId="ADAL" clId="{E815B67A-DE7D-4410-AB34-1AB3F229CA20}" dt="2024-01-13T17:32:09.632" v="1398" actId="478"/>
          <ac:cxnSpMkLst>
            <pc:docMk/>
            <pc:sldMk cId="3128640744" sldId="410"/>
            <ac:cxnSpMk id="30" creationId="{ECBF8DDD-5FDA-FF55-0067-762C56F668F2}"/>
          </ac:cxnSpMkLst>
        </pc:cxnChg>
        <pc:cxnChg chg="add mod">
          <ac:chgData name="Fei Qi" userId="3a0329be-6602-4f64-938f-1fc3eca2c3af" providerId="ADAL" clId="{E815B67A-DE7D-4410-AB34-1AB3F229CA20}" dt="2024-01-13T17:34:26.629" v="1676" actId="1076"/>
          <ac:cxnSpMkLst>
            <pc:docMk/>
            <pc:sldMk cId="3128640744" sldId="410"/>
            <ac:cxnSpMk id="32" creationId="{E321490E-46B2-30CB-945C-38148DBA93C0}"/>
          </ac:cxnSpMkLst>
        </pc:cxnChg>
        <pc:cxnChg chg="del">
          <ac:chgData name="Fei Qi" userId="3a0329be-6602-4f64-938f-1fc3eca2c3af" providerId="ADAL" clId="{E815B67A-DE7D-4410-AB34-1AB3F229CA20}" dt="2024-01-13T17:32:09.632" v="1398" actId="478"/>
          <ac:cxnSpMkLst>
            <pc:docMk/>
            <pc:sldMk cId="3128640744" sldId="410"/>
            <ac:cxnSpMk id="33" creationId="{97173709-FD8B-1F98-F5C9-5EB26C434DF1}"/>
          </ac:cxnSpMkLst>
        </pc:cxnChg>
        <pc:cxnChg chg="del">
          <ac:chgData name="Fei Qi" userId="3a0329be-6602-4f64-938f-1fc3eca2c3af" providerId="ADAL" clId="{E815B67A-DE7D-4410-AB34-1AB3F229CA20}" dt="2024-01-13T17:32:09.632" v="1398" actId="478"/>
          <ac:cxnSpMkLst>
            <pc:docMk/>
            <pc:sldMk cId="3128640744" sldId="410"/>
            <ac:cxnSpMk id="34" creationId="{AAE6C5EE-542A-2359-6D08-62FE1606D864}"/>
          </ac:cxnSpMkLst>
        </pc:cxnChg>
        <pc:cxnChg chg="del">
          <ac:chgData name="Fei Qi" userId="3a0329be-6602-4f64-938f-1fc3eca2c3af" providerId="ADAL" clId="{E815B67A-DE7D-4410-AB34-1AB3F229CA20}" dt="2024-01-13T17:32:09.632" v="1398" actId="478"/>
          <ac:cxnSpMkLst>
            <pc:docMk/>
            <pc:sldMk cId="3128640744" sldId="410"/>
            <ac:cxnSpMk id="35" creationId="{99D9FE65-CF6F-A655-A9E6-8F520FEEAAE8}"/>
          </ac:cxnSpMkLst>
        </pc:cxnChg>
        <pc:cxnChg chg="add mod">
          <ac:chgData name="Fei Qi" userId="3a0329be-6602-4f64-938f-1fc3eca2c3af" providerId="ADAL" clId="{E815B67A-DE7D-4410-AB34-1AB3F229CA20}" dt="2024-01-13T17:34:26.629" v="1676" actId="1076"/>
          <ac:cxnSpMkLst>
            <pc:docMk/>
            <pc:sldMk cId="3128640744" sldId="410"/>
            <ac:cxnSpMk id="37" creationId="{B11C0B57-901D-9A40-8E40-25C4C4A224C7}"/>
          </ac:cxnSpMkLst>
        </pc:cxnChg>
        <pc:cxnChg chg="add mod">
          <ac:chgData name="Fei Qi" userId="3a0329be-6602-4f64-938f-1fc3eca2c3af" providerId="ADAL" clId="{E815B67A-DE7D-4410-AB34-1AB3F229CA20}" dt="2024-01-13T17:34:26.629" v="1676" actId="1076"/>
          <ac:cxnSpMkLst>
            <pc:docMk/>
            <pc:sldMk cId="3128640744" sldId="410"/>
            <ac:cxnSpMk id="38" creationId="{87478852-E037-0698-B33B-57931EE00F99}"/>
          </ac:cxnSpMkLst>
        </pc:cxnChg>
        <pc:cxnChg chg="add mod">
          <ac:chgData name="Fei Qi" userId="3a0329be-6602-4f64-938f-1fc3eca2c3af" providerId="ADAL" clId="{E815B67A-DE7D-4410-AB34-1AB3F229CA20}" dt="2024-01-13T17:34:26.629" v="1676" actId="1076"/>
          <ac:cxnSpMkLst>
            <pc:docMk/>
            <pc:sldMk cId="3128640744" sldId="410"/>
            <ac:cxnSpMk id="39" creationId="{988B6CDF-9A1C-DFA7-2B59-D073493C0441}"/>
          </ac:cxnSpMkLst>
        </pc:cxnChg>
        <pc:cxnChg chg="add mod">
          <ac:chgData name="Fei Qi" userId="3a0329be-6602-4f64-938f-1fc3eca2c3af" providerId="ADAL" clId="{E815B67A-DE7D-4410-AB34-1AB3F229CA20}" dt="2024-01-13T17:34:26.629" v="1676" actId="1076"/>
          <ac:cxnSpMkLst>
            <pc:docMk/>
            <pc:sldMk cId="3128640744" sldId="410"/>
            <ac:cxnSpMk id="40" creationId="{4AFFE917-81A4-4D88-2BE7-1B01FA17B704}"/>
          </ac:cxnSpMkLst>
        </pc:cxnChg>
        <pc:cxnChg chg="add mod">
          <ac:chgData name="Fei Qi" userId="3a0329be-6602-4f64-938f-1fc3eca2c3af" providerId="ADAL" clId="{E815B67A-DE7D-4410-AB34-1AB3F229CA20}" dt="2024-01-13T17:34:26.629" v="1676" actId="1076"/>
          <ac:cxnSpMkLst>
            <pc:docMk/>
            <pc:sldMk cId="3128640744" sldId="410"/>
            <ac:cxnSpMk id="41" creationId="{33C285AB-2281-E86F-35EB-C8812FA8BD1E}"/>
          </ac:cxnSpMkLst>
        </pc:cxnChg>
        <pc:cxnChg chg="add mod">
          <ac:chgData name="Fei Qi" userId="3a0329be-6602-4f64-938f-1fc3eca2c3af" providerId="ADAL" clId="{E815B67A-DE7D-4410-AB34-1AB3F229CA20}" dt="2024-01-13T17:34:26.629" v="1676" actId="1076"/>
          <ac:cxnSpMkLst>
            <pc:docMk/>
            <pc:sldMk cId="3128640744" sldId="410"/>
            <ac:cxnSpMk id="42" creationId="{F15033D2-D476-D610-8CE1-B4DDCCC2F797}"/>
          </ac:cxnSpMkLst>
        </pc:cxnChg>
        <pc:cxnChg chg="add mod">
          <ac:chgData name="Fei Qi" userId="3a0329be-6602-4f64-938f-1fc3eca2c3af" providerId="ADAL" clId="{E815B67A-DE7D-4410-AB34-1AB3F229CA20}" dt="2024-01-13T17:34:26.629" v="1676" actId="1076"/>
          <ac:cxnSpMkLst>
            <pc:docMk/>
            <pc:sldMk cId="3128640744" sldId="410"/>
            <ac:cxnSpMk id="43" creationId="{58007671-4619-8944-A8BB-264958FA2001}"/>
          </ac:cxnSpMkLst>
        </pc:cxnChg>
        <pc:cxnChg chg="add mod">
          <ac:chgData name="Fei Qi" userId="3a0329be-6602-4f64-938f-1fc3eca2c3af" providerId="ADAL" clId="{E815B67A-DE7D-4410-AB34-1AB3F229CA20}" dt="2024-01-13T17:34:26.629" v="1676" actId="1076"/>
          <ac:cxnSpMkLst>
            <pc:docMk/>
            <pc:sldMk cId="3128640744" sldId="410"/>
            <ac:cxnSpMk id="45" creationId="{81E60D11-9516-E32D-0745-AB23E6DC4107}"/>
          </ac:cxnSpMkLst>
        </pc:cxnChg>
        <pc:cxnChg chg="del">
          <ac:chgData name="Fei Qi" userId="3a0329be-6602-4f64-938f-1fc3eca2c3af" providerId="ADAL" clId="{E815B67A-DE7D-4410-AB34-1AB3F229CA20}" dt="2024-01-13T17:32:09.632" v="1398" actId="478"/>
          <ac:cxnSpMkLst>
            <pc:docMk/>
            <pc:sldMk cId="3128640744" sldId="410"/>
            <ac:cxnSpMk id="46" creationId="{1FC6CE8C-7365-871F-B687-ACA2FA521F47}"/>
          </ac:cxnSpMkLst>
        </pc:cxnChg>
        <pc:cxnChg chg="del">
          <ac:chgData name="Fei Qi" userId="3a0329be-6602-4f64-938f-1fc3eca2c3af" providerId="ADAL" clId="{E815B67A-DE7D-4410-AB34-1AB3F229CA20}" dt="2024-01-13T17:32:09.632" v="1398" actId="478"/>
          <ac:cxnSpMkLst>
            <pc:docMk/>
            <pc:sldMk cId="3128640744" sldId="410"/>
            <ac:cxnSpMk id="47" creationId="{42FF44EF-7A35-FA67-4E4C-93ACE61C2BFE}"/>
          </ac:cxnSpMkLst>
        </pc:cxnChg>
        <pc:cxnChg chg="del">
          <ac:chgData name="Fei Qi" userId="3a0329be-6602-4f64-938f-1fc3eca2c3af" providerId="ADAL" clId="{E815B67A-DE7D-4410-AB34-1AB3F229CA20}" dt="2024-01-13T17:32:09.632" v="1398" actId="478"/>
          <ac:cxnSpMkLst>
            <pc:docMk/>
            <pc:sldMk cId="3128640744" sldId="410"/>
            <ac:cxnSpMk id="48" creationId="{A150BE23-0920-E05A-37EE-B9219693CC33}"/>
          </ac:cxnSpMkLst>
        </pc:cxnChg>
        <pc:cxnChg chg="del">
          <ac:chgData name="Fei Qi" userId="3a0329be-6602-4f64-938f-1fc3eca2c3af" providerId="ADAL" clId="{E815B67A-DE7D-4410-AB34-1AB3F229CA20}" dt="2024-01-13T17:32:09.632" v="1398" actId="478"/>
          <ac:cxnSpMkLst>
            <pc:docMk/>
            <pc:sldMk cId="3128640744" sldId="410"/>
            <ac:cxnSpMk id="49" creationId="{5F719E60-5398-3910-C0DC-5B1E98B7652C}"/>
          </ac:cxnSpMkLst>
        </pc:cxnChg>
        <pc:cxnChg chg="del">
          <ac:chgData name="Fei Qi" userId="3a0329be-6602-4f64-938f-1fc3eca2c3af" providerId="ADAL" clId="{E815B67A-DE7D-4410-AB34-1AB3F229CA20}" dt="2024-01-13T17:32:09.632" v="1398" actId="478"/>
          <ac:cxnSpMkLst>
            <pc:docMk/>
            <pc:sldMk cId="3128640744" sldId="410"/>
            <ac:cxnSpMk id="50" creationId="{B8B5CA6C-808E-7891-290F-B07FA3DB8A30}"/>
          </ac:cxnSpMkLst>
        </pc:cxnChg>
        <pc:cxnChg chg="del">
          <ac:chgData name="Fei Qi" userId="3a0329be-6602-4f64-938f-1fc3eca2c3af" providerId="ADAL" clId="{E815B67A-DE7D-4410-AB34-1AB3F229CA20}" dt="2024-01-13T17:32:09.632" v="1398" actId="478"/>
          <ac:cxnSpMkLst>
            <pc:docMk/>
            <pc:sldMk cId="3128640744" sldId="410"/>
            <ac:cxnSpMk id="51" creationId="{C620C0D0-AE5D-5295-D57B-9715121CE541}"/>
          </ac:cxnSpMkLst>
        </pc:cxnChg>
        <pc:cxnChg chg="del">
          <ac:chgData name="Fei Qi" userId="3a0329be-6602-4f64-938f-1fc3eca2c3af" providerId="ADAL" clId="{E815B67A-DE7D-4410-AB34-1AB3F229CA20}" dt="2024-01-13T17:32:09.632" v="1398" actId="478"/>
          <ac:cxnSpMkLst>
            <pc:docMk/>
            <pc:sldMk cId="3128640744" sldId="410"/>
            <ac:cxnSpMk id="52" creationId="{411A340C-914C-BF27-06B5-639D19CE8A2C}"/>
          </ac:cxnSpMkLst>
        </pc:cxnChg>
        <pc:cxnChg chg="del">
          <ac:chgData name="Fei Qi" userId="3a0329be-6602-4f64-938f-1fc3eca2c3af" providerId="ADAL" clId="{E815B67A-DE7D-4410-AB34-1AB3F229CA20}" dt="2024-01-13T17:32:09.632" v="1398" actId="478"/>
          <ac:cxnSpMkLst>
            <pc:docMk/>
            <pc:sldMk cId="3128640744" sldId="410"/>
            <ac:cxnSpMk id="53" creationId="{4DB32C6D-D617-1358-4454-91EAF0F5A9FB}"/>
          </ac:cxnSpMkLst>
        </pc:cxnChg>
        <pc:cxnChg chg="del">
          <ac:chgData name="Fei Qi" userId="3a0329be-6602-4f64-938f-1fc3eca2c3af" providerId="ADAL" clId="{E815B67A-DE7D-4410-AB34-1AB3F229CA20}" dt="2024-01-13T17:32:09.632" v="1398" actId="478"/>
          <ac:cxnSpMkLst>
            <pc:docMk/>
            <pc:sldMk cId="3128640744" sldId="410"/>
            <ac:cxnSpMk id="54" creationId="{775298D0-F832-CD61-8C12-16552F726F5F}"/>
          </ac:cxnSpMkLst>
        </pc:cxnChg>
        <pc:cxnChg chg="del">
          <ac:chgData name="Fei Qi" userId="3a0329be-6602-4f64-938f-1fc3eca2c3af" providerId="ADAL" clId="{E815B67A-DE7D-4410-AB34-1AB3F229CA20}" dt="2024-01-13T17:32:09.632" v="1398" actId="478"/>
          <ac:cxnSpMkLst>
            <pc:docMk/>
            <pc:sldMk cId="3128640744" sldId="410"/>
            <ac:cxnSpMk id="55" creationId="{CD5677EB-8DDC-5EFA-A953-B1348D2AF5E6}"/>
          </ac:cxnSpMkLst>
        </pc:cxnChg>
        <pc:cxnChg chg="add mod">
          <ac:chgData name="Fei Qi" userId="3a0329be-6602-4f64-938f-1fc3eca2c3af" providerId="ADAL" clId="{E815B67A-DE7D-4410-AB34-1AB3F229CA20}" dt="2024-01-13T17:34:26.629" v="1676" actId="1076"/>
          <ac:cxnSpMkLst>
            <pc:docMk/>
            <pc:sldMk cId="3128640744" sldId="410"/>
            <ac:cxnSpMk id="56" creationId="{DB9A1CFF-5946-CB4C-848D-18840FFC760E}"/>
          </ac:cxnSpMkLst>
        </pc:cxnChg>
        <pc:cxnChg chg="add mod">
          <ac:chgData name="Fei Qi" userId="3a0329be-6602-4f64-938f-1fc3eca2c3af" providerId="ADAL" clId="{E815B67A-DE7D-4410-AB34-1AB3F229CA20}" dt="2024-01-13T17:34:26.629" v="1676" actId="1076"/>
          <ac:cxnSpMkLst>
            <pc:docMk/>
            <pc:sldMk cId="3128640744" sldId="410"/>
            <ac:cxnSpMk id="57" creationId="{079BC79B-7543-A664-0EF3-A7FF26707FA1}"/>
          </ac:cxnSpMkLst>
        </pc:cxnChg>
        <pc:cxnChg chg="add mod">
          <ac:chgData name="Fei Qi" userId="3a0329be-6602-4f64-938f-1fc3eca2c3af" providerId="ADAL" clId="{E815B67A-DE7D-4410-AB34-1AB3F229CA20}" dt="2024-01-13T17:34:26.629" v="1676" actId="1076"/>
          <ac:cxnSpMkLst>
            <pc:docMk/>
            <pc:sldMk cId="3128640744" sldId="410"/>
            <ac:cxnSpMk id="58" creationId="{FC13E215-1056-2835-4484-94971C4FADF1}"/>
          </ac:cxnSpMkLst>
        </pc:cxnChg>
        <pc:cxnChg chg="add mod">
          <ac:chgData name="Fei Qi" userId="3a0329be-6602-4f64-938f-1fc3eca2c3af" providerId="ADAL" clId="{E815B67A-DE7D-4410-AB34-1AB3F229CA20}" dt="2024-01-13T17:34:26.629" v="1676" actId="1076"/>
          <ac:cxnSpMkLst>
            <pc:docMk/>
            <pc:sldMk cId="3128640744" sldId="410"/>
            <ac:cxnSpMk id="59" creationId="{1882015D-6076-95AE-1360-6F845FF4807F}"/>
          </ac:cxnSpMkLst>
        </pc:cxnChg>
      </pc:sldChg>
      <pc:sldChg chg="delSp modSp add mod">
        <pc:chgData name="Fei Qi" userId="3a0329be-6602-4f64-938f-1fc3eca2c3af" providerId="ADAL" clId="{E815B67A-DE7D-4410-AB34-1AB3F229CA20}" dt="2024-01-13T18:21:58.337" v="2993" actId="6549"/>
        <pc:sldMkLst>
          <pc:docMk/>
          <pc:sldMk cId="710088329" sldId="411"/>
        </pc:sldMkLst>
        <pc:spChg chg="mod">
          <ac:chgData name="Fei Qi" userId="3a0329be-6602-4f64-938f-1fc3eca2c3af" providerId="ADAL" clId="{E815B67A-DE7D-4410-AB34-1AB3F229CA20}" dt="2024-01-13T18:21:58.337" v="2993" actId="6549"/>
          <ac:spMkLst>
            <pc:docMk/>
            <pc:sldMk cId="710088329" sldId="411"/>
            <ac:spMk id="9" creationId="{7B79891C-44AC-42CB-B666-2D8C18C8DBDF}"/>
          </ac:spMkLst>
        </pc:spChg>
        <pc:spChg chg="del">
          <ac:chgData name="Fei Qi" userId="3a0329be-6602-4f64-938f-1fc3eca2c3af" providerId="ADAL" clId="{E815B67A-DE7D-4410-AB34-1AB3F229CA20}" dt="2024-01-13T18:07:19.968" v="2580" actId="478"/>
          <ac:spMkLst>
            <pc:docMk/>
            <pc:sldMk cId="710088329" sldId="411"/>
            <ac:spMk id="44" creationId="{DE392278-BB19-F50C-870C-F76773AC4579}"/>
          </ac:spMkLst>
        </pc:spChg>
        <pc:spChg chg="del">
          <ac:chgData name="Fei Qi" userId="3a0329be-6602-4f64-938f-1fc3eca2c3af" providerId="ADAL" clId="{E815B67A-DE7D-4410-AB34-1AB3F229CA20}" dt="2024-01-13T18:07:19.968" v="2580" actId="478"/>
          <ac:spMkLst>
            <pc:docMk/>
            <pc:sldMk cId="710088329" sldId="411"/>
            <ac:spMk id="60" creationId="{428A336F-6320-5F99-7591-A4815E0B1008}"/>
          </ac:spMkLst>
        </pc:spChg>
        <pc:spChg chg="del">
          <ac:chgData name="Fei Qi" userId="3a0329be-6602-4f64-938f-1fc3eca2c3af" providerId="ADAL" clId="{E815B67A-DE7D-4410-AB34-1AB3F229CA20}" dt="2024-01-13T18:07:18.728" v="2579" actId="478"/>
          <ac:spMkLst>
            <pc:docMk/>
            <pc:sldMk cId="710088329" sldId="411"/>
            <ac:spMk id="62" creationId="{9C4E291E-E946-0A39-B939-C6F87E2978BC}"/>
          </ac:spMkLst>
        </pc:spChg>
        <pc:cxnChg chg="del">
          <ac:chgData name="Fei Qi" userId="3a0329be-6602-4f64-938f-1fc3eca2c3af" providerId="ADAL" clId="{E815B67A-DE7D-4410-AB34-1AB3F229CA20}" dt="2024-01-13T18:07:19.968" v="2580" actId="478"/>
          <ac:cxnSpMkLst>
            <pc:docMk/>
            <pc:sldMk cId="710088329" sldId="411"/>
            <ac:cxnSpMk id="32" creationId="{E321490E-46B2-30CB-945C-38148DBA93C0}"/>
          </ac:cxnSpMkLst>
        </pc:cxnChg>
        <pc:cxnChg chg="del">
          <ac:chgData name="Fei Qi" userId="3a0329be-6602-4f64-938f-1fc3eca2c3af" providerId="ADAL" clId="{E815B67A-DE7D-4410-AB34-1AB3F229CA20}" dt="2024-01-13T18:07:19.968" v="2580" actId="478"/>
          <ac:cxnSpMkLst>
            <pc:docMk/>
            <pc:sldMk cId="710088329" sldId="411"/>
            <ac:cxnSpMk id="37" creationId="{B11C0B57-901D-9A40-8E40-25C4C4A224C7}"/>
          </ac:cxnSpMkLst>
        </pc:cxnChg>
        <pc:cxnChg chg="del">
          <ac:chgData name="Fei Qi" userId="3a0329be-6602-4f64-938f-1fc3eca2c3af" providerId="ADAL" clId="{E815B67A-DE7D-4410-AB34-1AB3F229CA20}" dt="2024-01-13T18:07:19.968" v="2580" actId="478"/>
          <ac:cxnSpMkLst>
            <pc:docMk/>
            <pc:sldMk cId="710088329" sldId="411"/>
            <ac:cxnSpMk id="38" creationId="{87478852-E037-0698-B33B-57931EE00F99}"/>
          </ac:cxnSpMkLst>
        </pc:cxnChg>
        <pc:cxnChg chg="del">
          <ac:chgData name="Fei Qi" userId="3a0329be-6602-4f64-938f-1fc3eca2c3af" providerId="ADAL" clId="{E815B67A-DE7D-4410-AB34-1AB3F229CA20}" dt="2024-01-13T18:07:19.968" v="2580" actId="478"/>
          <ac:cxnSpMkLst>
            <pc:docMk/>
            <pc:sldMk cId="710088329" sldId="411"/>
            <ac:cxnSpMk id="39" creationId="{988B6CDF-9A1C-DFA7-2B59-D073493C0441}"/>
          </ac:cxnSpMkLst>
        </pc:cxnChg>
        <pc:cxnChg chg="del">
          <ac:chgData name="Fei Qi" userId="3a0329be-6602-4f64-938f-1fc3eca2c3af" providerId="ADAL" clId="{E815B67A-DE7D-4410-AB34-1AB3F229CA20}" dt="2024-01-13T18:07:19.968" v="2580" actId="478"/>
          <ac:cxnSpMkLst>
            <pc:docMk/>
            <pc:sldMk cId="710088329" sldId="411"/>
            <ac:cxnSpMk id="40" creationId="{4AFFE917-81A4-4D88-2BE7-1B01FA17B704}"/>
          </ac:cxnSpMkLst>
        </pc:cxnChg>
        <pc:cxnChg chg="del">
          <ac:chgData name="Fei Qi" userId="3a0329be-6602-4f64-938f-1fc3eca2c3af" providerId="ADAL" clId="{E815B67A-DE7D-4410-AB34-1AB3F229CA20}" dt="2024-01-13T18:07:19.968" v="2580" actId="478"/>
          <ac:cxnSpMkLst>
            <pc:docMk/>
            <pc:sldMk cId="710088329" sldId="411"/>
            <ac:cxnSpMk id="41" creationId="{33C285AB-2281-E86F-35EB-C8812FA8BD1E}"/>
          </ac:cxnSpMkLst>
        </pc:cxnChg>
        <pc:cxnChg chg="del">
          <ac:chgData name="Fei Qi" userId="3a0329be-6602-4f64-938f-1fc3eca2c3af" providerId="ADAL" clId="{E815B67A-DE7D-4410-AB34-1AB3F229CA20}" dt="2024-01-13T18:07:19.968" v="2580" actId="478"/>
          <ac:cxnSpMkLst>
            <pc:docMk/>
            <pc:sldMk cId="710088329" sldId="411"/>
            <ac:cxnSpMk id="42" creationId="{F15033D2-D476-D610-8CE1-B4DDCCC2F797}"/>
          </ac:cxnSpMkLst>
        </pc:cxnChg>
        <pc:cxnChg chg="del">
          <ac:chgData name="Fei Qi" userId="3a0329be-6602-4f64-938f-1fc3eca2c3af" providerId="ADAL" clId="{E815B67A-DE7D-4410-AB34-1AB3F229CA20}" dt="2024-01-13T18:07:19.968" v="2580" actId="478"/>
          <ac:cxnSpMkLst>
            <pc:docMk/>
            <pc:sldMk cId="710088329" sldId="411"/>
            <ac:cxnSpMk id="43" creationId="{58007671-4619-8944-A8BB-264958FA2001}"/>
          </ac:cxnSpMkLst>
        </pc:cxnChg>
        <pc:cxnChg chg="del">
          <ac:chgData name="Fei Qi" userId="3a0329be-6602-4f64-938f-1fc3eca2c3af" providerId="ADAL" clId="{E815B67A-DE7D-4410-AB34-1AB3F229CA20}" dt="2024-01-13T18:07:19.968" v="2580" actId="478"/>
          <ac:cxnSpMkLst>
            <pc:docMk/>
            <pc:sldMk cId="710088329" sldId="411"/>
            <ac:cxnSpMk id="45" creationId="{81E60D11-9516-E32D-0745-AB23E6DC4107}"/>
          </ac:cxnSpMkLst>
        </pc:cxnChg>
        <pc:cxnChg chg="del">
          <ac:chgData name="Fei Qi" userId="3a0329be-6602-4f64-938f-1fc3eca2c3af" providerId="ADAL" clId="{E815B67A-DE7D-4410-AB34-1AB3F229CA20}" dt="2024-01-13T18:07:19.968" v="2580" actId="478"/>
          <ac:cxnSpMkLst>
            <pc:docMk/>
            <pc:sldMk cId="710088329" sldId="411"/>
            <ac:cxnSpMk id="56" creationId="{DB9A1CFF-5946-CB4C-848D-18840FFC760E}"/>
          </ac:cxnSpMkLst>
        </pc:cxnChg>
        <pc:cxnChg chg="del">
          <ac:chgData name="Fei Qi" userId="3a0329be-6602-4f64-938f-1fc3eca2c3af" providerId="ADAL" clId="{E815B67A-DE7D-4410-AB34-1AB3F229CA20}" dt="2024-01-13T18:07:19.968" v="2580" actId="478"/>
          <ac:cxnSpMkLst>
            <pc:docMk/>
            <pc:sldMk cId="710088329" sldId="411"/>
            <ac:cxnSpMk id="57" creationId="{079BC79B-7543-A664-0EF3-A7FF26707FA1}"/>
          </ac:cxnSpMkLst>
        </pc:cxnChg>
        <pc:cxnChg chg="del">
          <ac:chgData name="Fei Qi" userId="3a0329be-6602-4f64-938f-1fc3eca2c3af" providerId="ADAL" clId="{E815B67A-DE7D-4410-AB34-1AB3F229CA20}" dt="2024-01-13T18:07:19.968" v="2580" actId="478"/>
          <ac:cxnSpMkLst>
            <pc:docMk/>
            <pc:sldMk cId="710088329" sldId="411"/>
            <ac:cxnSpMk id="58" creationId="{FC13E215-1056-2835-4484-94971C4FADF1}"/>
          </ac:cxnSpMkLst>
        </pc:cxnChg>
        <pc:cxnChg chg="del">
          <ac:chgData name="Fei Qi" userId="3a0329be-6602-4f64-938f-1fc3eca2c3af" providerId="ADAL" clId="{E815B67A-DE7D-4410-AB34-1AB3F229CA20}" dt="2024-01-13T18:07:19.968" v="2580" actId="478"/>
          <ac:cxnSpMkLst>
            <pc:docMk/>
            <pc:sldMk cId="710088329" sldId="411"/>
            <ac:cxnSpMk id="59" creationId="{1882015D-6076-95AE-1360-6F845FF4807F}"/>
          </ac:cxnSpMkLst>
        </pc:cxnChg>
      </pc:sldChg>
      <pc:sldChg chg="modSp add mod">
        <pc:chgData name="Fei Qi" userId="3a0329be-6602-4f64-938f-1fc3eca2c3af" providerId="ADAL" clId="{E815B67A-DE7D-4410-AB34-1AB3F229CA20}" dt="2024-01-13T18:26:17.969" v="3312" actId="20577"/>
        <pc:sldMkLst>
          <pc:docMk/>
          <pc:sldMk cId="4068836982" sldId="412"/>
        </pc:sldMkLst>
        <pc:spChg chg="mod">
          <ac:chgData name="Fei Qi" userId="3a0329be-6602-4f64-938f-1fc3eca2c3af" providerId="ADAL" clId="{E815B67A-DE7D-4410-AB34-1AB3F229CA20}" dt="2024-01-13T18:26:17.969" v="3312" actId="20577"/>
          <ac:spMkLst>
            <pc:docMk/>
            <pc:sldMk cId="4068836982" sldId="412"/>
            <ac:spMk id="9" creationId="{7B79891C-44AC-42CB-B666-2D8C18C8DBDF}"/>
          </ac:spMkLst>
        </pc:spChg>
      </pc:sldChg>
      <pc:sldChg chg="addSp modSp add mod">
        <pc:chgData name="Fei Qi" userId="3a0329be-6602-4f64-938f-1fc3eca2c3af" providerId="ADAL" clId="{E815B67A-DE7D-4410-AB34-1AB3F229CA20}" dt="2024-01-13T18:30:30.512" v="3501" actId="1076"/>
        <pc:sldMkLst>
          <pc:docMk/>
          <pc:sldMk cId="615915961" sldId="413"/>
        </pc:sldMkLst>
        <pc:spChg chg="add mod">
          <ac:chgData name="Fei Qi" userId="3a0329be-6602-4f64-938f-1fc3eca2c3af" providerId="ADAL" clId="{E815B67A-DE7D-4410-AB34-1AB3F229CA20}" dt="2024-01-13T18:30:30.512" v="3501" actId="1076"/>
          <ac:spMkLst>
            <pc:docMk/>
            <pc:sldMk cId="615915961" sldId="413"/>
            <ac:spMk id="3" creationId="{0F828769-0444-90CE-F5DB-CF45508B9E2E}"/>
          </ac:spMkLst>
        </pc:spChg>
        <pc:spChg chg="mod">
          <ac:chgData name="Fei Qi" userId="3a0329be-6602-4f64-938f-1fc3eca2c3af" providerId="ADAL" clId="{E815B67A-DE7D-4410-AB34-1AB3F229CA20}" dt="2024-01-13T18:29:45.684" v="3457" actId="6549"/>
          <ac:spMkLst>
            <pc:docMk/>
            <pc:sldMk cId="615915961" sldId="413"/>
            <ac:spMk id="9" creationId="{7B79891C-44AC-42CB-B666-2D8C18C8DBDF}"/>
          </ac:spMkLst>
        </pc:spChg>
      </pc:sldChg>
      <pc:sldChg chg="addSp delSp modSp add mod">
        <pc:chgData name="Fei Qi" userId="3a0329be-6602-4f64-938f-1fc3eca2c3af" providerId="ADAL" clId="{E815B67A-DE7D-4410-AB34-1AB3F229CA20}" dt="2024-01-13T18:34:42.174" v="3740" actId="20577"/>
        <pc:sldMkLst>
          <pc:docMk/>
          <pc:sldMk cId="3493230525" sldId="414"/>
        </pc:sldMkLst>
        <pc:spChg chg="del mod">
          <ac:chgData name="Fei Qi" userId="3a0329be-6602-4f64-938f-1fc3eca2c3af" providerId="ADAL" clId="{E815B67A-DE7D-4410-AB34-1AB3F229CA20}" dt="2024-01-13T18:30:54.763" v="3520" actId="478"/>
          <ac:spMkLst>
            <pc:docMk/>
            <pc:sldMk cId="3493230525" sldId="414"/>
            <ac:spMk id="3" creationId="{0F828769-0444-90CE-F5DB-CF45508B9E2E}"/>
          </ac:spMkLst>
        </pc:spChg>
        <pc:spChg chg="mod">
          <ac:chgData name="Fei Qi" userId="3a0329be-6602-4f64-938f-1fc3eca2c3af" providerId="ADAL" clId="{E815B67A-DE7D-4410-AB34-1AB3F229CA20}" dt="2024-01-13T18:30:49" v="3517" actId="20577"/>
          <ac:spMkLst>
            <pc:docMk/>
            <pc:sldMk cId="3493230525" sldId="414"/>
            <ac:spMk id="5" creationId="{EAD69010-CC1E-4931-8BC7-A939C54F0B90}"/>
          </ac:spMkLst>
        </pc:spChg>
        <pc:spChg chg="add del mod">
          <ac:chgData name="Fei Qi" userId="3a0329be-6602-4f64-938f-1fc3eca2c3af" providerId="ADAL" clId="{E815B67A-DE7D-4410-AB34-1AB3F229CA20}" dt="2024-01-13T18:32:32.940" v="3682" actId="478"/>
          <ac:spMkLst>
            <pc:docMk/>
            <pc:sldMk cId="3493230525" sldId="414"/>
            <ac:spMk id="7" creationId="{E0CCE058-7852-9329-98B2-DD31486FE5A3}"/>
          </ac:spMkLst>
        </pc:spChg>
        <pc:spChg chg="mod">
          <ac:chgData name="Fei Qi" userId="3a0329be-6602-4f64-938f-1fc3eca2c3af" providerId="ADAL" clId="{E815B67A-DE7D-4410-AB34-1AB3F229CA20}" dt="2024-01-13T18:32:16.669" v="3680" actId="20577"/>
          <ac:spMkLst>
            <pc:docMk/>
            <pc:sldMk cId="3493230525" sldId="414"/>
            <ac:spMk id="9" creationId="{7B79891C-44AC-42CB-B666-2D8C18C8DBDF}"/>
          </ac:spMkLst>
        </pc:spChg>
        <pc:spChg chg="add mod">
          <ac:chgData name="Fei Qi" userId="3a0329be-6602-4f64-938f-1fc3eca2c3af" providerId="ADAL" clId="{E815B67A-DE7D-4410-AB34-1AB3F229CA20}" dt="2024-01-13T18:32:50.788" v="3689" actId="1076"/>
          <ac:spMkLst>
            <pc:docMk/>
            <pc:sldMk cId="3493230525" sldId="414"/>
            <ac:spMk id="18" creationId="{27624753-87B9-6F12-B29A-CF48FE492828}"/>
          </ac:spMkLst>
        </pc:spChg>
        <pc:spChg chg="add mod">
          <ac:chgData name="Fei Qi" userId="3a0329be-6602-4f64-938f-1fc3eca2c3af" providerId="ADAL" clId="{E815B67A-DE7D-4410-AB34-1AB3F229CA20}" dt="2024-01-13T18:32:58.247" v="3694" actId="1076"/>
          <ac:spMkLst>
            <pc:docMk/>
            <pc:sldMk cId="3493230525" sldId="414"/>
            <ac:spMk id="26" creationId="{3B0B0F56-EE84-89EF-F5D8-C15A7FD14400}"/>
          </ac:spMkLst>
        </pc:spChg>
        <pc:spChg chg="add mod">
          <ac:chgData name="Fei Qi" userId="3a0329be-6602-4f64-938f-1fc3eca2c3af" providerId="ADAL" clId="{E815B67A-DE7D-4410-AB34-1AB3F229CA20}" dt="2024-01-13T18:33:02.547" v="3698" actId="1076"/>
          <ac:spMkLst>
            <pc:docMk/>
            <pc:sldMk cId="3493230525" sldId="414"/>
            <ac:spMk id="27" creationId="{D160CEA5-C635-B1AF-3C2C-28FBEFE5463E}"/>
          </ac:spMkLst>
        </pc:spChg>
        <pc:spChg chg="add mod">
          <ac:chgData name="Fei Qi" userId="3a0329be-6602-4f64-938f-1fc3eca2c3af" providerId="ADAL" clId="{E815B67A-DE7D-4410-AB34-1AB3F229CA20}" dt="2024-01-13T18:34:28.571" v="3728" actId="1076"/>
          <ac:spMkLst>
            <pc:docMk/>
            <pc:sldMk cId="3493230525" sldId="414"/>
            <ac:spMk id="56" creationId="{6F1CDA1D-145C-7FC7-1307-96A2A513B4EF}"/>
          </ac:spMkLst>
        </pc:spChg>
        <pc:spChg chg="add mod">
          <ac:chgData name="Fei Qi" userId="3a0329be-6602-4f64-938f-1fc3eca2c3af" providerId="ADAL" clId="{E815B67A-DE7D-4410-AB34-1AB3F229CA20}" dt="2024-01-13T18:34:33.515" v="3736" actId="20577"/>
          <ac:spMkLst>
            <pc:docMk/>
            <pc:sldMk cId="3493230525" sldId="414"/>
            <ac:spMk id="57" creationId="{FE379F7D-076C-D4D4-78EC-4C78DD8FBF63}"/>
          </ac:spMkLst>
        </pc:spChg>
        <pc:spChg chg="add mod">
          <ac:chgData name="Fei Qi" userId="3a0329be-6602-4f64-938f-1fc3eca2c3af" providerId="ADAL" clId="{E815B67A-DE7D-4410-AB34-1AB3F229CA20}" dt="2024-01-13T18:34:42.174" v="3740" actId="20577"/>
          <ac:spMkLst>
            <pc:docMk/>
            <pc:sldMk cId="3493230525" sldId="414"/>
            <ac:spMk id="58" creationId="{68D61939-B57A-ABD7-DF4A-EEB994EEF462}"/>
          </ac:spMkLst>
        </pc:spChg>
        <pc:cxnChg chg="add del mod">
          <ac:chgData name="Fei Qi" userId="3a0329be-6602-4f64-938f-1fc3eca2c3af" providerId="ADAL" clId="{E815B67A-DE7D-4410-AB34-1AB3F229CA20}" dt="2024-01-13T18:32:32.940" v="3682" actId="478"/>
          <ac:cxnSpMkLst>
            <pc:docMk/>
            <pc:sldMk cId="3493230525" sldId="414"/>
            <ac:cxnSpMk id="2" creationId="{A9BCD86B-90D2-9A74-748E-D5C89CBB9318}"/>
          </ac:cxnSpMkLst>
        </pc:cxnChg>
        <pc:cxnChg chg="add del mod">
          <ac:chgData name="Fei Qi" userId="3a0329be-6602-4f64-938f-1fc3eca2c3af" providerId="ADAL" clId="{E815B67A-DE7D-4410-AB34-1AB3F229CA20}" dt="2024-01-13T18:32:32.940" v="3682" actId="478"/>
          <ac:cxnSpMkLst>
            <pc:docMk/>
            <pc:sldMk cId="3493230525" sldId="414"/>
            <ac:cxnSpMk id="4" creationId="{1943C642-2569-BC27-D35E-88FFF9EF48F2}"/>
          </ac:cxnSpMkLst>
        </pc:cxnChg>
        <pc:cxnChg chg="add del mod">
          <ac:chgData name="Fei Qi" userId="3a0329be-6602-4f64-938f-1fc3eca2c3af" providerId="ADAL" clId="{E815B67A-DE7D-4410-AB34-1AB3F229CA20}" dt="2024-01-13T18:32:32.940" v="3682" actId="478"/>
          <ac:cxnSpMkLst>
            <pc:docMk/>
            <pc:sldMk cId="3493230525" sldId="414"/>
            <ac:cxnSpMk id="6" creationId="{E6366C53-B20E-CD99-CBE5-21B97D2F5323}"/>
          </ac:cxnSpMkLst>
        </pc:cxnChg>
        <pc:cxnChg chg="add del mod">
          <ac:chgData name="Fei Qi" userId="3a0329be-6602-4f64-938f-1fc3eca2c3af" providerId="ADAL" clId="{E815B67A-DE7D-4410-AB34-1AB3F229CA20}" dt="2024-01-13T18:32:32.940" v="3682" actId="478"/>
          <ac:cxnSpMkLst>
            <pc:docMk/>
            <pc:sldMk cId="3493230525" sldId="414"/>
            <ac:cxnSpMk id="8" creationId="{E20BCFF9-EB97-B962-31F2-57F28C5E957F}"/>
          </ac:cxnSpMkLst>
        </pc:cxnChg>
        <pc:cxnChg chg="add del mod">
          <ac:chgData name="Fei Qi" userId="3a0329be-6602-4f64-938f-1fc3eca2c3af" providerId="ADAL" clId="{E815B67A-DE7D-4410-AB34-1AB3F229CA20}" dt="2024-01-13T18:32:32.940" v="3682" actId="478"/>
          <ac:cxnSpMkLst>
            <pc:docMk/>
            <pc:sldMk cId="3493230525" sldId="414"/>
            <ac:cxnSpMk id="10" creationId="{CFB2C315-0169-8511-1CE9-5D97B7BBFCD9}"/>
          </ac:cxnSpMkLst>
        </pc:cxnChg>
        <pc:cxnChg chg="add del mod">
          <ac:chgData name="Fei Qi" userId="3a0329be-6602-4f64-938f-1fc3eca2c3af" providerId="ADAL" clId="{E815B67A-DE7D-4410-AB34-1AB3F229CA20}" dt="2024-01-13T18:32:32.940" v="3682" actId="478"/>
          <ac:cxnSpMkLst>
            <pc:docMk/>
            <pc:sldMk cId="3493230525" sldId="414"/>
            <ac:cxnSpMk id="11" creationId="{0D2D95AC-AF8F-39E5-AE76-97D36F4AEF23}"/>
          </ac:cxnSpMkLst>
        </pc:cxnChg>
        <pc:cxnChg chg="add del mod">
          <ac:chgData name="Fei Qi" userId="3a0329be-6602-4f64-938f-1fc3eca2c3af" providerId="ADAL" clId="{E815B67A-DE7D-4410-AB34-1AB3F229CA20}" dt="2024-01-13T18:32:32.940" v="3682" actId="478"/>
          <ac:cxnSpMkLst>
            <pc:docMk/>
            <pc:sldMk cId="3493230525" sldId="414"/>
            <ac:cxnSpMk id="12" creationId="{6026AB85-5199-BA45-C0D6-1BD528D0D5AF}"/>
          </ac:cxnSpMkLst>
        </pc:cxnChg>
        <pc:cxnChg chg="add del mod">
          <ac:chgData name="Fei Qi" userId="3a0329be-6602-4f64-938f-1fc3eca2c3af" providerId="ADAL" clId="{E815B67A-DE7D-4410-AB34-1AB3F229CA20}" dt="2024-01-13T18:32:32.940" v="3682" actId="478"/>
          <ac:cxnSpMkLst>
            <pc:docMk/>
            <pc:sldMk cId="3493230525" sldId="414"/>
            <ac:cxnSpMk id="13" creationId="{11340ED9-908B-EFEB-A45C-400437B34908}"/>
          </ac:cxnSpMkLst>
        </pc:cxnChg>
        <pc:cxnChg chg="add del mod">
          <ac:chgData name="Fei Qi" userId="3a0329be-6602-4f64-938f-1fc3eca2c3af" providerId="ADAL" clId="{E815B67A-DE7D-4410-AB34-1AB3F229CA20}" dt="2024-01-13T18:32:32.940" v="3682" actId="478"/>
          <ac:cxnSpMkLst>
            <pc:docMk/>
            <pc:sldMk cId="3493230525" sldId="414"/>
            <ac:cxnSpMk id="14" creationId="{3D5F011B-D003-1705-C184-E90E99DC326E}"/>
          </ac:cxnSpMkLst>
        </pc:cxnChg>
        <pc:cxnChg chg="add mod">
          <ac:chgData name="Fei Qi" userId="3a0329be-6602-4f64-938f-1fc3eca2c3af" providerId="ADAL" clId="{E815B67A-DE7D-4410-AB34-1AB3F229CA20}" dt="2024-01-13T18:34:13.776" v="3717" actId="14100"/>
          <ac:cxnSpMkLst>
            <pc:docMk/>
            <pc:sldMk cId="3493230525" sldId="414"/>
            <ac:cxnSpMk id="15" creationId="{8938D876-B840-4CBB-C156-BB886E021100}"/>
          </ac:cxnSpMkLst>
        </pc:cxnChg>
        <pc:cxnChg chg="add mod">
          <ac:chgData name="Fei Qi" userId="3a0329be-6602-4f64-938f-1fc3eca2c3af" providerId="ADAL" clId="{E815B67A-DE7D-4410-AB34-1AB3F229CA20}" dt="2024-01-13T18:32:40.748" v="3685" actId="14100"/>
          <ac:cxnSpMkLst>
            <pc:docMk/>
            <pc:sldMk cId="3493230525" sldId="414"/>
            <ac:cxnSpMk id="16" creationId="{98AEDD51-D998-7F4A-F513-15082E97D2C8}"/>
          </ac:cxnSpMkLst>
        </pc:cxnChg>
        <pc:cxnChg chg="add mod">
          <ac:chgData name="Fei Qi" userId="3a0329be-6602-4f64-938f-1fc3eca2c3af" providerId="ADAL" clId="{E815B67A-DE7D-4410-AB34-1AB3F229CA20}" dt="2024-01-13T18:34:15.677" v="3718" actId="14100"/>
          <ac:cxnSpMkLst>
            <pc:docMk/>
            <pc:sldMk cId="3493230525" sldId="414"/>
            <ac:cxnSpMk id="17" creationId="{7E598B02-FAA1-4C97-65DF-1FA5705AC1D5}"/>
          </ac:cxnSpMkLst>
        </pc:cxnChg>
        <pc:cxnChg chg="add mod">
          <ac:chgData name="Fei Qi" userId="3a0329be-6602-4f64-938f-1fc3eca2c3af" providerId="ADAL" clId="{E815B67A-DE7D-4410-AB34-1AB3F229CA20}" dt="2024-01-13T18:32:35.731" v="3683"/>
          <ac:cxnSpMkLst>
            <pc:docMk/>
            <pc:sldMk cId="3493230525" sldId="414"/>
            <ac:cxnSpMk id="19" creationId="{1A68C96C-455C-0D1B-BDAC-F08F6E678E0F}"/>
          </ac:cxnSpMkLst>
        </pc:cxnChg>
        <pc:cxnChg chg="add mod">
          <ac:chgData name="Fei Qi" userId="3a0329be-6602-4f64-938f-1fc3eca2c3af" providerId="ADAL" clId="{E815B67A-DE7D-4410-AB34-1AB3F229CA20}" dt="2024-01-13T18:32:35.731" v="3683"/>
          <ac:cxnSpMkLst>
            <pc:docMk/>
            <pc:sldMk cId="3493230525" sldId="414"/>
            <ac:cxnSpMk id="20" creationId="{B123D6D9-8F1B-2DB7-8FD4-1C38B09DF37F}"/>
          </ac:cxnSpMkLst>
        </pc:cxnChg>
        <pc:cxnChg chg="add mod">
          <ac:chgData name="Fei Qi" userId="3a0329be-6602-4f64-938f-1fc3eca2c3af" providerId="ADAL" clId="{E815B67A-DE7D-4410-AB34-1AB3F229CA20}" dt="2024-01-13T18:32:35.731" v="3683"/>
          <ac:cxnSpMkLst>
            <pc:docMk/>
            <pc:sldMk cId="3493230525" sldId="414"/>
            <ac:cxnSpMk id="21" creationId="{B8C85669-6A98-3914-0AE7-FB547DDE760C}"/>
          </ac:cxnSpMkLst>
        </pc:cxnChg>
        <pc:cxnChg chg="add mod">
          <ac:chgData name="Fei Qi" userId="3a0329be-6602-4f64-938f-1fc3eca2c3af" providerId="ADAL" clId="{E815B67A-DE7D-4410-AB34-1AB3F229CA20}" dt="2024-01-13T18:32:35.731" v="3683"/>
          <ac:cxnSpMkLst>
            <pc:docMk/>
            <pc:sldMk cId="3493230525" sldId="414"/>
            <ac:cxnSpMk id="22" creationId="{14C34499-08C4-72AF-2E6F-C305A0ADF6D4}"/>
          </ac:cxnSpMkLst>
        </pc:cxnChg>
        <pc:cxnChg chg="add del mod">
          <ac:chgData name="Fei Qi" userId="3a0329be-6602-4f64-938f-1fc3eca2c3af" providerId="ADAL" clId="{E815B67A-DE7D-4410-AB34-1AB3F229CA20}" dt="2024-01-13T18:34:03.653" v="3712" actId="478"/>
          <ac:cxnSpMkLst>
            <pc:docMk/>
            <pc:sldMk cId="3493230525" sldId="414"/>
            <ac:cxnSpMk id="23" creationId="{C220C810-6200-6169-DD80-FD41DA48B5EF}"/>
          </ac:cxnSpMkLst>
        </pc:cxnChg>
        <pc:cxnChg chg="add del mod">
          <ac:chgData name="Fei Qi" userId="3a0329be-6602-4f64-938f-1fc3eca2c3af" providerId="ADAL" clId="{E815B67A-DE7D-4410-AB34-1AB3F229CA20}" dt="2024-01-13T18:32:37.132" v="3684" actId="478"/>
          <ac:cxnSpMkLst>
            <pc:docMk/>
            <pc:sldMk cId="3493230525" sldId="414"/>
            <ac:cxnSpMk id="24" creationId="{99034211-23A2-EBB5-4757-C680730D9C75}"/>
          </ac:cxnSpMkLst>
        </pc:cxnChg>
        <pc:cxnChg chg="add mod">
          <ac:chgData name="Fei Qi" userId="3a0329be-6602-4f64-938f-1fc3eca2c3af" providerId="ADAL" clId="{E815B67A-DE7D-4410-AB34-1AB3F229CA20}" dt="2024-01-13T18:34:12.125" v="3716" actId="14100"/>
          <ac:cxnSpMkLst>
            <pc:docMk/>
            <pc:sldMk cId="3493230525" sldId="414"/>
            <ac:cxnSpMk id="28" creationId="{EABCD769-00E4-9B88-445F-18FE755D9E03}"/>
          </ac:cxnSpMkLst>
        </pc:cxnChg>
        <pc:cxnChg chg="add mod">
          <ac:chgData name="Fei Qi" userId="3a0329be-6602-4f64-938f-1fc3eca2c3af" providerId="ADAL" clId="{E815B67A-DE7D-4410-AB34-1AB3F229CA20}" dt="2024-01-13T18:34:12.125" v="3716" actId="14100"/>
          <ac:cxnSpMkLst>
            <pc:docMk/>
            <pc:sldMk cId="3493230525" sldId="414"/>
            <ac:cxnSpMk id="29" creationId="{D97E63F8-6C9E-BA61-31C9-9197481EED57}"/>
          </ac:cxnSpMkLst>
        </pc:cxnChg>
        <pc:cxnChg chg="add mod">
          <ac:chgData name="Fei Qi" userId="3a0329be-6602-4f64-938f-1fc3eca2c3af" providerId="ADAL" clId="{E815B67A-DE7D-4410-AB34-1AB3F229CA20}" dt="2024-01-13T18:33:29.038" v="3705" actId="1076"/>
          <ac:cxnSpMkLst>
            <pc:docMk/>
            <pc:sldMk cId="3493230525" sldId="414"/>
            <ac:cxnSpMk id="30" creationId="{661BA3FB-40C8-A1D3-EEAA-7ECC5A9FC7AA}"/>
          </ac:cxnSpMkLst>
        </pc:cxnChg>
        <pc:cxnChg chg="add mod">
          <ac:chgData name="Fei Qi" userId="3a0329be-6602-4f64-938f-1fc3eca2c3af" providerId="ADAL" clId="{E815B67A-DE7D-4410-AB34-1AB3F229CA20}" dt="2024-01-13T18:33:29.038" v="3705" actId="1076"/>
          <ac:cxnSpMkLst>
            <pc:docMk/>
            <pc:sldMk cId="3493230525" sldId="414"/>
            <ac:cxnSpMk id="31" creationId="{9B6910F2-0A2C-B649-9BDF-C80FFAFEC6A4}"/>
          </ac:cxnSpMkLst>
        </pc:cxnChg>
        <pc:cxnChg chg="add mod">
          <ac:chgData name="Fei Qi" userId="3a0329be-6602-4f64-938f-1fc3eca2c3af" providerId="ADAL" clId="{E815B67A-DE7D-4410-AB34-1AB3F229CA20}" dt="2024-01-13T18:33:29.038" v="3705" actId="1076"/>
          <ac:cxnSpMkLst>
            <pc:docMk/>
            <pc:sldMk cId="3493230525" sldId="414"/>
            <ac:cxnSpMk id="32" creationId="{206EE654-74B6-8B64-0B8C-D994166D7FE7}"/>
          </ac:cxnSpMkLst>
        </pc:cxnChg>
        <pc:cxnChg chg="add mod">
          <ac:chgData name="Fei Qi" userId="3a0329be-6602-4f64-938f-1fc3eca2c3af" providerId="ADAL" clId="{E815B67A-DE7D-4410-AB34-1AB3F229CA20}" dt="2024-01-13T18:33:29.038" v="3705" actId="1076"/>
          <ac:cxnSpMkLst>
            <pc:docMk/>
            <pc:sldMk cId="3493230525" sldId="414"/>
            <ac:cxnSpMk id="33" creationId="{5F8DE71E-C710-5CE7-5A49-0D854BA7408D}"/>
          </ac:cxnSpMkLst>
        </pc:cxnChg>
        <pc:cxnChg chg="add del mod">
          <ac:chgData name="Fei Qi" userId="3a0329be-6602-4f64-938f-1fc3eca2c3af" providerId="ADAL" clId="{E815B67A-DE7D-4410-AB34-1AB3F229CA20}" dt="2024-01-13T18:34:01.018" v="3710" actId="478"/>
          <ac:cxnSpMkLst>
            <pc:docMk/>
            <pc:sldMk cId="3493230525" sldId="414"/>
            <ac:cxnSpMk id="34" creationId="{B9CB48F8-0811-4912-409C-48EA2E604B76}"/>
          </ac:cxnSpMkLst>
        </pc:cxnChg>
        <pc:cxnChg chg="add mod">
          <ac:chgData name="Fei Qi" userId="3a0329be-6602-4f64-938f-1fc3eca2c3af" providerId="ADAL" clId="{E815B67A-DE7D-4410-AB34-1AB3F229CA20}" dt="2024-01-13T18:33:44.630" v="3707" actId="1076"/>
          <ac:cxnSpMkLst>
            <pc:docMk/>
            <pc:sldMk cId="3493230525" sldId="414"/>
            <ac:cxnSpMk id="35" creationId="{C897CE31-A8C1-D79D-2549-39D3F2CF9255}"/>
          </ac:cxnSpMkLst>
        </pc:cxnChg>
        <pc:cxnChg chg="add mod">
          <ac:chgData name="Fei Qi" userId="3a0329be-6602-4f64-938f-1fc3eca2c3af" providerId="ADAL" clId="{E815B67A-DE7D-4410-AB34-1AB3F229CA20}" dt="2024-01-13T18:33:44.630" v="3707" actId="1076"/>
          <ac:cxnSpMkLst>
            <pc:docMk/>
            <pc:sldMk cId="3493230525" sldId="414"/>
            <ac:cxnSpMk id="36" creationId="{7EA43C0D-6677-1BC7-D6AA-41E569995A6D}"/>
          </ac:cxnSpMkLst>
        </pc:cxnChg>
        <pc:cxnChg chg="add mod">
          <ac:chgData name="Fei Qi" userId="3a0329be-6602-4f64-938f-1fc3eca2c3af" providerId="ADAL" clId="{E815B67A-DE7D-4410-AB34-1AB3F229CA20}" dt="2024-01-13T18:33:44.630" v="3707" actId="1076"/>
          <ac:cxnSpMkLst>
            <pc:docMk/>
            <pc:sldMk cId="3493230525" sldId="414"/>
            <ac:cxnSpMk id="37" creationId="{69640F4A-E8B2-0B88-3260-9658FAD93242}"/>
          </ac:cxnSpMkLst>
        </pc:cxnChg>
        <pc:cxnChg chg="add mod">
          <ac:chgData name="Fei Qi" userId="3a0329be-6602-4f64-938f-1fc3eca2c3af" providerId="ADAL" clId="{E815B67A-DE7D-4410-AB34-1AB3F229CA20}" dt="2024-01-13T18:33:44.630" v="3707" actId="1076"/>
          <ac:cxnSpMkLst>
            <pc:docMk/>
            <pc:sldMk cId="3493230525" sldId="414"/>
            <ac:cxnSpMk id="38" creationId="{B8ED34EF-8765-AB1F-B3D6-56132D70F2F6}"/>
          </ac:cxnSpMkLst>
        </pc:cxnChg>
        <pc:cxnChg chg="add del mod">
          <ac:chgData name="Fei Qi" userId="3a0329be-6602-4f64-938f-1fc3eca2c3af" providerId="ADAL" clId="{E815B67A-DE7D-4410-AB34-1AB3F229CA20}" dt="2024-01-13T18:34:04.260" v="3713" actId="478"/>
          <ac:cxnSpMkLst>
            <pc:docMk/>
            <pc:sldMk cId="3493230525" sldId="414"/>
            <ac:cxnSpMk id="39" creationId="{97422319-DC43-0998-EB6D-E7A66A4B2EAA}"/>
          </ac:cxnSpMkLst>
        </pc:cxnChg>
        <pc:cxnChg chg="add mod">
          <ac:chgData name="Fei Qi" userId="3a0329be-6602-4f64-938f-1fc3eca2c3af" providerId="ADAL" clId="{E815B67A-DE7D-4410-AB34-1AB3F229CA20}" dt="2024-01-13T18:33:48.361" v="3709" actId="1076"/>
          <ac:cxnSpMkLst>
            <pc:docMk/>
            <pc:sldMk cId="3493230525" sldId="414"/>
            <ac:cxnSpMk id="40" creationId="{43375419-BC9D-9A1F-8B8C-052B40EABD93}"/>
          </ac:cxnSpMkLst>
        </pc:cxnChg>
        <pc:cxnChg chg="add mod">
          <ac:chgData name="Fei Qi" userId="3a0329be-6602-4f64-938f-1fc3eca2c3af" providerId="ADAL" clId="{E815B67A-DE7D-4410-AB34-1AB3F229CA20}" dt="2024-01-13T18:33:48.361" v="3709" actId="1076"/>
          <ac:cxnSpMkLst>
            <pc:docMk/>
            <pc:sldMk cId="3493230525" sldId="414"/>
            <ac:cxnSpMk id="41" creationId="{1B962EAE-A7F5-4FE7-7C75-CC588F29F8FF}"/>
          </ac:cxnSpMkLst>
        </pc:cxnChg>
        <pc:cxnChg chg="add mod">
          <ac:chgData name="Fei Qi" userId="3a0329be-6602-4f64-938f-1fc3eca2c3af" providerId="ADAL" clId="{E815B67A-DE7D-4410-AB34-1AB3F229CA20}" dt="2024-01-13T18:33:48.361" v="3709" actId="1076"/>
          <ac:cxnSpMkLst>
            <pc:docMk/>
            <pc:sldMk cId="3493230525" sldId="414"/>
            <ac:cxnSpMk id="42" creationId="{7A0928ED-B4FC-D110-AA52-C861B4BA0B2A}"/>
          </ac:cxnSpMkLst>
        </pc:cxnChg>
        <pc:cxnChg chg="add mod">
          <ac:chgData name="Fei Qi" userId="3a0329be-6602-4f64-938f-1fc3eca2c3af" providerId="ADAL" clId="{E815B67A-DE7D-4410-AB34-1AB3F229CA20}" dt="2024-01-13T18:33:48.361" v="3709" actId="1076"/>
          <ac:cxnSpMkLst>
            <pc:docMk/>
            <pc:sldMk cId="3493230525" sldId="414"/>
            <ac:cxnSpMk id="43" creationId="{F04AEF74-D67E-8FCB-960E-27A48EE7358F}"/>
          </ac:cxnSpMkLst>
        </pc:cxnChg>
        <pc:cxnChg chg="add del mod">
          <ac:chgData name="Fei Qi" userId="3a0329be-6602-4f64-938f-1fc3eca2c3af" providerId="ADAL" clId="{E815B67A-DE7D-4410-AB34-1AB3F229CA20}" dt="2024-01-13T18:34:01.396" v="3711" actId="478"/>
          <ac:cxnSpMkLst>
            <pc:docMk/>
            <pc:sldMk cId="3493230525" sldId="414"/>
            <ac:cxnSpMk id="44" creationId="{92FF2E63-501F-126E-A3CB-BB18C18474D2}"/>
          </ac:cxnSpMkLst>
        </pc:cxnChg>
      </pc:sldChg>
      <pc:sldChg chg="addSp delSp modSp add mod">
        <pc:chgData name="Fei Qi" userId="3a0329be-6602-4f64-938f-1fc3eca2c3af" providerId="ADAL" clId="{E815B67A-DE7D-4410-AB34-1AB3F229CA20}" dt="2024-01-13T18:41:37.626" v="4148" actId="478"/>
        <pc:sldMkLst>
          <pc:docMk/>
          <pc:sldMk cId="2901450257" sldId="415"/>
        </pc:sldMkLst>
        <pc:spChg chg="add mod">
          <ac:chgData name="Fei Qi" userId="3a0329be-6602-4f64-938f-1fc3eca2c3af" providerId="ADAL" clId="{E815B67A-DE7D-4410-AB34-1AB3F229CA20}" dt="2024-01-13T18:36:31.106" v="3931" actId="1076"/>
          <ac:spMkLst>
            <pc:docMk/>
            <pc:sldMk cId="2901450257" sldId="415"/>
            <ac:spMk id="3" creationId="{528CD978-2872-1683-99A1-1CBBCE323569}"/>
          </ac:spMkLst>
        </pc:spChg>
        <pc:spChg chg="add mod">
          <ac:chgData name="Fei Qi" userId="3a0329be-6602-4f64-938f-1fc3eca2c3af" providerId="ADAL" clId="{E815B67A-DE7D-4410-AB34-1AB3F229CA20}" dt="2024-01-13T18:36:31.106" v="3931" actId="1076"/>
          <ac:spMkLst>
            <pc:docMk/>
            <pc:sldMk cId="2901450257" sldId="415"/>
            <ac:spMk id="4" creationId="{3F12E8C4-4DA6-8EEE-71EF-1C327AB20B08}"/>
          </ac:spMkLst>
        </pc:spChg>
        <pc:spChg chg="mod">
          <ac:chgData name="Fei Qi" userId="3a0329be-6602-4f64-938f-1fc3eca2c3af" providerId="ADAL" clId="{E815B67A-DE7D-4410-AB34-1AB3F229CA20}" dt="2024-01-13T18:39:11.658" v="4044" actId="20577"/>
          <ac:spMkLst>
            <pc:docMk/>
            <pc:sldMk cId="2901450257" sldId="415"/>
            <ac:spMk id="5" creationId="{EAD69010-CC1E-4931-8BC7-A939C54F0B90}"/>
          </ac:spMkLst>
        </pc:spChg>
        <pc:spChg chg="add mod">
          <ac:chgData name="Fei Qi" userId="3a0329be-6602-4f64-938f-1fc3eca2c3af" providerId="ADAL" clId="{E815B67A-DE7D-4410-AB34-1AB3F229CA20}" dt="2024-01-13T18:36:31.106" v="3931" actId="1076"/>
          <ac:spMkLst>
            <pc:docMk/>
            <pc:sldMk cId="2901450257" sldId="415"/>
            <ac:spMk id="6" creationId="{ECDD6404-E09F-1A3B-20A3-78F9A3AFAC52}"/>
          </ac:spMkLst>
        </pc:spChg>
        <pc:spChg chg="add mod">
          <ac:chgData name="Fei Qi" userId="3a0329be-6602-4f64-938f-1fc3eca2c3af" providerId="ADAL" clId="{E815B67A-DE7D-4410-AB34-1AB3F229CA20}" dt="2024-01-13T18:36:49.037" v="3934" actId="1076"/>
          <ac:spMkLst>
            <pc:docMk/>
            <pc:sldMk cId="2901450257" sldId="415"/>
            <ac:spMk id="7" creationId="{4541C137-96AE-24AA-C13F-00AA5491749C}"/>
          </ac:spMkLst>
        </pc:spChg>
        <pc:spChg chg="add del mod">
          <ac:chgData name="Fei Qi" userId="3a0329be-6602-4f64-938f-1fc3eca2c3af" providerId="ADAL" clId="{E815B67A-DE7D-4410-AB34-1AB3F229CA20}" dt="2024-01-13T18:37:16.351" v="3941" actId="478"/>
          <ac:spMkLst>
            <pc:docMk/>
            <pc:sldMk cId="2901450257" sldId="415"/>
            <ac:spMk id="8" creationId="{0D623DB6-5E3C-3920-321D-33E1CEF59238}"/>
          </ac:spMkLst>
        </pc:spChg>
        <pc:spChg chg="mod">
          <ac:chgData name="Fei Qi" userId="3a0329be-6602-4f64-938f-1fc3eca2c3af" providerId="ADAL" clId="{E815B67A-DE7D-4410-AB34-1AB3F229CA20}" dt="2024-01-13T18:37:58.971" v="4021" actId="20577"/>
          <ac:spMkLst>
            <pc:docMk/>
            <pc:sldMk cId="2901450257" sldId="415"/>
            <ac:spMk id="9" creationId="{7B79891C-44AC-42CB-B666-2D8C18C8DBDF}"/>
          </ac:spMkLst>
        </pc:spChg>
        <pc:spChg chg="add mod">
          <ac:chgData name="Fei Qi" userId="3a0329be-6602-4f64-938f-1fc3eca2c3af" providerId="ADAL" clId="{E815B67A-DE7D-4410-AB34-1AB3F229CA20}" dt="2024-01-13T18:36:54.040" v="3936" actId="1076"/>
          <ac:spMkLst>
            <pc:docMk/>
            <pc:sldMk cId="2901450257" sldId="415"/>
            <ac:spMk id="10" creationId="{D7E1B888-714A-D2B0-EBAA-6A69F47FFDAF}"/>
          </ac:spMkLst>
        </pc:spChg>
        <pc:spChg chg="add mod">
          <ac:chgData name="Fei Qi" userId="3a0329be-6602-4f64-938f-1fc3eca2c3af" providerId="ADAL" clId="{E815B67A-DE7D-4410-AB34-1AB3F229CA20}" dt="2024-01-13T18:37:00.162" v="3938" actId="1076"/>
          <ac:spMkLst>
            <pc:docMk/>
            <pc:sldMk cId="2901450257" sldId="415"/>
            <ac:spMk id="11" creationId="{C5BE8A94-B174-C5E8-FA5A-9B07103E74DD}"/>
          </ac:spMkLst>
        </pc:spChg>
        <pc:spChg chg="add mod">
          <ac:chgData name="Fei Qi" userId="3a0329be-6602-4f64-938f-1fc3eca2c3af" providerId="ADAL" clId="{E815B67A-DE7D-4410-AB34-1AB3F229CA20}" dt="2024-01-13T18:37:08.790" v="3940" actId="1076"/>
          <ac:spMkLst>
            <pc:docMk/>
            <pc:sldMk cId="2901450257" sldId="415"/>
            <ac:spMk id="12" creationId="{962DF5A2-FC71-98F5-1BF7-83743992A545}"/>
          </ac:spMkLst>
        </pc:spChg>
        <pc:spChg chg="add mod">
          <ac:chgData name="Fei Qi" userId="3a0329be-6602-4f64-938f-1fc3eca2c3af" providerId="ADAL" clId="{E815B67A-DE7D-4410-AB34-1AB3F229CA20}" dt="2024-01-13T18:37:08.790" v="3940" actId="1076"/>
          <ac:spMkLst>
            <pc:docMk/>
            <pc:sldMk cId="2901450257" sldId="415"/>
            <ac:spMk id="13" creationId="{30B6A51D-B206-2A4E-AF68-50FF6B75383A}"/>
          </ac:spMkLst>
        </pc:spChg>
        <pc:spChg chg="add mod">
          <ac:chgData name="Fei Qi" userId="3a0329be-6602-4f64-938f-1fc3eca2c3af" providerId="ADAL" clId="{E815B67A-DE7D-4410-AB34-1AB3F229CA20}" dt="2024-01-13T18:37:08.790" v="3940" actId="1076"/>
          <ac:spMkLst>
            <pc:docMk/>
            <pc:sldMk cId="2901450257" sldId="415"/>
            <ac:spMk id="14" creationId="{6C1E7745-7D77-9611-F266-8B5C96B8D218}"/>
          </ac:spMkLst>
        </pc:spChg>
        <pc:spChg chg="mod">
          <ac:chgData name="Fei Qi" userId="3a0329be-6602-4f64-938f-1fc3eca2c3af" providerId="ADAL" clId="{E815B67A-DE7D-4410-AB34-1AB3F229CA20}" dt="2024-01-13T18:36:09.049" v="3925" actId="1076"/>
          <ac:spMkLst>
            <pc:docMk/>
            <pc:sldMk cId="2901450257" sldId="415"/>
            <ac:spMk id="18" creationId="{27624753-87B9-6F12-B29A-CF48FE492828}"/>
          </ac:spMkLst>
        </pc:spChg>
        <pc:spChg chg="mod">
          <ac:chgData name="Fei Qi" userId="3a0329be-6602-4f64-938f-1fc3eca2c3af" providerId="ADAL" clId="{E815B67A-DE7D-4410-AB34-1AB3F229CA20}" dt="2024-01-13T18:36:09.049" v="3925" actId="1076"/>
          <ac:spMkLst>
            <pc:docMk/>
            <pc:sldMk cId="2901450257" sldId="415"/>
            <ac:spMk id="26" creationId="{3B0B0F56-EE84-89EF-F5D8-C15A7FD14400}"/>
          </ac:spMkLst>
        </pc:spChg>
        <pc:spChg chg="mod">
          <ac:chgData name="Fei Qi" userId="3a0329be-6602-4f64-938f-1fc3eca2c3af" providerId="ADAL" clId="{E815B67A-DE7D-4410-AB34-1AB3F229CA20}" dt="2024-01-13T18:36:09.049" v="3925" actId="1076"/>
          <ac:spMkLst>
            <pc:docMk/>
            <pc:sldMk cId="2901450257" sldId="415"/>
            <ac:spMk id="27" creationId="{D160CEA5-C635-B1AF-3C2C-28FBEFE5463E}"/>
          </ac:spMkLst>
        </pc:spChg>
        <pc:spChg chg="add mod topLvl">
          <ac:chgData name="Fei Qi" userId="3a0329be-6602-4f64-938f-1fc3eca2c3af" providerId="ADAL" clId="{E815B67A-DE7D-4410-AB34-1AB3F229CA20}" dt="2024-01-13T18:38:33.307" v="4029" actId="1076"/>
          <ac:spMkLst>
            <pc:docMk/>
            <pc:sldMk cId="2901450257" sldId="415"/>
            <ac:spMk id="48" creationId="{863ECEE2-6FDF-DE3B-7D8F-EB27FDB299D8}"/>
          </ac:spMkLst>
        </pc:spChg>
        <pc:spChg chg="add mod topLvl">
          <ac:chgData name="Fei Qi" userId="3a0329be-6602-4f64-938f-1fc3eca2c3af" providerId="ADAL" clId="{E815B67A-DE7D-4410-AB34-1AB3F229CA20}" dt="2024-01-13T18:38:39.708" v="4032" actId="1076"/>
          <ac:spMkLst>
            <pc:docMk/>
            <pc:sldMk cId="2901450257" sldId="415"/>
            <ac:spMk id="49" creationId="{914E516B-0BDE-D37F-0373-89C88D25EE60}"/>
          </ac:spMkLst>
        </pc:spChg>
        <pc:spChg chg="add mod topLvl">
          <ac:chgData name="Fei Qi" userId="3a0329be-6602-4f64-938f-1fc3eca2c3af" providerId="ADAL" clId="{E815B67A-DE7D-4410-AB34-1AB3F229CA20}" dt="2024-01-13T18:38:46.004" v="4034" actId="1076"/>
          <ac:spMkLst>
            <pc:docMk/>
            <pc:sldMk cId="2901450257" sldId="415"/>
            <ac:spMk id="50" creationId="{48FAE775-AD1B-AAE9-1FBA-15BE41A37142}"/>
          </ac:spMkLst>
        </pc:spChg>
        <pc:spChg chg="add mod topLvl">
          <ac:chgData name="Fei Qi" userId="3a0329be-6602-4f64-938f-1fc3eca2c3af" providerId="ADAL" clId="{E815B67A-DE7D-4410-AB34-1AB3F229CA20}" dt="2024-01-13T18:38:18.354" v="4027" actId="165"/>
          <ac:spMkLst>
            <pc:docMk/>
            <pc:sldMk cId="2901450257" sldId="415"/>
            <ac:spMk id="51" creationId="{B39721AC-9DB9-C5D4-6351-C80C86265631}"/>
          </ac:spMkLst>
        </pc:spChg>
        <pc:spChg chg="add mod topLvl">
          <ac:chgData name="Fei Qi" userId="3a0329be-6602-4f64-938f-1fc3eca2c3af" providerId="ADAL" clId="{E815B67A-DE7D-4410-AB34-1AB3F229CA20}" dt="2024-01-13T18:38:18.354" v="4027" actId="165"/>
          <ac:spMkLst>
            <pc:docMk/>
            <pc:sldMk cId="2901450257" sldId="415"/>
            <ac:spMk id="52" creationId="{6BC55D2B-4BA6-A6BC-9C0F-D0B4C65E51F3}"/>
          </ac:spMkLst>
        </pc:spChg>
        <pc:spChg chg="add mod topLvl">
          <ac:chgData name="Fei Qi" userId="3a0329be-6602-4f64-938f-1fc3eca2c3af" providerId="ADAL" clId="{E815B67A-DE7D-4410-AB34-1AB3F229CA20}" dt="2024-01-13T18:38:18.354" v="4027" actId="165"/>
          <ac:spMkLst>
            <pc:docMk/>
            <pc:sldMk cId="2901450257" sldId="415"/>
            <ac:spMk id="53" creationId="{45557149-58C8-3D6E-FF3F-E36099F2FBDD}"/>
          </ac:spMkLst>
        </pc:spChg>
        <pc:spChg chg="mod">
          <ac:chgData name="Fei Qi" userId="3a0329be-6602-4f64-938f-1fc3eca2c3af" providerId="ADAL" clId="{E815B67A-DE7D-4410-AB34-1AB3F229CA20}" dt="2024-01-13T18:36:09.049" v="3925" actId="1076"/>
          <ac:spMkLst>
            <pc:docMk/>
            <pc:sldMk cId="2901450257" sldId="415"/>
            <ac:spMk id="56" creationId="{6F1CDA1D-145C-7FC7-1307-96A2A513B4EF}"/>
          </ac:spMkLst>
        </pc:spChg>
        <pc:spChg chg="mod">
          <ac:chgData name="Fei Qi" userId="3a0329be-6602-4f64-938f-1fc3eca2c3af" providerId="ADAL" clId="{E815B67A-DE7D-4410-AB34-1AB3F229CA20}" dt="2024-01-13T18:36:09.049" v="3925" actId="1076"/>
          <ac:spMkLst>
            <pc:docMk/>
            <pc:sldMk cId="2901450257" sldId="415"/>
            <ac:spMk id="57" creationId="{FE379F7D-076C-D4D4-78EC-4C78DD8FBF63}"/>
          </ac:spMkLst>
        </pc:spChg>
        <pc:spChg chg="mod">
          <ac:chgData name="Fei Qi" userId="3a0329be-6602-4f64-938f-1fc3eca2c3af" providerId="ADAL" clId="{E815B67A-DE7D-4410-AB34-1AB3F229CA20}" dt="2024-01-13T18:36:09.049" v="3925" actId="1076"/>
          <ac:spMkLst>
            <pc:docMk/>
            <pc:sldMk cId="2901450257" sldId="415"/>
            <ac:spMk id="58" creationId="{68D61939-B57A-ABD7-DF4A-EEB994EEF462}"/>
          </ac:spMkLst>
        </pc:spChg>
        <pc:grpChg chg="add del mod">
          <ac:chgData name="Fei Qi" userId="3a0329be-6602-4f64-938f-1fc3eca2c3af" providerId="ADAL" clId="{E815B67A-DE7D-4410-AB34-1AB3F229CA20}" dt="2024-01-13T18:41:37.626" v="4148" actId="478"/>
          <ac:grpSpMkLst>
            <pc:docMk/>
            <pc:sldMk cId="2901450257" sldId="415"/>
            <ac:grpSpMk id="25" creationId="{13A3F953-B2A0-43A5-1F84-9A1B96EC4216}"/>
          </ac:grpSpMkLst>
        </pc:grpChg>
        <pc:grpChg chg="mod">
          <ac:chgData name="Fei Qi" userId="3a0329be-6602-4f64-938f-1fc3eca2c3af" providerId="ADAL" clId="{E815B67A-DE7D-4410-AB34-1AB3F229CA20}" dt="2024-01-13T18:37:35.621" v="3948"/>
          <ac:grpSpMkLst>
            <pc:docMk/>
            <pc:sldMk cId="2901450257" sldId="415"/>
            <ac:grpSpMk id="45" creationId="{3437D109-8361-9023-1E36-0556BF810FD1}"/>
          </ac:grpSpMkLst>
        </pc:grpChg>
        <pc:grpChg chg="add mod topLvl">
          <ac:chgData name="Fei Qi" userId="3a0329be-6602-4f64-938f-1fc3eca2c3af" providerId="ADAL" clId="{E815B67A-DE7D-4410-AB34-1AB3F229CA20}" dt="2024-01-13T18:38:18.354" v="4027" actId="165"/>
          <ac:grpSpMkLst>
            <pc:docMk/>
            <pc:sldMk cId="2901450257" sldId="415"/>
            <ac:grpSpMk id="54" creationId="{5D7B4626-F69D-1389-46A6-51B8689FC92E}"/>
          </ac:grpSpMkLst>
        </pc:grpChg>
        <pc:grpChg chg="add mod topLvl">
          <ac:chgData name="Fei Qi" userId="3a0329be-6602-4f64-938f-1fc3eca2c3af" providerId="ADAL" clId="{E815B67A-DE7D-4410-AB34-1AB3F229CA20}" dt="2024-01-13T18:38:18.354" v="4027" actId="165"/>
          <ac:grpSpMkLst>
            <pc:docMk/>
            <pc:sldMk cId="2901450257" sldId="415"/>
            <ac:grpSpMk id="61" creationId="{B4204281-EDD6-DB0E-0D84-B8D63B3E3974}"/>
          </ac:grpSpMkLst>
        </pc:grpChg>
        <pc:grpChg chg="add del mod">
          <ac:chgData name="Fei Qi" userId="3a0329be-6602-4f64-938f-1fc3eca2c3af" providerId="ADAL" clId="{E815B67A-DE7D-4410-AB34-1AB3F229CA20}" dt="2024-01-13T18:38:18.354" v="4027" actId="165"/>
          <ac:grpSpMkLst>
            <pc:docMk/>
            <pc:sldMk cId="2901450257" sldId="415"/>
            <ac:grpSpMk id="65" creationId="{88808117-13B9-DB0E-260A-452EA5A16A76}"/>
          </ac:grpSpMkLst>
        </pc:grpChg>
        <pc:inkChg chg="add mod">
          <ac:chgData name="Fei Qi" userId="3a0329be-6602-4f64-938f-1fc3eca2c3af" providerId="ADAL" clId="{E815B67A-DE7D-4410-AB34-1AB3F229CA20}" dt="2024-01-13T18:37:29.171" v="3944"/>
          <ac:inkMkLst>
            <pc:docMk/>
            <pc:sldMk cId="2901450257" sldId="415"/>
            <ac:inkMk id="23" creationId="{9A126BD3-BD5F-0BA4-809C-8DD9E6A10738}"/>
          </ac:inkMkLst>
        </pc:inkChg>
        <pc:inkChg chg="add mod">
          <ac:chgData name="Fei Qi" userId="3a0329be-6602-4f64-938f-1fc3eca2c3af" providerId="ADAL" clId="{E815B67A-DE7D-4410-AB34-1AB3F229CA20}" dt="2024-01-13T18:37:29.171" v="3944"/>
          <ac:inkMkLst>
            <pc:docMk/>
            <pc:sldMk cId="2901450257" sldId="415"/>
            <ac:inkMk id="24" creationId="{ED41F688-3441-6B74-1C8C-948DAF1F613B}"/>
          </ac:inkMkLst>
        </pc:inkChg>
        <pc:inkChg chg="add del">
          <ac:chgData name="Fei Qi" userId="3a0329be-6602-4f64-938f-1fc3eca2c3af" providerId="ADAL" clId="{E815B67A-DE7D-4410-AB34-1AB3F229CA20}" dt="2024-01-13T18:41:37.317" v="4147" actId="478"/>
          <ac:inkMkLst>
            <pc:docMk/>
            <pc:sldMk cId="2901450257" sldId="415"/>
            <ac:inkMk id="34" creationId="{3402D0DE-0F9F-AE6D-0653-E050B4A74666}"/>
          </ac:inkMkLst>
        </pc:inkChg>
        <pc:inkChg chg="add mod">
          <ac:chgData name="Fei Qi" userId="3a0329be-6602-4f64-938f-1fc3eca2c3af" providerId="ADAL" clId="{E815B67A-DE7D-4410-AB34-1AB3F229CA20}" dt="2024-01-13T18:37:35.621" v="3948"/>
          <ac:inkMkLst>
            <pc:docMk/>
            <pc:sldMk cId="2901450257" sldId="415"/>
            <ac:inkMk id="39" creationId="{EC656926-149C-0C5B-3635-708804DEFAC3}"/>
          </ac:inkMkLst>
        </pc:inkChg>
        <pc:inkChg chg="add mod">
          <ac:chgData name="Fei Qi" userId="3a0329be-6602-4f64-938f-1fc3eca2c3af" providerId="ADAL" clId="{E815B67A-DE7D-4410-AB34-1AB3F229CA20}" dt="2024-01-13T18:37:35.621" v="3948"/>
          <ac:inkMkLst>
            <pc:docMk/>
            <pc:sldMk cId="2901450257" sldId="415"/>
            <ac:inkMk id="44" creationId="{E647FD7B-E820-D56D-4C66-AB45386B69F7}"/>
          </ac:inkMkLst>
        </pc:inkChg>
        <pc:inkChg chg="add">
          <ac:chgData name="Fei Qi" userId="3a0329be-6602-4f64-938f-1fc3eca2c3af" providerId="ADAL" clId="{E815B67A-DE7D-4410-AB34-1AB3F229CA20}" dt="2024-01-13T18:37:37.218" v="3949" actId="9405"/>
          <ac:inkMkLst>
            <pc:docMk/>
            <pc:sldMk cId="2901450257" sldId="415"/>
            <ac:inkMk id="46" creationId="{26A7C524-4905-C0C9-EEEE-742066AEDC1C}"/>
          </ac:inkMkLst>
        </pc:inkChg>
        <pc:inkChg chg="mod">
          <ac:chgData name="Fei Qi" userId="3a0329be-6602-4f64-938f-1fc3eca2c3af" providerId="ADAL" clId="{E815B67A-DE7D-4410-AB34-1AB3F229CA20}" dt="2024-01-13T18:38:18.354" v="4027" actId="165"/>
          <ac:inkMkLst>
            <pc:docMk/>
            <pc:sldMk cId="2901450257" sldId="415"/>
            <ac:inkMk id="55" creationId="{210B31A2-DFA6-4964-3B1A-D939425005AE}"/>
          </ac:inkMkLst>
        </pc:inkChg>
        <pc:inkChg chg="mod">
          <ac:chgData name="Fei Qi" userId="3a0329be-6602-4f64-938f-1fc3eca2c3af" providerId="ADAL" clId="{E815B67A-DE7D-4410-AB34-1AB3F229CA20}" dt="2024-01-13T18:38:18.354" v="4027" actId="165"/>
          <ac:inkMkLst>
            <pc:docMk/>
            <pc:sldMk cId="2901450257" sldId="415"/>
            <ac:inkMk id="59" creationId="{CB87A679-43DE-8AC7-7536-F33C2F0CAF1B}"/>
          </ac:inkMkLst>
        </pc:inkChg>
        <pc:inkChg chg="add mod topLvl">
          <ac:chgData name="Fei Qi" userId="3a0329be-6602-4f64-938f-1fc3eca2c3af" providerId="ADAL" clId="{E815B67A-DE7D-4410-AB34-1AB3F229CA20}" dt="2024-01-13T18:38:18.354" v="4027" actId="165"/>
          <ac:inkMkLst>
            <pc:docMk/>
            <pc:sldMk cId="2901450257" sldId="415"/>
            <ac:inkMk id="60" creationId="{3BB225AC-854F-94C3-5743-AA999A1B6110}"/>
          </ac:inkMkLst>
        </pc:inkChg>
        <pc:inkChg chg="mod">
          <ac:chgData name="Fei Qi" userId="3a0329be-6602-4f64-938f-1fc3eca2c3af" providerId="ADAL" clId="{E815B67A-DE7D-4410-AB34-1AB3F229CA20}" dt="2024-01-13T18:38:18.354" v="4027" actId="165"/>
          <ac:inkMkLst>
            <pc:docMk/>
            <pc:sldMk cId="2901450257" sldId="415"/>
            <ac:inkMk id="62" creationId="{E70DA31A-35D2-CA38-33FD-BC4C4E50544A}"/>
          </ac:inkMkLst>
        </pc:inkChg>
        <pc:inkChg chg="mod">
          <ac:chgData name="Fei Qi" userId="3a0329be-6602-4f64-938f-1fc3eca2c3af" providerId="ADAL" clId="{E815B67A-DE7D-4410-AB34-1AB3F229CA20}" dt="2024-01-13T18:38:18.354" v="4027" actId="165"/>
          <ac:inkMkLst>
            <pc:docMk/>
            <pc:sldMk cId="2901450257" sldId="415"/>
            <ac:inkMk id="63" creationId="{F0E5C693-C188-D1C4-22EC-F29225478BB2}"/>
          </ac:inkMkLst>
        </pc:inkChg>
        <pc:inkChg chg="add mod topLvl">
          <ac:chgData name="Fei Qi" userId="3a0329be-6602-4f64-938f-1fc3eca2c3af" providerId="ADAL" clId="{E815B67A-DE7D-4410-AB34-1AB3F229CA20}" dt="2024-01-13T18:38:18.354" v="4027" actId="165"/>
          <ac:inkMkLst>
            <pc:docMk/>
            <pc:sldMk cId="2901450257" sldId="415"/>
            <ac:inkMk id="64" creationId="{BB4EAF2A-C5CC-507F-2C8C-3ED82E750665}"/>
          </ac:inkMkLst>
        </pc:inkChg>
        <pc:cxnChg chg="add mod">
          <ac:chgData name="Fei Qi" userId="3a0329be-6602-4f64-938f-1fc3eca2c3af" providerId="ADAL" clId="{E815B67A-DE7D-4410-AB34-1AB3F229CA20}" dt="2024-01-13T18:36:22.405" v="3929" actId="1076"/>
          <ac:cxnSpMkLst>
            <pc:docMk/>
            <pc:sldMk cId="2901450257" sldId="415"/>
            <ac:cxnSpMk id="2" creationId="{0CF652CD-3F9C-43C5-5BFB-36C051AF5C66}"/>
          </ac:cxnSpMkLst>
        </pc:cxnChg>
        <pc:cxnChg chg="mod">
          <ac:chgData name="Fei Qi" userId="3a0329be-6602-4f64-938f-1fc3eca2c3af" providerId="ADAL" clId="{E815B67A-DE7D-4410-AB34-1AB3F229CA20}" dt="2024-01-13T18:36:09.049" v="3925" actId="1076"/>
          <ac:cxnSpMkLst>
            <pc:docMk/>
            <pc:sldMk cId="2901450257" sldId="415"/>
            <ac:cxnSpMk id="15" creationId="{8938D876-B840-4CBB-C156-BB886E021100}"/>
          </ac:cxnSpMkLst>
        </pc:cxnChg>
        <pc:cxnChg chg="mod">
          <ac:chgData name="Fei Qi" userId="3a0329be-6602-4f64-938f-1fc3eca2c3af" providerId="ADAL" clId="{E815B67A-DE7D-4410-AB34-1AB3F229CA20}" dt="2024-01-13T18:36:09.049" v="3925" actId="1076"/>
          <ac:cxnSpMkLst>
            <pc:docMk/>
            <pc:sldMk cId="2901450257" sldId="415"/>
            <ac:cxnSpMk id="16" creationId="{98AEDD51-D998-7F4A-F513-15082E97D2C8}"/>
          </ac:cxnSpMkLst>
        </pc:cxnChg>
        <pc:cxnChg chg="mod">
          <ac:chgData name="Fei Qi" userId="3a0329be-6602-4f64-938f-1fc3eca2c3af" providerId="ADAL" clId="{E815B67A-DE7D-4410-AB34-1AB3F229CA20}" dt="2024-01-13T18:36:09.049" v="3925" actId="1076"/>
          <ac:cxnSpMkLst>
            <pc:docMk/>
            <pc:sldMk cId="2901450257" sldId="415"/>
            <ac:cxnSpMk id="17" creationId="{7E598B02-FAA1-4C97-65DF-1FA5705AC1D5}"/>
          </ac:cxnSpMkLst>
        </pc:cxnChg>
        <pc:cxnChg chg="mod">
          <ac:chgData name="Fei Qi" userId="3a0329be-6602-4f64-938f-1fc3eca2c3af" providerId="ADAL" clId="{E815B67A-DE7D-4410-AB34-1AB3F229CA20}" dt="2024-01-13T18:36:09.049" v="3925" actId="1076"/>
          <ac:cxnSpMkLst>
            <pc:docMk/>
            <pc:sldMk cId="2901450257" sldId="415"/>
            <ac:cxnSpMk id="19" creationId="{1A68C96C-455C-0D1B-BDAC-F08F6E678E0F}"/>
          </ac:cxnSpMkLst>
        </pc:cxnChg>
        <pc:cxnChg chg="mod">
          <ac:chgData name="Fei Qi" userId="3a0329be-6602-4f64-938f-1fc3eca2c3af" providerId="ADAL" clId="{E815B67A-DE7D-4410-AB34-1AB3F229CA20}" dt="2024-01-13T18:36:09.049" v="3925" actId="1076"/>
          <ac:cxnSpMkLst>
            <pc:docMk/>
            <pc:sldMk cId="2901450257" sldId="415"/>
            <ac:cxnSpMk id="20" creationId="{B123D6D9-8F1B-2DB7-8FD4-1C38B09DF37F}"/>
          </ac:cxnSpMkLst>
        </pc:cxnChg>
        <pc:cxnChg chg="mod">
          <ac:chgData name="Fei Qi" userId="3a0329be-6602-4f64-938f-1fc3eca2c3af" providerId="ADAL" clId="{E815B67A-DE7D-4410-AB34-1AB3F229CA20}" dt="2024-01-13T18:36:09.049" v="3925" actId="1076"/>
          <ac:cxnSpMkLst>
            <pc:docMk/>
            <pc:sldMk cId="2901450257" sldId="415"/>
            <ac:cxnSpMk id="21" creationId="{B8C85669-6A98-3914-0AE7-FB547DDE760C}"/>
          </ac:cxnSpMkLst>
        </pc:cxnChg>
        <pc:cxnChg chg="mod">
          <ac:chgData name="Fei Qi" userId="3a0329be-6602-4f64-938f-1fc3eca2c3af" providerId="ADAL" clId="{E815B67A-DE7D-4410-AB34-1AB3F229CA20}" dt="2024-01-13T18:36:09.049" v="3925" actId="1076"/>
          <ac:cxnSpMkLst>
            <pc:docMk/>
            <pc:sldMk cId="2901450257" sldId="415"/>
            <ac:cxnSpMk id="22" creationId="{14C34499-08C4-72AF-2E6F-C305A0ADF6D4}"/>
          </ac:cxnSpMkLst>
        </pc:cxnChg>
        <pc:cxnChg chg="mod">
          <ac:chgData name="Fei Qi" userId="3a0329be-6602-4f64-938f-1fc3eca2c3af" providerId="ADAL" clId="{E815B67A-DE7D-4410-AB34-1AB3F229CA20}" dt="2024-01-13T18:36:09.049" v="3925" actId="1076"/>
          <ac:cxnSpMkLst>
            <pc:docMk/>
            <pc:sldMk cId="2901450257" sldId="415"/>
            <ac:cxnSpMk id="28" creationId="{EABCD769-00E4-9B88-445F-18FE755D9E03}"/>
          </ac:cxnSpMkLst>
        </pc:cxnChg>
        <pc:cxnChg chg="mod">
          <ac:chgData name="Fei Qi" userId="3a0329be-6602-4f64-938f-1fc3eca2c3af" providerId="ADAL" clId="{E815B67A-DE7D-4410-AB34-1AB3F229CA20}" dt="2024-01-13T18:36:09.049" v="3925" actId="1076"/>
          <ac:cxnSpMkLst>
            <pc:docMk/>
            <pc:sldMk cId="2901450257" sldId="415"/>
            <ac:cxnSpMk id="29" creationId="{D97E63F8-6C9E-BA61-31C9-9197481EED57}"/>
          </ac:cxnSpMkLst>
        </pc:cxnChg>
        <pc:cxnChg chg="mod">
          <ac:chgData name="Fei Qi" userId="3a0329be-6602-4f64-938f-1fc3eca2c3af" providerId="ADAL" clId="{E815B67A-DE7D-4410-AB34-1AB3F229CA20}" dt="2024-01-13T18:36:09.049" v="3925" actId="1076"/>
          <ac:cxnSpMkLst>
            <pc:docMk/>
            <pc:sldMk cId="2901450257" sldId="415"/>
            <ac:cxnSpMk id="30" creationId="{661BA3FB-40C8-A1D3-EEAA-7ECC5A9FC7AA}"/>
          </ac:cxnSpMkLst>
        </pc:cxnChg>
        <pc:cxnChg chg="mod">
          <ac:chgData name="Fei Qi" userId="3a0329be-6602-4f64-938f-1fc3eca2c3af" providerId="ADAL" clId="{E815B67A-DE7D-4410-AB34-1AB3F229CA20}" dt="2024-01-13T18:36:09.049" v="3925" actId="1076"/>
          <ac:cxnSpMkLst>
            <pc:docMk/>
            <pc:sldMk cId="2901450257" sldId="415"/>
            <ac:cxnSpMk id="31" creationId="{9B6910F2-0A2C-B649-9BDF-C80FFAFEC6A4}"/>
          </ac:cxnSpMkLst>
        </pc:cxnChg>
        <pc:cxnChg chg="mod">
          <ac:chgData name="Fei Qi" userId="3a0329be-6602-4f64-938f-1fc3eca2c3af" providerId="ADAL" clId="{E815B67A-DE7D-4410-AB34-1AB3F229CA20}" dt="2024-01-13T18:36:09.049" v="3925" actId="1076"/>
          <ac:cxnSpMkLst>
            <pc:docMk/>
            <pc:sldMk cId="2901450257" sldId="415"/>
            <ac:cxnSpMk id="32" creationId="{206EE654-74B6-8B64-0B8C-D994166D7FE7}"/>
          </ac:cxnSpMkLst>
        </pc:cxnChg>
        <pc:cxnChg chg="mod">
          <ac:chgData name="Fei Qi" userId="3a0329be-6602-4f64-938f-1fc3eca2c3af" providerId="ADAL" clId="{E815B67A-DE7D-4410-AB34-1AB3F229CA20}" dt="2024-01-13T18:36:09.049" v="3925" actId="1076"/>
          <ac:cxnSpMkLst>
            <pc:docMk/>
            <pc:sldMk cId="2901450257" sldId="415"/>
            <ac:cxnSpMk id="33" creationId="{5F8DE71E-C710-5CE7-5A49-0D854BA7408D}"/>
          </ac:cxnSpMkLst>
        </pc:cxnChg>
        <pc:cxnChg chg="mod">
          <ac:chgData name="Fei Qi" userId="3a0329be-6602-4f64-938f-1fc3eca2c3af" providerId="ADAL" clId="{E815B67A-DE7D-4410-AB34-1AB3F229CA20}" dt="2024-01-13T18:36:09.049" v="3925" actId="1076"/>
          <ac:cxnSpMkLst>
            <pc:docMk/>
            <pc:sldMk cId="2901450257" sldId="415"/>
            <ac:cxnSpMk id="35" creationId="{C897CE31-A8C1-D79D-2549-39D3F2CF9255}"/>
          </ac:cxnSpMkLst>
        </pc:cxnChg>
        <pc:cxnChg chg="mod">
          <ac:chgData name="Fei Qi" userId="3a0329be-6602-4f64-938f-1fc3eca2c3af" providerId="ADAL" clId="{E815B67A-DE7D-4410-AB34-1AB3F229CA20}" dt="2024-01-13T18:36:09.049" v="3925" actId="1076"/>
          <ac:cxnSpMkLst>
            <pc:docMk/>
            <pc:sldMk cId="2901450257" sldId="415"/>
            <ac:cxnSpMk id="36" creationId="{7EA43C0D-6677-1BC7-D6AA-41E569995A6D}"/>
          </ac:cxnSpMkLst>
        </pc:cxnChg>
        <pc:cxnChg chg="mod">
          <ac:chgData name="Fei Qi" userId="3a0329be-6602-4f64-938f-1fc3eca2c3af" providerId="ADAL" clId="{E815B67A-DE7D-4410-AB34-1AB3F229CA20}" dt="2024-01-13T18:36:09.049" v="3925" actId="1076"/>
          <ac:cxnSpMkLst>
            <pc:docMk/>
            <pc:sldMk cId="2901450257" sldId="415"/>
            <ac:cxnSpMk id="37" creationId="{69640F4A-E8B2-0B88-3260-9658FAD93242}"/>
          </ac:cxnSpMkLst>
        </pc:cxnChg>
        <pc:cxnChg chg="mod">
          <ac:chgData name="Fei Qi" userId="3a0329be-6602-4f64-938f-1fc3eca2c3af" providerId="ADAL" clId="{E815B67A-DE7D-4410-AB34-1AB3F229CA20}" dt="2024-01-13T18:36:09.049" v="3925" actId="1076"/>
          <ac:cxnSpMkLst>
            <pc:docMk/>
            <pc:sldMk cId="2901450257" sldId="415"/>
            <ac:cxnSpMk id="38" creationId="{B8ED34EF-8765-AB1F-B3D6-56132D70F2F6}"/>
          </ac:cxnSpMkLst>
        </pc:cxnChg>
        <pc:cxnChg chg="mod">
          <ac:chgData name="Fei Qi" userId="3a0329be-6602-4f64-938f-1fc3eca2c3af" providerId="ADAL" clId="{E815B67A-DE7D-4410-AB34-1AB3F229CA20}" dt="2024-01-13T18:36:09.049" v="3925" actId="1076"/>
          <ac:cxnSpMkLst>
            <pc:docMk/>
            <pc:sldMk cId="2901450257" sldId="415"/>
            <ac:cxnSpMk id="40" creationId="{43375419-BC9D-9A1F-8B8C-052B40EABD93}"/>
          </ac:cxnSpMkLst>
        </pc:cxnChg>
        <pc:cxnChg chg="mod">
          <ac:chgData name="Fei Qi" userId="3a0329be-6602-4f64-938f-1fc3eca2c3af" providerId="ADAL" clId="{E815B67A-DE7D-4410-AB34-1AB3F229CA20}" dt="2024-01-13T18:36:09.049" v="3925" actId="1076"/>
          <ac:cxnSpMkLst>
            <pc:docMk/>
            <pc:sldMk cId="2901450257" sldId="415"/>
            <ac:cxnSpMk id="41" creationId="{1B962EAE-A7F5-4FE7-7C75-CC588F29F8FF}"/>
          </ac:cxnSpMkLst>
        </pc:cxnChg>
        <pc:cxnChg chg="mod">
          <ac:chgData name="Fei Qi" userId="3a0329be-6602-4f64-938f-1fc3eca2c3af" providerId="ADAL" clId="{E815B67A-DE7D-4410-AB34-1AB3F229CA20}" dt="2024-01-13T18:36:09.049" v="3925" actId="1076"/>
          <ac:cxnSpMkLst>
            <pc:docMk/>
            <pc:sldMk cId="2901450257" sldId="415"/>
            <ac:cxnSpMk id="42" creationId="{7A0928ED-B4FC-D110-AA52-C861B4BA0B2A}"/>
          </ac:cxnSpMkLst>
        </pc:cxnChg>
        <pc:cxnChg chg="mod">
          <ac:chgData name="Fei Qi" userId="3a0329be-6602-4f64-938f-1fc3eca2c3af" providerId="ADAL" clId="{E815B67A-DE7D-4410-AB34-1AB3F229CA20}" dt="2024-01-13T18:36:09.049" v="3925" actId="1076"/>
          <ac:cxnSpMkLst>
            <pc:docMk/>
            <pc:sldMk cId="2901450257" sldId="415"/>
            <ac:cxnSpMk id="43" creationId="{F04AEF74-D67E-8FCB-960E-27A48EE7358F}"/>
          </ac:cxnSpMkLst>
        </pc:cxnChg>
        <pc:cxnChg chg="add mod topLvl">
          <ac:chgData name="Fei Qi" userId="3a0329be-6602-4f64-938f-1fc3eca2c3af" providerId="ADAL" clId="{E815B67A-DE7D-4410-AB34-1AB3F229CA20}" dt="2024-01-13T18:38:18.354" v="4027" actId="165"/>
          <ac:cxnSpMkLst>
            <pc:docMk/>
            <pc:sldMk cId="2901450257" sldId="415"/>
            <ac:cxnSpMk id="47" creationId="{FA3C332A-C414-005A-32B4-0860C7FCC30A}"/>
          </ac:cxnSpMkLst>
        </pc:cxnChg>
      </pc:sldChg>
      <pc:sldChg chg="addSp delSp modSp add mod">
        <pc:chgData name="Fei Qi" userId="3a0329be-6602-4f64-938f-1fc3eca2c3af" providerId="ADAL" clId="{E815B67A-DE7D-4410-AB34-1AB3F229CA20}" dt="2024-01-13T18:56:51.684" v="5228"/>
        <pc:sldMkLst>
          <pc:docMk/>
          <pc:sldMk cId="3033660599" sldId="416"/>
        </pc:sldMkLst>
        <pc:spChg chg="del">
          <ac:chgData name="Fei Qi" userId="3a0329be-6602-4f64-938f-1fc3eca2c3af" providerId="ADAL" clId="{E815B67A-DE7D-4410-AB34-1AB3F229CA20}" dt="2024-01-13T18:39:41.514" v="4066" actId="478"/>
          <ac:spMkLst>
            <pc:docMk/>
            <pc:sldMk cId="3033660599" sldId="416"/>
            <ac:spMk id="3" creationId="{528CD978-2872-1683-99A1-1CBBCE323569}"/>
          </ac:spMkLst>
        </pc:spChg>
        <pc:spChg chg="del">
          <ac:chgData name="Fei Qi" userId="3a0329be-6602-4f64-938f-1fc3eca2c3af" providerId="ADAL" clId="{E815B67A-DE7D-4410-AB34-1AB3F229CA20}" dt="2024-01-13T18:39:41.514" v="4066" actId="478"/>
          <ac:spMkLst>
            <pc:docMk/>
            <pc:sldMk cId="3033660599" sldId="416"/>
            <ac:spMk id="4" creationId="{3F12E8C4-4DA6-8EEE-71EF-1C327AB20B08}"/>
          </ac:spMkLst>
        </pc:spChg>
        <pc:spChg chg="del">
          <ac:chgData name="Fei Qi" userId="3a0329be-6602-4f64-938f-1fc3eca2c3af" providerId="ADAL" clId="{E815B67A-DE7D-4410-AB34-1AB3F229CA20}" dt="2024-01-13T18:39:41.514" v="4066" actId="478"/>
          <ac:spMkLst>
            <pc:docMk/>
            <pc:sldMk cId="3033660599" sldId="416"/>
            <ac:spMk id="6" creationId="{ECDD6404-E09F-1A3B-20A3-78F9A3AFAC52}"/>
          </ac:spMkLst>
        </pc:spChg>
        <pc:spChg chg="del">
          <ac:chgData name="Fei Qi" userId="3a0329be-6602-4f64-938f-1fc3eca2c3af" providerId="ADAL" clId="{E815B67A-DE7D-4410-AB34-1AB3F229CA20}" dt="2024-01-13T18:39:41.514" v="4066" actId="478"/>
          <ac:spMkLst>
            <pc:docMk/>
            <pc:sldMk cId="3033660599" sldId="416"/>
            <ac:spMk id="7" creationId="{4541C137-96AE-24AA-C13F-00AA5491749C}"/>
          </ac:spMkLst>
        </pc:spChg>
        <pc:spChg chg="mod">
          <ac:chgData name="Fei Qi" userId="3a0329be-6602-4f64-938f-1fc3eca2c3af" providerId="ADAL" clId="{E815B67A-DE7D-4410-AB34-1AB3F229CA20}" dt="2024-01-13T18:40:33.271" v="4079"/>
          <ac:spMkLst>
            <pc:docMk/>
            <pc:sldMk cId="3033660599" sldId="416"/>
            <ac:spMk id="9" creationId="{7B79891C-44AC-42CB-B666-2D8C18C8DBDF}"/>
          </ac:spMkLst>
        </pc:spChg>
        <pc:spChg chg="del">
          <ac:chgData name="Fei Qi" userId="3a0329be-6602-4f64-938f-1fc3eca2c3af" providerId="ADAL" clId="{E815B67A-DE7D-4410-AB34-1AB3F229CA20}" dt="2024-01-13T18:39:41.514" v="4066" actId="478"/>
          <ac:spMkLst>
            <pc:docMk/>
            <pc:sldMk cId="3033660599" sldId="416"/>
            <ac:spMk id="10" creationId="{D7E1B888-714A-D2B0-EBAA-6A69F47FFDAF}"/>
          </ac:spMkLst>
        </pc:spChg>
        <pc:spChg chg="del">
          <ac:chgData name="Fei Qi" userId="3a0329be-6602-4f64-938f-1fc3eca2c3af" providerId="ADAL" clId="{E815B67A-DE7D-4410-AB34-1AB3F229CA20}" dt="2024-01-13T18:39:41.514" v="4066" actId="478"/>
          <ac:spMkLst>
            <pc:docMk/>
            <pc:sldMk cId="3033660599" sldId="416"/>
            <ac:spMk id="11" creationId="{C5BE8A94-B174-C5E8-FA5A-9B07103E74DD}"/>
          </ac:spMkLst>
        </pc:spChg>
        <pc:spChg chg="del">
          <ac:chgData name="Fei Qi" userId="3a0329be-6602-4f64-938f-1fc3eca2c3af" providerId="ADAL" clId="{E815B67A-DE7D-4410-AB34-1AB3F229CA20}" dt="2024-01-13T18:39:41.514" v="4066" actId="478"/>
          <ac:spMkLst>
            <pc:docMk/>
            <pc:sldMk cId="3033660599" sldId="416"/>
            <ac:spMk id="12" creationId="{962DF5A2-FC71-98F5-1BF7-83743992A545}"/>
          </ac:spMkLst>
        </pc:spChg>
        <pc:spChg chg="del">
          <ac:chgData name="Fei Qi" userId="3a0329be-6602-4f64-938f-1fc3eca2c3af" providerId="ADAL" clId="{E815B67A-DE7D-4410-AB34-1AB3F229CA20}" dt="2024-01-13T18:39:41.514" v="4066" actId="478"/>
          <ac:spMkLst>
            <pc:docMk/>
            <pc:sldMk cId="3033660599" sldId="416"/>
            <ac:spMk id="13" creationId="{30B6A51D-B206-2A4E-AF68-50FF6B75383A}"/>
          </ac:spMkLst>
        </pc:spChg>
        <pc:spChg chg="del">
          <ac:chgData name="Fei Qi" userId="3a0329be-6602-4f64-938f-1fc3eca2c3af" providerId="ADAL" clId="{E815B67A-DE7D-4410-AB34-1AB3F229CA20}" dt="2024-01-13T18:39:41.514" v="4066" actId="478"/>
          <ac:spMkLst>
            <pc:docMk/>
            <pc:sldMk cId="3033660599" sldId="416"/>
            <ac:spMk id="14" creationId="{6C1E7745-7D77-9611-F266-8B5C96B8D218}"/>
          </ac:spMkLst>
        </pc:spChg>
        <pc:spChg chg="del">
          <ac:chgData name="Fei Qi" userId="3a0329be-6602-4f64-938f-1fc3eca2c3af" providerId="ADAL" clId="{E815B67A-DE7D-4410-AB34-1AB3F229CA20}" dt="2024-01-13T18:39:41.514" v="4066" actId="478"/>
          <ac:spMkLst>
            <pc:docMk/>
            <pc:sldMk cId="3033660599" sldId="416"/>
            <ac:spMk id="18" creationId="{27624753-87B9-6F12-B29A-CF48FE492828}"/>
          </ac:spMkLst>
        </pc:spChg>
        <pc:spChg chg="del">
          <ac:chgData name="Fei Qi" userId="3a0329be-6602-4f64-938f-1fc3eca2c3af" providerId="ADAL" clId="{E815B67A-DE7D-4410-AB34-1AB3F229CA20}" dt="2024-01-13T18:39:41.514" v="4066" actId="478"/>
          <ac:spMkLst>
            <pc:docMk/>
            <pc:sldMk cId="3033660599" sldId="416"/>
            <ac:spMk id="26" creationId="{3B0B0F56-EE84-89EF-F5D8-C15A7FD14400}"/>
          </ac:spMkLst>
        </pc:spChg>
        <pc:spChg chg="del">
          <ac:chgData name="Fei Qi" userId="3a0329be-6602-4f64-938f-1fc3eca2c3af" providerId="ADAL" clId="{E815B67A-DE7D-4410-AB34-1AB3F229CA20}" dt="2024-01-13T18:39:41.514" v="4066" actId="478"/>
          <ac:spMkLst>
            <pc:docMk/>
            <pc:sldMk cId="3033660599" sldId="416"/>
            <ac:spMk id="27" creationId="{D160CEA5-C635-B1AF-3C2C-28FBEFE5463E}"/>
          </ac:spMkLst>
        </pc:spChg>
        <pc:spChg chg="del">
          <ac:chgData name="Fei Qi" userId="3a0329be-6602-4f64-938f-1fc3eca2c3af" providerId="ADAL" clId="{E815B67A-DE7D-4410-AB34-1AB3F229CA20}" dt="2024-01-13T18:39:42.826" v="4067" actId="478"/>
          <ac:spMkLst>
            <pc:docMk/>
            <pc:sldMk cId="3033660599" sldId="416"/>
            <ac:spMk id="48" creationId="{863ECEE2-6FDF-DE3B-7D8F-EB27FDB299D8}"/>
          </ac:spMkLst>
        </pc:spChg>
        <pc:spChg chg="del">
          <ac:chgData name="Fei Qi" userId="3a0329be-6602-4f64-938f-1fc3eca2c3af" providerId="ADAL" clId="{E815B67A-DE7D-4410-AB34-1AB3F229CA20}" dt="2024-01-13T18:39:42.826" v="4067" actId="478"/>
          <ac:spMkLst>
            <pc:docMk/>
            <pc:sldMk cId="3033660599" sldId="416"/>
            <ac:spMk id="49" creationId="{914E516B-0BDE-D37F-0373-89C88D25EE60}"/>
          </ac:spMkLst>
        </pc:spChg>
        <pc:spChg chg="del">
          <ac:chgData name="Fei Qi" userId="3a0329be-6602-4f64-938f-1fc3eca2c3af" providerId="ADAL" clId="{E815B67A-DE7D-4410-AB34-1AB3F229CA20}" dt="2024-01-13T18:39:42.826" v="4067" actId="478"/>
          <ac:spMkLst>
            <pc:docMk/>
            <pc:sldMk cId="3033660599" sldId="416"/>
            <ac:spMk id="50" creationId="{48FAE775-AD1B-AAE9-1FBA-15BE41A37142}"/>
          </ac:spMkLst>
        </pc:spChg>
        <pc:spChg chg="del">
          <ac:chgData name="Fei Qi" userId="3a0329be-6602-4f64-938f-1fc3eca2c3af" providerId="ADAL" clId="{E815B67A-DE7D-4410-AB34-1AB3F229CA20}" dt="2024-01-13T18:39:42.826" v="4067" actId="478"/>
          <ac:spMkLst>
            <pc:docMk/>
            <pc:sldMk cId="3033660599" sldId="416"/>
            <ac:spMk id="51" creationId="{B39721AC-9DB9-C5D4-6351-C80C86265631}"/>
          </ac:spMkLst>
        </pc:spChg>
        <pc:spChg chg="del">
          <ac:chgData name="Fei Qi" userId="3a0329be-6602-4f64-938f-1fc3eca2c3af" providerId="ADAL" clId="{E815B67A-DE7D-4410-AB34-1AB3F229CA20}" dt="2024-01-13T18:39:42.826" v="4067" actId="478"/>
          <ac:spMkLst>
            <pc:docMk/>
            <pc:sldMk cId="3033660599" sldId="416"/>
            <ac:spMk id="52" creationId="{6BC55D2B-4BA6-A6BC-9C0F-D0B4C65E51F3}"/>
          </ac:spMkLst>
        </pc:spChg>
        <pc:spChg chg="del">
          <ac:chgData name="Fei Qi" userId="3a0329be-6602-4f64-938f-1fc3eca2c3af" providerId="ADAL" clId="{E815B67A-DE7D-4410-AB34-1AB3F229CA20}" dt="2024-01-13T18:39:42.826" v="4067" actId="478"/>
          <ac:spMkLst>
            <pc:docMk/>
            <pc:sldMk cId="3033660599" sldId="416"/>
            <ac:spMk id="53" creationId="{45557149-58C8-3D6E-FF3F-E36099F2FBDD}"/>
          </ac:spMkLst>
        </pc:spChg>
        <pc:spChg chg="del">
          <ac:chgData name="Fei Qi" userId="3a0329be-6602-4f64-938f-1fc3eca2c3af" providerId="ADAL" clId="{E815B67A-DE7D-4410-AB34-1AB3F229CA20}" dt="2024-01-13T18:39:41.514" v="4066" actId="478"/>
          <ac:spMkLst>
            <pc:docMk/>
            <pc:sldMk cId="3033660599" sldId="416"/>
            <ac:spMk id="56" creationId="{6F1CDA1D-145C-7FC7-1307-96A2A513B4EF}"/>
          </ac:spMkLst>
        </pc:spChg>
        <pc:spChg chg="del">
          <ac:chgData name="Fei Qi" userId="3a0329be-6602-4f64-938f-1fc3eca2c3af" providerId="ADAL" clId="{E815B67A-DE7D-4410-AB34-1AB3F229CA20}" dt="2024-01-13T18:39:41.514" v="4066" actId="478"/>
          <ac:spMkLst>
            <pc:docMk/>
            <pc:sldMk cId="3033660599" sldId="416"/>
            <ac:spMk id="57" creationId="{FE379F7D-076C-D4D4-78EC-4C78DD8FBF63}"/>
          </ac:spMkLst>
        </pc:spChg>
        <pc:spChg chg="del">
          <ac:chgData name="Fei Qi" userId="3a0329be-6602-4f64-938f-1fc3eca2c3af" providerId="ADAL" clId="{E815B67A-DE7D-4410-AB34-1AB3F229CA20}" dt="2024-01-13T18:39:41.514" v="4066" actId="478"/>
          <ac:spMkLst>
            <pc:docMk/>
            <pc:sldMk cId="3033660599" sldId="416"/>
            <ac:spMk id="58" creationId="{68D61939-B57A-ABD7-DF4A-EEB994EEF462}"/>
          </ac:spMkLst>
        </pc:spChg>
        <pc:spChg chg="add mod">
          <ac:chgData name="Fei Qi" userId="3a0329be-6602-4f64-938f-1fc3eca2c3af" providerId="ADAL" clId="{E815B67A-DE7D-4410-AB34-1AB3F229CA20}" dt="2024-01-13T18:43:00.555" v="4194" actId="1076"/>
          <ac:spMkLst>
            <pc:docMk/>
            <pc:sldMk cId="3033660599" sldId="416"/>
            <ac:spMk id="66" creationId="{FE4B363D-6BBE-E726-E863-0D682CD192E6}"/>
          </ac:spMkLst>
        </pc:spChg>
        <pc:spChg chg="add mod">
          <ac:chgData name="Fei Qi" userId="3a0329be-6602-4f64-938f-1fc3eca2c3af" providerId="ADAL" clId="{E815B67A-DE7D-4410-AB34-1AB3F229CA20}" dt="2024-01-13T18:43:00.555" v="4194" actId="1076"/>
          <ac:spMkLst>
            <pc:docMk/>
            <pc:sldMk cId="3033660599" sldId="416"/>
            <ac:spMk id="67" creationId="{1998C715-1E0E-47A6-2ACC-CBC9BB50FC64}"/>
          </ac:spMkLst>
        </pc:spChg>
        <pc:spChg chg="add mod">
          <ac:chgData name="Fei Qi" userId="3a0329be-6602-4f64-938f-1fc3eca2c3af" providerId="ADAL" clId="{E815B67A-DE7D-4410-AB34-1AB3F229CA20}" dt="2024-01-13T18:43:00.555" v="4194" actId="1076"/>
          <ac:spMkLst>
            <pc:docMk/>
            <pc:sldMk cId="3033660599" sldId="416"/>
            <ac:spMk id="68" creationId="{3C74EEC8-9BD9-0852-B9A4-1C7D6F0A6EBA}"/>
          </ac:spMkLst>
        </pc:spChg>
        <pc:spChg chg="add mod">
          <ac:chgData name="Fei Qi" userId="3a0329be-6602-4f64-938f-1fc3eca2c3af" providerId="ADAL" clId="{E815B67A-DE7D-4410-AB34-1AB3F229CA20}" dt="2024-01-13T18:43:00.555" v="4194" actId="1076"/>
          <ac:spMkLst>
            <pc:docMk/>
            <pc:sldMk cId="3033660599" sldId="416"/>
            <ac:spMk id="70" creationId="{D53A1AAD-919F-9B62-7AAA-A0C1FC668525}"/>
          </ac:spMkLst>
        </pc:spChg>
        <pc:spChg chg="add mod">
          <ac:chgData name="Fei Qi" userId="3a0329be-6602-4f64-938f-1fc3eca2c3af" providerId="ADAL" clId="{E815B67A-DE7D-4410-AB34-1AB3F229CA20}" dt="2024-01-13T18:43:00.555" v="4194" actId="1076"/>
          <ac:spMkLst>
            <pc:docMk/>
            <pc:sldMk cId="3033660599" sldId="416"/>
            <ac:spMk id="71" creationId="{3517D15E-B70D-64EF-E49E-79D301253C3F}"/>
          </ac:spMkLst>
        </pc:spChg>
        <pc:spChg chg="add mod">
          <ac:chgData name="Fei Qi" userId="3a0329be-6602-4f64-938f-1fc3eca2c3af" providerId="ADAL" clId="{E815B67A-DE7D-4410-AB34-1AB3F229CA20}" dt="2024-01-13T18:43:00.555" v="4194" actId="1076"/>
          <ac:spMkLst>
            <pc:docMk/>
            <pc:sldMk cId="3033660599" sldId="416"/>
            <ac:spMk id="72" creationId="{97BAEF19-94B0-6731-D437-69C1D46CD704}"/>
          </ac:spMkLst>
        </pc:spChg>
        <pc:spChg chg="add mod">
          <ac:chgData name="Fei Qi" userId="3a0329be-6602-4f64-938f-1fc3eca2c3af" providerId="ADAL" clId="{E815B67A-DE7D-4410-AB34-1AB3F229CA20}" dt="2024-01-13T18:43:00.555" v="4194" actId="1076"/>
          <ac:spMkLst>
            <pc:docMk/>
            <pc:sldMk cId="3033660599" sldId="416"/>
            <ac:spMk id="73" creationId="{FE5DC04C-1B0E-A621-17F5-E4F95D796F51}"/>
          </ac:spMkLst>
        </pc:spChg>
        <pc:spChg chg="add mod">
          <ac:chgData name="Fei Qi" userId="3a0329be-6602-4f64-938f-1fc3eca2c3af" providerId="ADAL" clId="{E815B67A-DE7D-4410-AB34-1AB3F229CA20}" dt="2024-01-13T18:43:00.555" v="4194" actId="1076"/>
          <ac:spMkLst>
            <pc:docMk/>
            <pc:sldMk cId="3033660599" sldId="416"/>
            <ac:spMk id="79" creationId="{93E98A97-879D-1866-EAA0-4A08000CABA3}"/>
          </ac:spMkLst>
        </pc:spChg>
        <pc:spChg chg="add mod">
          <ac:chgData name="Fei Qi" userId="3a0329be-6602-4f64-938f-1fc3eca2c3af" providerId="ADAL" clId="{E815B67A-DE7D-4410-AB34-1AB3F229CA20}" dt="2024-01-13T18:43:00.555" v="4194" actId="1076"/>
          <ac:spMkLst>
            <pc:docMk/>
            <pc:sldMk cId="3033660599" sldId="416"/>
            <ac:spMk id="80" creationId="{91A93B75-86FE-2B14-6F84-9CD49CE4897E}"/>
          </ac:spMkLst>
        </pc:spChg>
        <pc:spChg chg="add mod">
          <ac:chgData name="Fei Qi" userId="3a0329be-6602-4f64-938f-1fc3eca2c3af" providerId="ADAL" clId="{E815B67A-DE7D-4410-AB34-1AB3F229CA20}" dt="2024-01-13T18:43:00.555" v="4194" actId="1076"/>
          <ac:spMkLst>
            <pc:docMk/>
            <pc:sldMk cId="3033660599" sldId="416"/>
            <ac:spMk id="81" creationId="{08E31D09-61F2-B4E5-CD6B-A06DF85A096D}"/>
          </ac:spMkLst>
        </pc:spChg>
        <pc:spChg chg="add mod">
          <ac:chgData name="Fei Qi" userId="3a0329be-6602-4f64-938f-1fc3eca2c3af" providerId="ADAL" clId="{E815B67A-DE7D-4410-AB34-1AB3F229CA20}" dt="2024-01-13T18:43:11.731" v="4202" actId="1076"/>
          <ac:spMkLst>
            <pc:docMk/>
            <pc:sldMk cId="3033660599" sldId="416"/>
            <ac:spMk id="82" creationId="{B59CAC4C-05E0-64FE-4DFC-21A7F8742A4A}"/>
          </ac:spMkLst>
        </pc:spChg>
        <pc:spChg chg="add mod">
          <ac:chgData name="Fei Qi" userId="3a0329be-6602-4f64-938f-1fc3eca2c3af" providerId="ADAL" clId="{E815B67A-DE7D-4410-AB34-1AB3F229CA20}" dt="2024-01-13T18:48:41.987" v="4353" actId="1076"/>
          <ac:spMkLst>
            <pc:docMk/>
            <pc:sldMk cId="3033660599" sldId="416"/>
            <ac:spMk id="83" creationId="{352D570A-B944-D08C-8AAF-A23DB053DD3C}"/>
          </ac:spMkLst>
        </pc:spChg>
        <pc:spChg chg="add mod">
          <ac:chgData name="Fei Qi" userId="3a0329be-6602-4f64-938f-1fc3eca2c3af" providerId="ADAL" clId="{E815B67A-DE7D-4410-AB34-1AB3F229CA20}" dt="2024-01-13T18:48:46.080" v="4356" actId="1076"/>
          <ac:spMkLst>
            <pc:docMk/>
            <pc:sldMk cId="3033660599" sldId="416"/>
            <ac:spMk id="84" creationId="{074F37FD-1D1C-69A5-FD65-358F7063A14B}"/>
          </ac:spMkLst>
        </pc:spChg>
        <pc:spChg chg="add mod">
          <ac:chgData name="Fei Qi" userId="3a0329be-6602-4f64-938f-1fc3eca2c3af" providerId="ADAL" clId="{E815B67A-DE7D-4410-AB34-1AB3F229CA20}" dt="2024-01-13T18:56:51.684" v="5228"/>
          <ac:spMkLst>
            <pc:docMk/>
            <pc:sldMk cId="3033660599" sldId="416"/>
            <ac:spMk id="85" creationId="{8FE42077-60D3-C6C5-5E6B-9BEF6BA2E9B2}"/>
          </ac:spMkLst>
        </pc:spChg>
        <pc:grpChg chg="del">
          <ac:chgData name="Fei Qi" userId="3a0329be-6602-4f64-938f-1fc3eca2c3af" providerId="ADAL" clId="{E815B67A-DE7D-4410-AB34-1AB3F229CA20}" dt="2024-01-13T18:39:41.514" v="4066" actId="478"/>
          <ac:grpSpMkLst>
            <pc:docMk/>
            <pc:sldMk cId="3033660599" sldId="416"/>
            <ac:grpSpMk id="25" creationId="{13A3F953-B2A0-43A5-1F84-9A1B96EC4216}"/>
          </ac:grpSpMkLst>
        </pc:grpChg>
        <pc:grpChg chg="del">
          <ac:chgData name="Fei Qi" userId="3a0329be-6602-4f64-938f-1fc3eca2c3af" providerId="ADAL" clId="{E815B67A-DE7D-4410-AB34-1AB3F229CA20}" dt="2024-01-13T18:39:41.514" v="4066" actId="478"/>
          <ac:grpSpMkLst>
            <pc:docMk/>
            <pc:sldMk cId="3033660599" sldId="416"/>
            <ac:grpSpMk id="45" creationId="{3437D109-8361-9023-1E36-0556BF810FD1}"/>
          </ac:grpSpMkLst>
        </pc:grpChg>
        <pc:grpChg chg="del">
          <ac:chgData name="Fei Qi" userId="3a0329be-6602-4f64-938f-1fc3eca2c3af" providerId="ADAL" clId="{E815B67A-DE7D-4410-AB34-1AB3F229CA20}" dt="2024-01-13T18:39:42.826" v="4067" actId="478"/>
          <ac:grpSpMkLst>
            <pc:docMk/>
            <pc:sldMk cId="3033660599" sldId="416"/>
            <ac:grpSpMk id="54" creationId="{5D7B4626-F69D-1389-46A6-51B8689FC92E}"/>
          </ac:grpSpMkLst>
        </pc:grpChg>
        <pc:grpChg chg="del">
          <ac:chgData name="Fei Qi" userId="3a0329be-6602-4f64-938f-1fc3eca2c3af" providerId="ADAL" clId="{E815B67A-DE7D-4410-AB34-1AB3F229CA20}" dt="2024-01-13T18:39:42.826" v="4067" actId="478"/>
          <ac:grpSpMkLst>
            <pc:docMk/>
            <pc:sldMk cId="3033660599" sldId="416"/>
            <ac:grpSpMk id="61" creationId="{B4204281-EDD6-DB0E-0D84-B8D63B3E3974}"/>
          </ac:grpSpMkLst>
        </pc:grpChg>
        <pc:inkChg chg="del">
          <ac:chgData name="Fei Qi" userId="3a0329be-6602-4f64-938f-1fc3eca2c3af" providerId="ADAL" clId="{E815B67A-DE7D-4410-AB34-1AB3F229CA20}" dt="2024-01-13T18:39:41.514" v="4066" actId="478"/>
          <ac:inkMkLst>
            <pc:docMk/>
            <pc:sldMk cId="3033660599" sldId="416"/>
            <ac:inkMk id="34" creationId="{3402D0DE-0F9F-AE6D-0653-E050B4A74666}"/>
          </ac:inkMkLst>
        </pc:inkChg>
        <pc:inkChg chg="del">
          <ac:chgData name="Fei Qi" userId="3a0329be-6602-4f64-938f-1fc3eca2c3af" providerId="ADAL" clId="{E815B67A-DE7D-4410-AB34-1AB3F229CA20}" dt="2024-01-13T18:39:41.514" v="4066" actId="478"/>
          <ac:inkMkLst>
            <pc:docMk/>
            <pc:sldMk cId="3033660599" sldId="416"/>
            <ac:inkMk id="46" creationId="{26A7C524-4905-C0C9-EEEE-742066AEDC1C}"/>
          </ac:inkMkLst>
        </pc:inkChg>
        <pc:inkChg chg="del">
          <ac:chgData name="Fei Qi" userId="3a0329be-6602-4f64-938f-1fc3eca2c3af" providerId="ADAL" clId="{E815B67A-DE7D-4410-AB34-1AB3F229CA20}" dt="2024-01-13T18:39:42.826" v="4067" actId="478"/>
          <ac:inkMkLst>
            <pc:docMk/>
            <pc:sldMk cId="3033660599" sldId="416"/>
            <ac:inkMk id="60" creationId="{3BB225AC-854F-94C3-5743-AA999A1B6110}"/>
          </ac:inkMkLst>
        </pc:inkChg>
        <pc:inkChg chg="del">
          <ac:chgData name="Fei Qi" userId="3a0329be-6602-4f64-938f-1fc3eca2c3af" providerId="ADAL" clId="{E815B67A-DE7D-4410-AB34-1AB3F229CA20}" dt="2024-01-13T18:39:42.826" v="4067" actId="478"/>
          <ac:inkMkLst>
            <pc:docMk/>
            <pc:sldMk cId="3033660599" sldId="416"/>
            <ac:inkMk id="64" creationId="{BB4EAF2A-C5CC-507F-2C8C-3ED82E750665}"/>
          </ac:inkMkLst>
        </pc:inkChg>
        <pc:inkChg chg="add del">
          <ac:chgData name="Fei Qi" userId="3a0329be-6602-4f64-938f-1fc3eca2c3af" providerId="ADAL" clId="{E815B67A-DE7D-4410-AB34-1AB3F229CA20}" dt="2024-01-13T18:41:47.068" v="4150" actId="9405"/>
          <ac:inkMkLst>
            <pc:docMk/>
            <pc:sldMk cId="3033660599" sldId="416"/>
            <ac:inkMk id="74" creationId="{45AD9C97-A6E0-965B-FCC1-CDABBF1CA12A}"/>
          </ac:inkMkLst>
        </pc:inkChg>
        <pc:inkChg chg="add mod">
          <ac:chgData name="Fei Qi" userId="3a0329be-6602-4f64-938f-1fc3eca2c3af" providerId="ADAL" clId="{E815B67A-DE7D-4410-AB34-1AB3F229CA20}" dt="2024-01-13T18:43:00.555" v="4194" actId="1076"/>
          <ac:inkMkLst>
            <pc:docMk/>
            <pc:sldMk cId="3033660599" sldId="416"/>
            <ac:inkMk id="75" creationId="{29F53DB5-01A3-07E2-688C-B02C528DCEC9}"/>
          </ac:inkMkLst>
        </pc:inkChg>
        <pc:inkChg chg="add mod">
          <ac:chgData name="Fei Qi" userId="3a0329be-6602-4f64-938f-1fc3eca2c3af" providerId="ADAL" clId="{E815B67A-DE7D-4410-AB34-1AB3F229CA20}" dt="2024-01-13T18:43:00.555" v="4194" actId="1076"/>
          <ac:inkMkLst>
            <pc:docMk/>
            <pc:sldMk cId="3033660599" sldId="416"/>
            <ac:inkMk id="76" creationId="{93E20D83-14B2-222B-7ECC-5AF4E2DC1257}"/>
          </ac:inkMkLst>
        </pc:inkChg>
        <pc:inkChg chg="add mod">
          <ac:chgData name="Fei Qi" userId="3a0329be-6602-4f64-938f-1fc3eca2c3af" providerId="ADAL" clId="{E815B67A-DE7D-4410-AB34-1AB3F229CA20}" dt="2024-01-13T18:43:00.555" v="4194" actId="1076"/>
          <ac:inkMkLst>
            <pc:docMk/>
            <pc:sldMk cId="3033660599" sldId="416"/>
            <ac:inkMk id="77" creationId="{096E28AB-019D-B1F7-E581-43EA8BEE0F30}"/>
          </ac:inkMkLst>
        </pc:inkChg>
        <pc:inkChg chg="add mod">
          <ac:chgData name="Fei Qi" userId="3a0329be-6602-4f64-938f-1fc3eca2c3af" providerId="ADAL" clId="{E815B67A-DE7D-4410-AB34-1AB3F229CA20}" dt="2024-01-13T18:43:00.555" v="4194" actId="1076"/>
          <ac:inkMkLst>
            <pc:docMk/>
            <pc:sldMk cId="3033660599" sldId="416"/>
            <ac:inkMk id="78" creationId="{8D7235FF-D444-BE5B-42EA-CC63B877643D}"/>
          </ac:inkMkLst>
        </pc:inkChg>
        <pc:cxnChg chg="del">
          <ac:chgData name="Fei Qi" userId="3a0329be-6602-4f64-938f-1fc3eca2c3af" providerId="ADAL" clId="{E815B67A-DE7D-4410-AB34-1AB3F229CA20}" dt="2024-01-13T18:39:41.514" v="4066" actId="478"/>
          <ac:cxnSpMkLst>
            <pc:docMk/>
            <pc:sldMk cId="3033660599" sldId="416"/>
            <ac:cxnSpMk id="2" creationId="{0CF652CD-3F9C-43C5-5BFB-36C051AF5C66}"/>
          </ac:cxnSpMkLst>
        </pc:cxnChg>
        <pc:cxnChg chg="del">
          <ac:chgData name="Fei Qi" userId="3a0329be-6602-4f64-938f-1fc3eca2c3af" providerId="ADAL" clId="{E815B67A-DE7D-4410-AB34-1AB3F229CA20}" dt="2024-01-13T18:39:41.514" v="4066" actId="478"/>
          <ac:cxnSpMkLst>
            <pc:docMk/>
            <pc:sldMk cId="3033660599" sldId="416"/>
            <ac:cxnSpMk id="15" creationId="{8938D876-B840-4CBB-C156-BB886E021100}"/>
          </ac:cxnSpMkLst>
        </pc:cxnChg>
        <pc:cxnChg chg="del">
          <ac:chgData name="Fei Qi" userId="3a0329be-6602-4f64-938f-1fc3eca2c3af" providerId="ADAL" clId="{E815B67A-DE7D-4410-AB34-1AB3F229CA20}" dt="2024-01-13T18:39:41.514" v="4066" actId="478"/>
          <ac:cxnSpMkLst>
            <pc:docMk/>
            <pc:sldMk cId="3033660599" sldId="416"/>
            <ac:cxnSpMk id="16" creationId="{98AEDD51-D998-7F4A-F513-15082E97D2C8}"/>
          </ac:cxnSpMkLst>
        </pc:cxnChg>
        <pc:cxnChg chg="del">
          <ac:chgData name="Fei Qi" userId="3a0329be-6602-4f64-938f-1fc3eca2c3af" providerId="ADAL" clId="{E815B67A-DE7D-4410-AB34-1AB3F229CA20}" dt="2024-01-13T18:39:41.514" v="4066" actId="478"/>
          <ac:cxnSpMkLst>
            <pc:docMk/>
            <pc:sldMk cId="3033660599" sldId="416"/>
            <ac:cxnSpMk id="17" creationId="{7E598B02-FAA1-4C97-65DF-1FA5705AC1D5}"/>
          </ac:cxnSpMkLst>
        </pc:cxnChg>
        <pc:cxnChg chg="del">
          <ac:chgData name="Fei Qi" userId="3a0329be-6602-4f64-938f-1fc3eca2c3af" providerId="ADAL" clId="{E815B67A-DE7D-4410-AB34-1AB3F229CA20}" dt="2024-01-13T18:39:41.514" v="4066" actId="478"/>
          <ac:cxnSpMkLst>
            <pc:docMk/>
            <pc:sldMk cId="3033660599" sldId="416"/>
            <ac:cxnSpMk id="19" creationId="{1A68C96C-455C-0D1B-BDAC-F08F6E678E0F}"/>
          </ac:cxnSpMkLst>
        </pc:cxnChg>
        <pc:cxnChg chg="del">
          <ac:chgData name="Fei Qi" userId="3a0329be-6602-4f64-938f-1fc3eca2c3af" providerId="ADAL" clId="{E815B67A-DE7D-4410-AB34-1AB3F229CA20}" dt="2024-01-13T18:39:41.514" v="4066" actId="478"/>
          <ac:cxnSpMkLst>
            <pc:docMk/>
            <pc:sldMk cId="3033660599" sldId="416"/>
            <ac:cxnSpMk id="20" creationId="{B123D6D9-8F1B-2DB7-8FD4-1C38B09DF37F}"/>
          </ac:cxnSpMkLst>
        </pc:cxnChg>
        <pc:cxnChg chg="del">
          <ac:chgData name="Fei Qi" userId="3a0329be-6602-4f64-938f-1fc3eca2c3af" providerId="ADAL" clId="{E815B67A-DE7D-4410-AB34-1AB3F229CA20}" dt="2024-01-13T18:39:41.514" v="4066" actId="478"/>
          <ac:cxnSpMkLst>
            <pc:docMk/>
            <pc:sldMk cId="3033660599" sldId="416"/>
            <ac:cxnSpMk id="21" creationId="{B8C85669-6A98-3914-0AE7-FB547DDE760C}"/>
          </ac:cxnSpMkLst>
        </pc:cxnChg>
        <pc:cxnChg chg="del">
          <ac:chgData name="Fei Qi" userId="3a0329be-6602-4f64-938f-1fc3eca2c3af" providerId="ADAL" clId="{E815B67A-DE7D-4410-AB34-1AB3F229CA20}" dt="2024-01-13T18:39:41.514" v="4066" actId="478"/>
          <ac:cxnSpMkLst>
            <pc:docMk/>
            <pc:sldMk cId="3033660599" sldId="416"/>
            <ac:cxnSpMk id="22" creationId="{14C34499-08C4-72AF-2E6F-C305A0ADF6D4}"/>
          </ac:cxnSpMkLst>
        </pc:cxnChg>
        <pc:cxnChg chg="del">
          <ac:chgData name="Fei Qi" userId="3a0329be-6602-4f64-938f-1fc3eca2c3af" providerId="ADAL" clId="{E815B67A-DE7D-4410-AB34-1AB3F229CA20}" dt="2024-01-13T18:39:41.514" v="4066" actId="478"/>
          <ac:cxnSpMkLst>
            <pc:docMk/>
            <pc:sldMk cId="3033660599" sldId="416"/>
            <ac:cxnSpMk id="28" creationId="{EABCD769-00E4-9B88-445F-18FE755D9E03}"/>
          </ac:cxnSpMkLst>
        </pc:cxnChg>
        <pc:cxnChg chg="del">
          <ac:chgData name="Fei Qi" userId="3a0329be-6602-4f64-938f-1fc3eca2c3af" providerId="ADAL" clId="{E815B67A-DE7D-4410-AB34-1AB3F229CA20}" dt="2024-01-13T18:39:41.514" v="4066" actId="478"/>
          <ac:cxnSpMkLst>
            <pc:docMk/>
            <pc:sldMk cId="3033660599" sldId="416"/>
            <ac:cxnSpMk id="29" creationId="{D97E63F8-6C9E-BA61-31C9-9197481EED57}"/>
          </ac:cxnSpMkLst>
        </pc:cxnChg>
        <pc:cxnChg chg="del">
          <ac:chgData name="Fei Qi" userId="3a0329be-6602-4f64-938f-1fc3eca2c3af" providerId="ADAL" clId="{E815B67A-DE7D-4410-AB34-1AB3F229CA20}" dt="2024-01-13T18:39:41.514" v="4066" actId="478"/>
          <ac:cxnSpMkLst>
            <pc:docMk/>
            <pc:sldMk cId="3033660599" sldId="416"/>
            <ac:cxnSpMk id="30" creationId="{661BA3FB-40C8-A1D3-EEAA-7ECC5A9FC7AA}"/>
          </ac:cxnSpMkLst>
        </pc:cxnChg>
        <pc:cxnChg chg="del">
          <ac:chgData name="Fei Qi" userId="3a0329be-6602-4f64-938f-1fc3eca2c3af" providerId="ADAL" clId="{E815B67A-DE7D-4410-AB34-1AB3F229CA20}" dt="2024-01-13T18:39:41.514" v="4066" actId="478"/>
          <ac:cxnSpMkLst>
            <pc:docMk/>
            <pc:sldMk cId="3033660599" sldId="416"/>
            <ac:cxnSpMk id="31" creationId="{9B6910F2-0A2C-B649-9BDF-C80FFAFEC6A4}"/>
          </ac:cxnSpMkLst>
        </pc:cxnChg>
        <pc:cxnChg chg="del">
          <ac:chgData name="Fei Qi" userId="3a0329be-6602-4f64-938f-1fc3eca2c3af" providerId="ADAL" clId="{E815B67A-DE7D-4410-AB34-1AB3F229CA20}" dt="2024-01-13T18:39:41.514" v="4066" actId="478"/>
          <ac:cxnSpMkLst>
            <pc:docMk/>
            <pc:sldMk cId="3033660599" sldId="416"/>
            <ac:cxnSpMk id="32" creationId="{206EE654-74B6-8B64-0B8C-D994166D7FE7}"/>
          </ac:cxnSpMkLst>
        </pc:cxnChg>
        <pc:cxnChg chg="del">
          <ac:chgData name="Fei Qi" userId="3a0329be-6602-4f64-938f-1fc3eca2c3af" providerId="ADAL" clId="{E815B67A-DE7D-4410-AB34-1AB3F229CA20}" dt="2024-01-13T18:39:41.514" v="4066" actId="478"/>
          <ac:cxnSpMkLst>
            <pc:docMk/>
            <pc:sldMk cId="3033660599" sldId="416"/>
            <ac:cxnSpMk id="33" creationId="{5F8DE71E-C710-5CE7-5A49-0D854BA7408D}"/>
          </ac:cxnSpMkLst>
        </pc:cxnChg>
        <pc:cxnChg chg="del">
          <ac:chgData name="Fei Qi" userId="3a0329be-6602-4f64-938f-1fc3eca2c3af" providerId="ADAL" clId="{E815B67A-DE7D-4410-AB34-1AB3F229CA20}" dt="2024-01-13T18:39:41.514" v="4066" actId="478"/>
          <ac:cxnSpMkLst>
            <pc:docMk/>
            <pc:sldMk cId="3033660599" sldId="416"/>
            <ac:cxnSpMk id="35" creationId="{C897CE31-A8C1-D79D-2549-39D3F2CF9255}"/>
          </ac:cxnSpMkLst>
        </pc:cxnChg>
        <pc:cxnChg chg="del">
          <ac:chgData name="Fei Qi" userId="3a0329be-6602-4f64-938f-1fc3eca2c3af" providerId="ADAL" clId="{E815B67A-DE7D-4410-AB34-1AB3F229CA20}" dt="2024-01-13T18:39:41.514" v="4066" actId="478"/>
          <ac:cxnSpMkLst>
            <pc:docMk/>
            <pc:sldMk cId="3033660599" sldId="416"/>
            <ac:cxnSpMk id="36" creationId="{7EA43C0D-6677-1BC7-D6AA-41E569995A6D}"/>
          </ac:cxnSpMkLst>
        </pc:cxnChg>
        <pc:cxnChg chg="del">
          <ac:chgData name="Fei Qi" userId="3a0329be-6602-4f64-938f-1fc3eca2c3af" providerId="ADAL" clId="{E815B67A-DE7D-4410-AB34-1AB3F229CA20}" dt="2024-01-13T18:39:41.514" v="4066" actId="478"/>
          <ac:cxnSpMkLst>
            <pc:docMk/>
            <pc:sldMk cId="3033660599" sldId="416"/>
            <ac:cxnSpMk id="37" creationId="{69640F4A-E8B2-0B88-3260-9658FAD93242}"/>
          </ac:cxnSpMkLst>
        </pc:cxnChg>
        <pc:cxnChg chg="del">
          <ac:chgData name="Fei Qi" userId="3a0329be-6602-4f64-938f-1fc3eca2c3af" providerId="ADAL" clId="{E815B67A-DE7D-4410-AB34-1AB3F229CA20}" dt="2024-01-13T18:39:41.514" v="4066" actId="478"/>
          <ac:cxnSpMkLst>
            <pc:docMk/>
            <pc:sldMk cId="3033660599" sldId="416"/>
            <ac:cxnSpMk id="38" creationId="{B8ED34EF-8765-AB1F-B3D6-56132D70F2F6}"/>
          </ac:cxnSpMkLst>
        </pc:cxnChg>
        <pc:cxnChg chg="del">
          <ac:chgData name="Fei Qi" userId="3a0329be-6602-4f64-938f-1fc3eca2c3af" providerId="ADAL" clId="{E815B67A-DE7D-4410-AB34-1AB3F229CA20}" dt="2024-01-13T18:39:41.514" v="4066" actId="478"/>
          <ac:cxnSpMkLst>
            <pc:docMk/>
            <pc:sldMk cId="3033660599" sldId="416"/>
            <ac:cxnSpMk id="40" creationId="{43375419-BC9D-9A1F-8B8C-052B40EABD93}"/>
          </ac:cxnSpMkLst>
        </pc:cxnChg>
        <pc:cxnChg chg="del">
          <ac:chgData name="Fei Qi" userId="3a0329be-6602-4f64-938f-1fc3eca2c3af" providerId="ADAL" clId="{E815B67A-DE7D-4410-AB34-1AB3F229CA20}" dt="2024-01-13T18:39:41.514" v="4066" actId="478"/>
          <ac:cxnSpMkLst>
            <pc:docMk/>
            <pc:sldMk cId="3033660599" sldId="416"/>
            <ac:cxnSpMk id="41" creationId="{1B962EAE-A7F5-4FE7-7C75-CC588F29F8FF}"/>
          </ac:cxnSpMkLst>
        </pc:cxnChg>
        <pc:cxnChg chg="del">
          <ac:chgData name="Fei Qi" userId="3a0329be-6602-4f64-938f-1fc3eca2c3af" providerId="ADAL" clId="{E815B67A-DE7D-4410-AB34-1AB3F229CA20}" dt="2024-01-13T18:39:41.514" v="4066" actId="478"/>
          <ac:cxnSpMkLst>
            <pc:docMk/>
            <pc:sldMk cId="3033660599" sldId="416"/>
            <ac:cxnSpMk id="42" creationId="{7A0928ED-B4FC-D110-AA52-C861B4BA0B2A}"/>
          </ac:cxnSpMkLst>
        </pc:cxnChg>
        <pc:cxnChg chg="del">
          <ac:chgData name="Fei Qi" userId="3a0329be-6602-4f64-938f-1fc3eca2c3af" providerId="ADAL" clId="{E815B67A-DE7D-4410-AB34-1AB3F229CA20}" dt="2024-01-13T18:39:41.514" v="4066" actId="478"/>
          <ac:cxnSpMkLst>
            <pc:docMk/>
            <pc:sldMk cId="3033660599" sldId="416"/>
            <ac:cxnSpMk id="43" creationId="{F04AEF74-D67E-8FCB-960E-27A48EE7358F}"/>
          </ac:cxnSpMkLst>
        </pc:cxnChg>
        <pc:cxnChg chg="del">
          <ac:chgData name="Fei Qi" userId="3a0329be-6602-4f64-938f-1fc3eca2c3af" providerId="ADAL" clId="{E815B67A-DE7D-4410-AB34-1AB3F229CA20}" dt="2024-01-13T18:39:42.826" v="4067" actId="478"/>
          <ac:cxnSpMkLst>
            <pc:docMk/>
            <pc:sldMk cId="3033660599" sldId="416"/>
            <ac:cxnSpMk id="47" creationId="{FA3C332A-C414-005A-32B4-0860C7FCC30A}"/>
          </ac:cxnSpMkLst>
        </pc:cxnChg>
        <pc:cxnChg chg="add mod">
          <ac:chgData name="Fei Qi" userId="3a0329be-6602-4f64-938f-1fc3eca2c3af" providerId="ADAL" clId="{E815B67A-DE7D-4410-AB34-1AB3F229CA20}" dt="2024-01-13T18:43:00.555" v="4194" actId="1076"/>
          <ac:cxnSpMkLst>
            <pc:docMk/>
            <pc:sldMk cId="3033660599" sldId="416"/>
            <ac:cxnSpMk id="65" creationId="{91A4BDFA-539E-0270-4C78-C9F52DE538E9}"/>
          </ac:cxnSpMkLst>
        </pc:cxnChg>
      </pc:sldChg>
      <pc:sldChg chg="addSp delSp modSp add mod">
        <pc:chgData name="Fei Qi" userId="3a0329be-6602-4f64-938f-1fc3eca2c3af" providerId="ADAL" clId="{E815B67A-DE7D-4410-AB34-1AB3F229CA20}" dt="2024-01-13T18:49:02.955" v="4364" actId="1076"/>
        <pc:sldMkLst>
          <pc:docMk/>
          <pc:sldMk cId="1343949029" sldId="417"/>
        </pc:sldMkLst>
        <pc:spChg chg="add del mod">
          <ac:chgData name="Fei Qi" userId="3a0329be-6602-4f64-938f-1fc3eca2c3af" providerId="ADAL" clId="{E815B67A-DE7D-4410-AB34-1AB3F229CA20}" dt="2024-01-13T18:47:12.481" v="4330" actId="478"/>
          <ac:spMkLst>
            <pc:docMk/>
            <pc:sldMk cId="1343949029" sldId="417"/>
            <ac:spMk id="2" creationId="{E13B4A16-3466-63CF-C3E1-0BF2D65192DE}"/>
          </ac:spMkLst>
        </pc:spChg>
        <pc:spChg chg="add del mod">
          <ac:chgData name="Fei Qi" userId="3a0329be-6602-4f64-938f-1fc3eca2c3af" providerId="ADAL" clId="{E815B67A-DE7D-4410-AB34-1AB3F229CA20}" dt="2024-01-13T18:47:12.003" v="4329" actId="478"/>
          <ac:spMkLst>
            <pc:docMk/>
            <pc:sldMk cId="1343949029" sldId="417"/>
            <ac:spMk id="3" creationId="{B0619F77-EB5D-C636-A69E-D51DE7E1C589}"/>
          </ac:spMkLst>
        </pc:spChg>
        <pc:spChg chg="add mod">
          <ac:chgData name="Fei Qi" userId="3a0329be-6602-4f64-938f-1fc3eca2c3af" providerId="ADAL" clId="{E815B67A-DE7D-4410-AB34-1AB3F229CA20}" dt="2024-01-13T18:45:13.347" v="4296" actId="1076"/>
          <ac:spMkLst>
            <pc:docMk/>
            <pc:sldMk cId="1343949029" sldId="417"/>
            <ac:spMk id="4" creationId="{183D0EB3-6057-5DFD-A5B0-3CDCC1038A0B}"/>
          </ac:spMkLst>
        </pc:spChg>
        <pc:spChg chg="add mod">
          <ac:chgData name="Fei Qi" userId="3a0329be-6602-4f64-938f-1fc3eca2c3af" providerId="ADAL" clId="{E815B67A-DE7D-4410-AB34-1AB3F229CA20}" dt="2024-01-13T18:45:32.764" v="4299" actId="1076"/>
          <ac:spMkLst>
            <pc:docMk/>
            <pc:sldMk cId="1343949029" sldId="417"/>
            <ac:spMk id="6" creationId="{91B8A2D6-C288-D98D-5094-7C23B6601086}"/>
          </ac:spMkLst>
        </pc:spChg>
        <pc:spChg chg="add del">
          <ac:chgData name="Fei Qi" userId="3a0329be-6602-4f64-938f-1fc3eca2c3af" providerId="ADAL" clId="{E815B67A-DE7D-4410-AB34-1AB3F229CA20}" dt="2024-01-13T18:47:08.764" v="4328" actId="478"/>
          <ac:spMkLst>
            <pc:docMk/>
            <pc:sldMk cId="1343949029" sldId="417"/>
            <ac:spMk id="7" creationId="{8099E661-4A90-E6DC-2814-13D4D2460D6B}"/>
          </ac:spMkLst>
        </pc:spChg>
        <pc:spChg chg="add mod">
          <ac:chgData name="Fei Qi" userId="3a0329be-6602-4f64-938f-1fc3eca2c3af" providerId="ADAL" clId="{E815B67A-DE7D-4410-AB34-1AB3F229CA20}" dt="2024-01-13T18:46:41.173" v="4320" actId="1076"/>
          <ac:spMkLst>
            <pc:docMk/>
            <pc:sldMk cId="1343949029" sldId="417"/>
            <ac:spMk id="8" creationId="{9E7719D6-8DA8-4544-4365-37F3F144D555}"/>
          </ac:spMkLst>
        </pc:spChg>
        <pc:spChg chg="mod">
          <ac:chgData name="Fei Qi" userId="3a0329be-6602-4f64-938f-1fc3eca2c3af" providerId="ADAL" clId="{E815B67A-DE7D-4410-AB34-1AB3F229CA20}" dt="2024-01-13T18:44:03.027" v="4268" actId="20577"/>
          <ac:spMkLst>
            <pc:docMk/>
            <pc:sldMk cId="1343949029" sldId="417"/>
            <ac:spMk id="9" creationId="{7B79891C-44AC-42CB-B666-2D8C18C8DBDF}"/>
          </ac:spMkLst>
        </pc:spChg>
        <pc:spChg chg="add">
          <ac:chgData name="Fei Qi" userId="3a0329be-6602-4f64-938f-1fc3eca2c3af" providerId="ADAL" clId="{E815B67A-DE7D-4410-AB34-1AB3F229CA20}" dt="2024-01-13T18:48:00.175" v="4332" actId="11529"/>
          <ac:spMkLst>
            <pc:docMk/>
            <pc:sldMk cId="1343949029" sldId="417"/>
            <ac:spMk id="13" creationId="{21BDFF3A-2BDD-C702-6EAC-257CE73A65D2}"/>
          </ac:spMkLst>
        </pc:spChg>
        <pc:spChg chg="add mod">
          <ac:chgData name="Fei Qi" userId="3a0329be-6602-4f64-938f-1fc3eca2c3af" providerId="ADAL" clId="{E815B67A-DE7D-4410-AB34-1AB3F229CA20}" dt="2024-01-13T18:48:33.842" v="4341" actId="1076"/>
          <ac:spMkLst>
            <pc:docMk/>
            <pc:sldMk cId="1343949029" sldId="417"/>
            <ac:spMk id="20" creationId="{1DDAB94D-26E7-2928-E81E-207A439E95E1}"/>
          </ac:spMkLst>
        </pc:spChg>
        <pc:spChg chg="add mod">
          <ac:chgData name="Fei Qi" userId="3a0329be-6602-4f64-938f-1fc3eca2c3af" providerId="ADAL" clId="{E815B67A-DE7D-4410-AB34-1AB3F229CA20}" dt="2024-01-13T18:48:53.040" v="4357" actId="1076"/>
          <ac:spMkLst>
            <pc:docMk/>
            <pc:sldMk cId="1343949029" sldId="417"/>
            <ac:spMk id="21" creationId="{A6795DE4-2BB8-6C06-2D9A-D7646A0AF1E4}"/>
          </ac:spMkLst>
        </pc:spChg>
        <pc:spChg chg="add mod">
          <ac:chgData name="Fei Qi" userId="3a0329be-6602-4f64-938f-1fc3eca2c3af" providerId="ADAL" clId="{E815B67A-DE7D-4410-AB34-1AB3F229CA20}" dt="2024-01-13T18:48:58.873" v="4362" actId="1076"/>
          <ac:spMkLst>
            <pc:docMk/>
            <pc:sldMk cId="1343949029" sldId="417"/>
            <ac:spMk id="22" creationId="{B109C875-5626-0DAB-06D3-ABC2DE029807}"/>
          </ac:spMkLst>
        </pc:spChg>
        <pc:spChg chg="add mod">
          <ac:chgData name="Fei Qi" userId="3a0329be-6602-4f64-938f-1fc3eca2c3af" providerId="ADAL" clId="{E815B67A-DE7D-4410-AB34-1AB3F229CA20}" dt="2024-01-13T18:49:02.955" v="4364" actId="1076"/>
          <ac:spMkLst>
            <pc:docMk/>
            <pc:sldMk cId="1343949029" sldId="417"/>
            <ac:spMk id="23" creationId="{1DA0AFE5-DC4B-12EC-5206-61301DE3CC67}"/>
          </ac:spMkLst>
        </pc:spChg>
        <pc:spChg chg="mod">
          <ac:chgData name="Fei Qi" userId="3a0329be-6602-4f64-938f-1fc3eca2c3af" providerId="ADAL" clId="{E815B67A-DE7D-4410-AB34-1AB3F229CA20}" dt="2024-01-13T18:44:12.922" v="4275" actId="1076"/>
          <ac:spMkLst>
            <pc:docMk/>
            <pc:sldMk cId="1343949029" sldId="417"/>
            <ac:spMk id="66" creationId="{FE4B363D-6BBE-E726-E863-0D682CD192E6}"/>
          </ac:spMkLst>
        </pc:spChg>
        <pc:spChg chg="add del mod">
          <ac:chgData name="Fei Qi" userId="3a0329be-6602-4f64-938f-1fc3eca2c3af" providerId="ADAL" clId="{E815B67A-DE7D-4410-AB34-1AB3F229CA20}" dt="2024-01-13T18:47:14.177" v="4331" actId="478"/>
          <ac:spMkLst>
            <pc:docMk/>
            <pc:sldMk cId="1343949029" sldId="417"/>
            <ac:spMk id="67" creationId="{1998C715-1E0E-47A6-2ACC-CBC9BB50FC64}"/>
          </ac:spMkLst>
        </pc:spChg>
        <pc:spChg chg="mod">
          <ac:chgData name="Fei Qi" userId="3a0329be-6602-4f64-938f-1fc3eca2c3af" providerId="ADAL" clId="{E815B67A-DE7D-4410-AB34-1AB3F229CA20}" dt="2024-01-13T18:44:12.922" v="4275" actId="1076"/>
          <ac:spMkLst>
            <pc:docMk/>
            <pc:sldMk cId="1343949029" sldId="417"/>
            <ac:spMk id="68" creationId="{3C74EEC8-9BD9-0852-B9A4-1C7D6F0A6EBA}"/>
          </ac:spMkLst>
        </pc:spChg>
        <pc:spChg chg="mod">
          <ac:chgData name="Fei Qi" userId="3a0329be-6602-4f64-938f-1fc3eca2c3af" providerId="ADAL" clId="{E815B67A-DE7D-4410-AB34-1AB3F229CA20}" dt="2024-01-13T18:45:41.860" v="4304" actId="6549"/>
          <ac:spMkLst>
            <pc:docMk/>
            <pc:sldMk cId="1343949029" sldId="417"/>
            <ac:spMk id="70" creationId="{D53A1AAD-919F-9B62-7AAA-A0C1FC668525}"/>
          </ac:spMkLst>
        </pc:spChg>
        <pc:spChg chg="mod">
          <ac:chgData name="Fei Qi" userId="3a0329be-6602-4f64-938f-1fc3eca2c3af" providerId="ADAL" clId="{E815B67A-DE7D-4410-AB34-1AB3F229CA20}" dt="2024-01-13T18:47:04.736" v="4327" actId="1076"/>
          <ac:spMkLst>
            <pc:docMk/>
            <pc:sldMk cId="1343949029" sldId="417"/>
            <ac:spMk id="71" creationId="{3517D15E-B70D-64EF-E49E-79D301253C3F}"/>
          </ac:spMkLst>
        </pc:spChg>
        <pc:spChg chg="mod">
          <ac:chgData name="Fei Qi" userId="3a0329be-6602-4f64-938f-1fc3eca2c3af" providerId="ADAL" clId="{E815B67A-DE7D-4410-AB34-1AB3F229CA20}" dt="2024-01-13T18:44:12.922" v="4275" actId="1076"/>
          <ac:spMkLst>
            <pc:docMk/>
            <pc:sldMk cId="1343949029" sldId="417"/>
            <ac:spMk id="72" creationId="{97BAEF19-94B0-6731-D437-69C1D46CD704}"/>
          </ac:spMkLst>
        </pc:spChg>
        <pc:spChg chg="del">
          <ac:chgData name="Fei Qi" userId="3a0329be-6602-4f64-938f-1fc3eca2c3af" providerId="ADAL" clId="{E815B67A-DE7D-4410-AB34-1AB3F229CA20}" dt="2024-01-13T18:44:05.713" v="4269" actId="478"/>
          <ac:spMkLst>
            <pc:docMk/>
            <pc:sldMk cId="1343949029" sldId="417"/>
            <ac:spMk id="73" creationId="{FE5DC04C-1B0E-A621-17F5-E4F95D796F51}"/>
          </ac:spMkLst>
        </pc:spChg>
        <pc:spChg chg="del">
          <ac:chgData name="Fei Qi" userId="3a0329be-6602-4f64-938f-1fc3eca2c3af" providerId="ADAL" clId="{E815B67A-DE7D-4410-AB34-1AB3F229CA20}" dt="2024-01-13T18:44:06.473" v="4270" actId="478"/>
          <ac:spMkLst>
            <pc:docMk/>
            <pc:sldMk cId="1343949029" sldId="417"/>
            <ac:spMk id="79" creationId="{93E98A97-879D-1866-EAA0-4A08000CABA3}"/>
          </ac:spMkLst>
        </pc:spChg>
        <pc:spChg chg="del mod">
          <ac:chgData name="Fei Qi" userId="3a0329be-6602-4f64-938f-1fc3eca2c3af" providerId="ADAL" clId="{E815B67A-DE7D-4410-AB34-1AB3F229CA20}" dt="2024-01-13T18:44:08.975" v="4274" actId="478"/>
          <ac:spMkLst>
            <pc:docMk/>
            <pc:sldMk cId="1343949029" sldId="417"/>
            <ac:spMk id="80" creationId="{91A93B75-86FE-2B14-6F84-9CD49CE4897E}"/>
          </ac:spMkLst>
        </pc:spChg>
        <pc:spChg chg="del mod">
          <ac:chgData name="Fei Qi" userId="3a0329be-6602-4f64-938f-1fc3eca2c3af" providerId="ADAL" clId="{E815B67A-DE7D-4410-AB34-1AB3F229CA20}" dt="2024-01-13T18:44:08.329" v="4273" actId="478"/>
          <ac:spMkLst>
            <pc:docMk/>
            <pc:sldMk cId="1343949029" sldId="417"/>
            <ac:spMk id="81" creationId="{08E31D09-61F2-B4E5-CD6B-A06DF85A096D}"/>
          </ac:spMkLst>
        </pc:spChg>
        <pc:spChg chg="del mod">
          <ac:chgData name="Fei Qi" userId="3a0329be-6602-4f64-938f-1fc3eca2c3af" providerId="ADAL" clId="{E815B67A-DE7D-4410-AB34-1AB3F229CA20}" dt="2024-01-13T18:44:20.300" v="4276" actId="478"/>
          <ac:spMkLst>
            <pc:docMk/>
            <pc:sldMk cId="1343949029" sldId="417"/>
            <ac:spMk id="82" creationId="{B59CAC4C-05E0-64FE-4DFC-21A7F8742A4A}"/>
          </ac:spMkLst>
        </pc:spChg>
        <pc:spChg chg="del mod">
          <ac:chgData name="Fei Qi" userId="3a0329be-6602-4f64-938f-1fc3eca2c3af" providerId="ADAL" clId="{E815B67A-DE7D-4410-AB34-1AB3F229CA20}" dt="2024-01-13T18:44:20.825" v="4277" actId="478"/>
          <ac:spMkLst>
            <pc:docMk/>
            <pc:sldMk cId="1343949029" sldId="417"/>
            <ac:spMk id="83" creationId="{352D570A-B944-D08C-8AAF-A23DB053DD3C}"/>
          </ac:spMkLst>
        </pc:spChg>
        <pc:spChg chg="del mod">
          <ac:chgData name="Fei Qi" userId="3a0329be-6602-4f64-938f-1fc3eca2c3af" providerId="ADAL" clId="{E815B67A-DE7D-4410-AB34-1AB3F229CA20}" dt="2024-01-13T18:44:21.372" v="4278" actId="478"/>
          <ac:spMkLst>
            <pc:docMk/>
            <pc:sldMk cId="1343949029" sldId="417"/>
            <ac:spMk id="84" creationId="{074F37FD-1D1C-69A5-FD65-358F7063A14B}"/>
          </ac:spMkLst>
        </pc:spChg>
        <pc:inkChg chg="add">
          <ac:chgData name="Fei Qi" userId="3a0329be-6602-4f64-938f-1fc3eca2c3af" providerId="ADAL" clId="{E815B67A-DE7D-4410-AB34-1AB3F229CA20}" dt="2024-01-13T18:48:10.499" v="4333" actId="9405"/>
          <ac:inkMkLst>
            <pc:docMk/>
            <pc:sldMk cId="1343949029" sldId="417"/>
            <ac:inkMk id="14" creationId="{3E2E9087-A4F8-52A5-9AE2-5B2F30446C5F}"/>
          </ac:inkMkLst>
        </pc:inkChg>
        <pc:inkChg chg="add del">
          <ac:chgData name="Fei Qi" userId="3a0329be-6602-4f64-938f-1fc3eca2c3af" providerId="ADAL" clId="{E815B67A-DE7D-4410-AB34-1AB3F229CA20}" dt="2024-01-13T18:48:13.495" v="4335" actId="9405"/>
          <ac:inkMkLst>
            <pc:docMk/>
            <pc:sldMk cId="1343949029" sldId="417"/>
            <ac:inkMk id="15" creationId="{E80A45BA-8EF5-2480-7813-D2BBCA120E05}"/>
          </ac:inkMkLst>
        </pc:inkChg>
        <pc:inkChg chg="add">
          <ac:chgData name="Fei Qi" userId="3a0329be-6602-4f64-938f-1fc3eca2c3af" providerId="ADAL" clId="{E815B67A-DE7D-4410-AB34-1AB3F229CA20}" dt="2024-01-13T18:48:17.697" v="4336" actId="9405"/>
          <ac:inkMkLst>
            <pc:docMk/>
            <pc:sldMk cId="1343949029" sldId="417"/>
            <ac:inkMk id="16" creationId="{5423E785-29EC-E318-D193-6DF998C6E0E2}"/>
          </ac:inkMkLst>
        </pc:inkChg>
        <pc:inkChg chg="add">
          <ac:chgData name="Fei Qi" userId="3a0329be-6602-4f64-938f-1fc3eca2c3af" providerId="ADAL" clId="{E815B67A-DE7D-4410-AB34-1AB3F229CA20}" dt="2024-01-13T18:48:19.756" v="4337" actId="9405"/>
          <ac:inkMkLst>
            <pc:docMk/>
            <pc:sldMk cId="1343949029" sldId="417"/>
            <ac:inkMk id="17" creationId="{5BE8902F-73B4-62DD-E0F2-F1DC62C84356}"/>
          </ac:inkMkLst>
        </pc:inkChg>
        <pc:inkChg chg="add">
          <ac:chgData name="Fei Qi" userId="3a0329be-6602-4f64-938f-1fc3eca2c3af" providerId="ADAL" clId="{E815B67A-DE7D-4410-AB34-1AB3F229CA20}" dt="2024-01-13T18:48:22.061" v="4338" actId="9405"/>
          <ac:inkMkLst>
            <pc:docMk/>
            <pc:sldMk cId="1343949029" sldId="417"/>
            <ac:inkMk id="18" creationId="{800407FD-3933-4C45-7F71-D1FAE610E0A5}"/>
          </ac:inkMkLst>
        </pc:inkChg>
        <pc:inkChg chg="add">
          <ac:chgData name="Fei Qi" userId="3a0329be-6602-4f64-938f-1fc3eca2c3af" providerId="ADAL" clId="{E815B67A-DE7D-4410-AB34-1AB3F229CA20}" dt="2024-01-13T18:48:25.745" v="4339" actId="9405"/>
          <ac:inkMkLst>
            <pc:docMk/>
            <pc:sldMk cId="1343949029" sldId="417"/>
            <ac:inkMk id="19" creationId="{FC26BF8B-8FA2-BA7D-B3A9-11BAFC93737D}"/>
          </ac:inkMkLst>
        </pc:inkChg>
        <pc:inkChg chg="del mod">
          <ac:chgData name="Fei Qi" userId="3a0329be-6602-4f64-938f-1fc3eca2c3af" providerId="ADAL" clId="{E815B67A-DE7D-4410-AB34-1AB3F229CA20}" dt="2024-01-13T18:44:26.273" v="4283" actId="478"/>
          <ac:inkMkLst>
            <pc:docMk/>
            <pc:sldMk cId="1343949029" sldId="417"/>
            <ac:inkMk id="75" creationId="{29F53DB5-01A3-07E2-688C-B02C528DCEC9}"/>
          </ac:inkMkLst>
        </pc:inkChg>
        <pc:inkChg chg="del mod">
          <ac:chgData name="Fei Qi" userId="3a0329be-6602-4f64-938f-1fc3eca2c3af" providerId="ADAL" clId="{E815B67A-DE7D-4410-AB34-1AB3F229CA20}" dt="2024-01-13T18:44:26.768" v="4284" actId="478"/>
          <ac:inkMkLst>
            <pc:docMk/>
            <pc:sldMk cId="1343949029" sldId="417"/>
            <ac:inkMk id="76" creationId="{93E20D83-14B2-222B-7ECC-5AF4E2DC1257}"/>
          </ac:inkMkLst>
        </pc:inkChg>
        <pc:inkChg chg="del mod">
          <ac:chgData name="Fei Qi" userId="3a0329be-6602-4f64-938f-1fc3eca2c3af" providerId="ADAL" clId="{E815B67A-DE7D-4410-AB34-1AB3F229CA20}" dt="2024-01-13T18:44:27.476" v="4285" actId="478"/>
          <ac:inkMkLst>
            <pc:docMk/>
            <pc:sldMk cId="1343949029" sldId="417"/>
            <ac:inkMk id="77" creationId="{096E28AB-019D-B1F7-E581-43EA8BEE0F30}"/>
          </ac:inkMkLst>
        </pc:inkChg>
        <pc:inkChg chg="del mod">
          <ac:chgData name="Fei Qi" userId="3a0329be-6602-4f64-938f-1fc3eca2c3af" providerId="ADAL" clId="{E815B67A-DE7D-4410-AB34-1AB3F229CA20}" dt="2024-01-13T18:44:28.211" v="4286" actId="478"/>
          <ac:inkMkLst>
            <pc:docMk/>
            <pc:sldMk cId="1343949029" sldId="417"/>
            <ac:inkMk id="78" creationId="{8D7235FF-D444-BE5B-42EA-CC63B877643D}"/>
          </ac:inkMkLst>
        </pc:inkChg>
        <pc:cxnChg chg="add mod ord">
          <ac:chgData name="Fei Qi" userId="3a0329be-6602-4f64-938f-1fc3eca2c3af" providerId="ADAL" clId="{E815B67A-DE7D-4410-AB34-1AB3F229CA20}" dt="2024-01-13T18:46:59.865" v="4326" actId="167"/>
          <ac:cxnSpMkLst>
            <pc:docMk/>
            <pc:sldMk cId="1343949029" sldId="417"/>
            <ac:cxnSpMk id="10" creationId="{2A199114-C90A-ADF3-E975-0F4E3DB4BADF}"/>
          </ac:cxnSpMkLst>
        </pc:cxnChg>
        <pc:cxnChg chg="add del mod">
          <ac:chgData name="Fei Qi" userId="3a0329be-6602-4f64-938f-1fc3eca2c3af" providerId="ADAL" clId="{E815B67A-DE7D-4410-AB34-1AB3F229CA20}" dt="2024-01-13T18:44:23.160" v="4280" actId="478"/>
          <ac:cxnSpMkLst>
            <pc:docMk/>
            <pc:sldMk cId="1343949029" sldId="417"/>
            <ac:cxnSpMk id="65" creationId="{91A4BDFA-539E-0270-4C78-C9F52DE538E9}"/>
          </ac:cxnSpMkLst>
        </pc:cxnChg>
      </pc:sldChg>
      <pc:sldChg chg="addSp delSp modSp add mod">
        <pc:chgData name="Fei Qi" userId="3a0329be-6602-4f64-938f-1fc3eca2c3af" providerId="ADAL" clId="{E815B67A-DE7D-4410-AB34-1AB3F229CA20}" dt="2024-01-13T19:02:38.158" v="5602"/>
        <pc:sldMkLst>
          <pc:docMk/>
          <pc:sldMk cId="944915656" sldId="418"/>
        </pc:sldMkLst>
        <pc:spChg chg="mod">
          <ac:chgData name="Fei Qi" userId="3a0329be-6602-4f64-938f-1fc3eca2c3af" providerId="ADAL" clId="{E815B67A-DE7D-4410-AB34-1AB3F229CA20}" dt="2024-01-13T18:50:49.985" v="4382" actId="20577"/>
          <ac:spMkLst>
            <pc:docMk/>
            <pc:sldMk cId="944915656" sldId="418"/>
            <ac:spMk id="5" creationId="{EAD69010-CC1E-4931-8BC7-A939C54F0B90}"/>
          </ac:spMkLst>
        </pc:spChg>
        <pc:spChg chg="mod">
          <ac:chgData name="Fei Qi" userId="3a0329be-6602-4f64-938f-1fc3eca2c3af" providerId="ADAL" clId="{E815B67A-DE7D-4410-AB34-1AB3F229CA20}" dt="2024-01-13T19:00:46.505" v="5331" actId="6549"/>
          <ac:spMkLst>
            <pc:docMk/>
            <pc:sldMk cId="944915656" sldId="418"/>
            <ac:spMk id="9" creationId="{7B79891C-44AC-42CB-B666-2D8C18C8DBDF}"/>
          </ac:spMkLst>
        </pc:spChg>
        <pc:spChg chg="add mod">
          <ac:chgData name="Fei Qi" userId="3a0329be-6602-4f64-938f-1fc3eca2c3af" providerId="ADAL" clId="{E815B67A-DE7D-4410-AB34-1AB3F229CA20}" dt="2024-01-13T18:58:44.704" v="5286" actId="1035"/>
          <ac:spMkLst>
            <pc:docMk/>
            <pc:sldMk cId="944915656" sldId="418"/>
            <ac:spMk id="17" creationId="{3EC63831-6C32-EC99-765E-E3B8BB9E26B6}"/>
          </ac:spMkLst>
        </pc:spChg>
        <pc:spChg chg="add mod">
          <ac:chgData name="Fei Qi" userId="3a0329be-6602-4f64-938f-1fc3eca2c3af" providerId="ADAL" clId="{E815B67A-DE7D-4410-AB34-1AB3F229CA20}" dt="2024-01-13T18:58:44.704" v="5286" actId="1035"/>
          <ac:spMkLst>
            <pc:docMk/>
            <pc:sldMk cId="944915656" sldId="418"/>
            <ac:spMk id="19" creationId="{5F7EB3DE-07BC-65C4-9A8E-822C58084BDE}"/>
          </ac:spMkLst>
        </pc:spChg>
        <pc:spChg chg="add mod">
          <ac:chgData name="Fei Qi" userId="3a0329be-6602-4f64-938f-1fc3eca2c3af" providerId="ADAL" clId="{E815B67A-DE7D-4410-AB34-1AB3F229CA20}" dt="2024-01-13T18:58:44.704" v="5286" actId="1035"/>
          <ac:spMkLst>
            <pc:docMk/>
            <pc:sldMk cId="944915656" sldId="418"/>
            <ac:spMk id="21" creationId="{E98B2FDE-FF7F-57E8-CAD1-F043F8CDAD75}"/>
          </ac:spMkLst>
        </pc:spChg>
        <pc:spChg chg="add mod">
          <ac:chgData name="Fei Qi" userId="3a0329be-6602-4f64-938f-1fc3eca2c3af" providerId="ADAL" clId="{E815B67A-DE7D-4410-AB34-1AB3F229CA20}" dt="2024-01-13T18:58:44.704" v="5286" actId="1035"/>
          <ac:spMkLst>
            <pc:docMk/>
            <pc:sldMk cId="944915656" sldId="418"/>
            <ac:spMk id="22" creationId="{A8551850-909F-8700-A4B4-92A2A07CB221}"/>
          </ac:spMkLst>
        </pc:spChg>
        <pc:spChg chg="add mod">
          <ac:chgData name="Fei Qi" userId="3a0329be-6602-4f64-938f-1fc3eca2c3af" providerId="ADAL" clId="{E815B67A-DE7D-4410-AB34-1AB3F229CA20}" dt="2024-01-13T18:58:13.802" v="5262" actId="1076"/>
          <ac:spMkLst>
            <pc:docMk/>
            <pc:sldMk cId="944915656" sldId="418"/>
            <ac:spMk id="29" creationId="{B8482698-99BA-5222-0965-02EE1DD4D163}"/>
          </ac:spMkLst>
        </pc:spChg>
        <pc:spChg chg="add mod">
          <ac:chgData name="Fei Qi" userId="3a0329be-6602-4f64-938f-1fc3eca2c3af" providerId="ADAL" clId="{E815B67A-DE7D-4410-AB34-1AB3F229CA20}" dt="2024-01-13T18:58:25.900" v="5278" actId="14100"/>
          <ac:spMkLst>
            <pc:docMk/>
            <pc:sldMk cId="944915656" sldId="418"/>
            <ac:spMk id="30" creationId="{77E06399-25A4-43C7-DC61-FC06FC7F03C5}"/>
          </ac:spMkLst>
        </pc:spChg>
        <pc:spChg chg="add del mod">
          <ac:chgData name="Fei Qi" userId="3a0329be-6602-4f64-938f-1fc3eca2c3af" providerId="ADAL" clId="{E815B67A-DE7D-4410-AB34-1AB3F229CA20}" dt="2024-01-13T19:02:03.189" v="5591" actId="21"/>
          <ac:spMkLst>
            <pc:docMk/>
            <pc:sldMk cId="944915656" sldId="418"/>
            <ac:spMk id="32" creationId="{0BBF66BA-A77F-E9B7-DA4F-8C4E386120E9}"/>
          </ac:spMkLst>
        </pc:spChg>
        <pc:cxnChg chg="add del mod">
          <ac:chgData name="Fei Qi" userId="3a0329be-6602-4f64-938f-1fc3eca2c3af" providerId="ADAL" clId="{E815B67A-DE7D-4410-AB34-1AB3F229CA20}" dt="2024-01-13T19:02:37.902" v="5601" actId="478"/>
          <ac:cxnSpMkLst>
            <pc:docMk/>
            <pc:sldMk cId="944915656" sldId="418"/>
            <ac:cxnSpMk id="2" creationId="{C72F0F79-0363-4849-28EC-7DAA6CF12870}"/>
          </ac:cxnSpMkLst>
        </pc:cxnChg>
        <pc:cxnChg chg="add mod">
          <ac:chgData name="Fei Qi" userId="3a0329be-6602-4f64-938f-1fc3eca2c3af" providerId="ADAL" clId="{E815B67A-DE7D-4410-AB34-1AB3F229CA20}" dt="2024-01-13T18:58:48.080" v="5287" actId="14100"/>
          <ac:cxnSpMkLst>
            <pc:docMk/>
            <pc:sldMk cId="944915656" sldId="418"/>
            <ac:cxnSpMk id="3" creationId="{D6BC2257-FDED-D29E-BE13-EFB35C34A2E8}"/>
          </ac:cxnSpMkLst>
        </pc:cxnChg>
        <pc:cxnChg chg="add mod">
          <ac:chgData name="Fei Qi" userId="3a0329be-6602-4f64-938f-1fc3eca2c3af" providerId="ADAL" clId="{E815B67A-DE7D-4410-AB34-1AB3F229CA20}" dt="2024-01-13T18:58:44.704" v="5286" actId="1035"/>
          <ac:cxnSpMkLst>
            <pc:docMk/>
            <pc:sldMk cId="944915656" sldId="418"/>
            <ac:cxnSpMk id="13" creationId="{96B6C973-4198-A9D7-E2A4-E458208EA309}"/>
          </ac:cxnSpMkLst>
        </pc:cxnChg>
        <pc:cxnChg chg="add mod">
          <ac:chgData name="Fei Qi" userId="3a0329be-6602-4f64-938f-1fc3eca2c3af" providerId="ADAL" clId="{E815B67A-DE7D-4410-AB34-1AB3F229CA20}" dt="2024-01-13T18:58:44.704" v="5286" actId="1035"/>
          <ac:cxnSpMkLst>
            <pc:docMk/>
            <pc:sldMk cId="944915656" sldId="418"/>
            <ac:cxnSpMk id="14" creationId="{DDEBEE06-1DFA-356F-538D-E6F140D9D37A}"/>
          </ac:cxnSpMkLst>
        </pc:cxnChg>
        <pc:cxnChg chg="add mod">
          <ac:chgData name="Fei Qi" userId="3a0329be-6602-4f64-938f-1fc3eca2c3af" providerId="ADAL" clId="{E815B67A-DE7D-4410-AB34-1AB3F229CA20}" dt="2024-01-13T18:58:44.704" v="5286" actId="1035"/>
          <ac:cxnSpMkLst>
            <pc:docMk/>
            <pc:sldMk cId="944915656" sldId="418"/>
            <ac:cxnSpMk id="23" creationId="{843A5E6E-CB0D-56AE-C985-2A76214F1634}"/>
          </ac:cxnSpMkLst>
        </pc:cxnChg>
        <pc:cxnChg chg="add mod">
          <ac:chgData name="Fei Qi" userId="3a0329be-6602-4f64-938f-1fc3eca2c3af" providerId="ADAL" clId="{E815B67A-DE7D-4410-AB34-1AB3F229CA20}" dt="2024-01-13T18:57:54.361" v="5252"/>
          <ac:cxnSpMkLst>
            <pc:docMk/>
            <pc:sldMk cId="944915656" sldId="418"/>
            <ac:cxnSpMk id="25" creationId="{F6DF8261-531B-8D58-4383-626BAA47A2F1}"/>
          </ac:cxnSpMkLst>
        </pc:cxnChg>
        <pc:cxnChg chg="add mod">
          <ac:chgData name="Fei Qi" userId="3a0329be-6602-4f64-938f-1fc3eca2c3af" providerId="ADAL" clId="{E815B67A-DE7D-4410-AB34-1AB3F229CA20}" dt="2024-01-13T18:57:54.563" v="5253"/>
          <ac:cxnSpMkLst>
            <pc:docMk/>
            <pc:sldMk cId="944915656" sldId="418"/>
            <ac:cxnSpMk id="26" creationId="{D0EFE8D6-6098-BD98-C4D1-0AD64F2BF2B9}"/>
          </ac:cxnSpMkLst>
        </pc:cxnChg>
        <pc:cxnChg chg="add mod">
          <ac:chgData name="Fei Qi" userId="3a0329be-6602-4f64-938f-1fc3eca2c3af" providerId="ADAL" clId="{E815B67A-DE7D-4410-AB34-1AB3F229CA20}" dt="2024-01-13T18:58:44.704" v="5286" actId="1035"/>
          <ac:cxnSpMkLst>
            <pc:docMk/>
            <pc:sldMk cId="944915656" sldId="418"/>
            <ac:cxnSpMk id="27" creationId="{EECE9F49-1A8E-16C6-6171-6D01D77CD439}"/>
          </ac:cxnSpMkLst>
        </pc:cxnChg>
        <pc:cxnChg chg="add mod">
          <ac:chgData name="Fei Qi" userId="3a0329be-6602-4f64-938f-1fc3eca2c3af" providerId="ADAL" clId="{E815B67A-DE7D-4410-AB34-1AB3F229CA20}" dt="2024-01-13T18:59:21.290" v="5300" actId="1076"/>
          <ac:cxnSpMkLst>
            <pc:docMk/>
            <pc:sldMk cId="944915656" sldId="418"/>
            <ac:cxnSpMk id="33" creationId="{481559A0-F136-C307-2A57-2D9B81365AE5}"/>
          </ac:cxnSpMkLst>
        </pc:cxnChg>
        <pc:cxnChg chg="add mod">
          <ac:chgData name="Fei Qi" userId="3a0329be-6602-4f64-938f-1fc3eca2c3af" providerId="ADAL" clId="{E815B67A-DE7D-4410-AB34-1AB3F229CA20}" dt="2024-01-13T18:59:57.667" v="5305" actId="17032"/>
          <ac:cxnSpMkLst>
            <pc:docMk/>
            <pc:sldMk cId="944915656" sldId="418"/>
            <ac:cxnSpMk id="37" creationId="{E62CBAD0-66BE-7890-C8A9-B2982E95A3BC}"/>
          </ac:cxnSpMkLst>
        </pc:cxnChg>
        <pc:cxnChg chg="add mod">
          <ac:chgData name="Fei Qi" userId="3a0329be-6602-4f64-938f-1fc3eca2c3af" providerId="ADAL" clId="{E815B67A-DE7D-4410-AB34-1AB3F229CA20}" dt="2024-01-13T19:02:38.158" v="5602"/>
          <ac:cxnSpMkLst>
            <pc:docMk/>
            <pc:sldMk cId="944915656" sldId="418"/>
            <ac:cxnSpMk id="39" creationId="{5EF5D27F-B126-2C40-6274-23154700BEAB}"/>
          </ac:cxnSpMkLst>
        </pc:cxnChg>
      </pc:sldChg>
      <pc:sldChg chg="addSp delSp modSp add mod">
        <pc:chgData name="Fei Qi" userId="3a0329be-6602-4f64-938f-1fc3eca2c3af" providerId="ADAL" clId="{E815B67A-DE7D-4410-AB34-1AB3F229CA20}" dt="2024-01-13T19:03:43.385" v="5619" actId="1076"/>
        <pc:sldMkLst>
          <pc:docMk/>
          <pc:sldMk cId="1054573114" sldId="419"/>
        </pc:sldMkLst>
        <pc:spChg chg="add mod">
          <ac:chgData name="Fei Qi" userId="3a0329be-6602-4f64-938f-1fc3eca2c3af" providerId="ADAL" clId="{E815B67A-DE7D-4410-AB34-1AB3F229CA20}" dt="2024-01-13T19:02:04.453" v="5592"/>
          <ac:spMkLst>
            <pc:docMk/>
            <pc:sldMk cId="1054573114" sldId="419"/>
            <ac:spMk id="4" creationId="{0BBF66BA-A77F-E9B7-DA4F-8C4E386120E9}"/>
          </ac:spMkLst>
        </pc:spChg>
        <pc:spChg chg="mod">
          <ac:chgData name="Fei Qi" userId="3a0329be-6602-4f64-938f-1fc3eca2c3af" providerId="ADAL" clId="{E815B67A-DE7D-4410-AB34-1AB3F229CA20}" dt="2024-01-13T19:01:59.249" v="5590" actId="20577"/>
          <ac:spMkLst>
            <pc:docMk/>
            <pc:sldMk cId="1054573114" sldId="419"/>
            <ac:spMk id="9" creationId="{7B79891C-44AC-42CB-B666-2D8C18C8DBDF}"/>
          </ac:spMkLst>
        </pc:spChg>
        <pc:spChg chg="add mod">
          <ac:chgData name="Fei Qi" userId="3a0329be-6602-4f64-938f-1fc3eca2c3af" providerId="ADAL" clId="{E815B67A-DE7D-4410-AB34-1AB3F229CA20}" dt="2024-01-13T19:03:06.526" v="5610" actId="1076"/>
          <ac:spMkLst>
            <pc:docMk/>
            <pc:sldMk cId="1054573114" sldId="419"/>
            <ac:spMk id="20" creationId="{5C719AE3-4E91-FB8F-C675-E9F43A53E03C}"/>
          </ac:spMkLst>
        </pc:spChg>
        <pc:spChg chg="add mod">
          <ac:chgData name="Fei Qi" userId="3a0329be-6602-4f64-938f-1fc3eca2c3af" providerId="ADAL" clId="{E815B67A-DE7D-4410-AB34-1AB3F229CA20}" dt="2024-01-13T19:03:43.385" v="5619" actId="1076"/>
          <ac:spMkLst>
            <pc:docMk/>
            <pc:sldMk cId="1054573114" sldId="419"/>
            <ac:spMk id="25" creationId="{CC5A3ACE-A850-8329-2BD5-F50A51192F74}"/>
          </ac:spMkLst>
        </pc:spChg>
        <pc:spChg chg="del">
          <ac:chgData name="Fei Qi" userId="3a0329be-6602-4f64-938f-1fc3eca2c3af" providerId="ADAL" clId="{E815B67A-DE7D-4410-AB34-1AB3F229CA20}" dt="2024-01-13T19:00:13.530" v="5309" actId="478"/>
          <ac:spMkLst>
            <pc:docMk/>
            <pc:sldMk cId="1054573114" sldId="419"/>
            <ac:spMk id="32" creationId="{0BBF66BA-A77F-E9B7-DA4F-8C4E386120E9}"/>
          </ac:spMkLst>
        </pc:spChg>
        <pc:cxnChg chg="mod">
          <ac:chgData name="Fei Qi" userId="3a0329be-6602-4f64-938f-1fc3eca2c3af" providerId="ADAL" clId="{E815B67A-DE7D-4410-AB34-1AB3F229CA20}" dt="2024-01-13T19:02:33.937" v="5600" actId="14100"/>
          <ac:cxnSpMkLst>
            <pc:docMk/>
            <pc:sldMk cId="1054573114" sldId="419"/>
            <ac:cxnSpMk id="2" creationId="{C72F0F79-0363-4849-28EC-7DAA6CF12870}"/>
          </ac:cxnSpMkLst>
        </pc:cxnChg>
        <pc:cxnChg chg="add mod">
          <ac:chgData name="Fei Qi" userId="3a0329be-6602-4f64-938f-1fc3eca2c3af" providerId="ADAL" clId="{E815B67A-DE7D-4410-AB34-1AB3F229CA20}" dt="2024-01-13T19:02:15.494" v="5595" actId="14100"/>
          <ac:cxnSpMkLst>
            <pc:docMk/>
            <pc:sldMk cId="1054573114" sldId="419"/>
            <ac:cxnSpMk id="6" creationId="{342C4347-41F3-B50C-29A5-D83FA998312E}"/>
          </ac:cxnSpMkLst>
        </pc:cxnChg>
        <pc:cxnChg chg="add mod">
          <ac:chgData name="Fei Qi" userId="3a0329be-6602-4f64-938f-1fc3eca2c3af" providerId="ADAL" clId="{E815B67A-DE7D-4410-AB34-1AB3F229CA20}" dt="2024-01-13T19:03:30.326" v="5616" actId="14100"/>
          <ac:cxnSpMkLst>
            <pc:docMk/>
            <pc:sldMk cId="1054573114" sldId="419"/>
            <ac:cxnSpMk id="8" creationId="{52337A84-5CB7-9747-F143-7FA84AF942C7}"/>
          </ac:cxnSpMkLst>
        </pc:cxnChg>
        <pc:cxnChg chg="add mod">
          <ac:chgData name="Fei Qi" userId="3a0329be-6602-4f64-938f-1fc3eca2c3af" providerId="ADAL" clId="{E815B67A-DE7D-4410-AB34-1AB3F229CA20}" dt="2024-01-13T19:03:40.219" v="5618" actId="1076"/>
          <ac:cxnSpMkLst>
            <pc:docMk/>
            <pc:sldMk cId="1054573114" sldId="419"/>
            <ac:cxnSpMk id="16" creationId="{2D535C39-45AB-41C5-AEF8-851EDBD77FCF}"/>
          </ac:cxnSpMkLst>
        </pc:cxnChg>
        <pc:cxnChg chg="add mod">
          <ac:chgData name="Fei Qi" userId="3a0329be-6602-4f64-938f-1fc3eca2c3af" providerId="ADAL" clId="{E815B67A-DE7D-4410-AB34-1AB3F229CA20}" dt="2024-01-13T19:03:27.446" v="5615" actId="14100"/>
          <ac:cxnSpMkLst>
            <pc:docMk/>
            <pc:sldMk cId="1054573114" sldId="419"/>
            <ac:cxnSpMk id="26" creationId="{3B2C163F-4EFE-20FB-8DE0-05AE0EEE8C46}"/>
          </ac:cxnSpMkLst>
        </pc:cxnChg>
      </pc:sldChg>
      <pc:sldChg chg="modSp add mod">
        <pc:chgData name="Fei Qi" userId="3a0329be-6602-4f64-938f-1fc3eca2c3af" providerId="ADAL" clId="{E815B67A-DE7D-4410-AB34-1AB3F229CA20}" dt="2024-01-13T19:05:12.913" v="5770" actId="20577"/>
        <pc:sldMkLst>
          <pc:docMk/>
          <pc:sldMk cId="2760558589" sldId="420"/>
        </pc:sldMkLst>
        <pc:spChg chg="mod">
          <ac:chgData name="Fei Qi" userId="3a0329be-6602-4f64-938f-1fc3eca2c3af" providerId="ADAL" clId="{E815B67A-DE7D-4410-AB34-1AB3F229CA20}" dt="2024-01-13T19:05:12.913" v="5770" actId="20577"/>
          <ac:spMkLst>
            <pc:docMk/>
            <pc:sldMk cId="2760558589" sldId="420"/>
            <ac:spMk id="9" creationId="{7B79891C-44AC-42CB-B666-2D8C18C8DBDF}"/>
          </ac:spMkLst>
        </pc:spChg>
      </pc:sldChg>
      <pc:sldChg chg="delSp modSp add mod">
        <pc:chgData name="Fei Qi" userId="3a0329be-6602-4f64-938f-1fc3eca2c3af" providerId="ADAL" clId="{E815B67A-DE7D-4410-AB34-1AB3F229CA20}" dt="2024-01-13T19:05:38.577" v="5812" actId="20577"/>
        <pc:sldMkLst>
          <pc:docMk/>
          <pc:sldMk cId="3666946287" sldId="421"/>
        </pc:sldMkLst>
        <pc:spChg chg="del">
          <ac:chgData name="Fei Qi" userId="3a0329be-6602-4f64-938f-1fc3eca2c3af" providerId="ADAL" clId="{E815B67A-DE7D-4410-AB34-1AB3F229CA20}" dt="2024-01-13T19:05:23.609" v="5773" actId="478"/>
          <ac:spMkLst>
            <pc:docMk/>
            <pc:sldMk cId="3666946287" sldId="421"/>
            <ac:spMk id="4" creationId="{0BBF66BA-A77F-E9B7-DA4F-8C4E386120E9}"/>
          </ac:spMkLst>
        </pc:spChg>
        <pc:spChg chg="mod">
          <ac:chgData name="Fei Qi" userId="3a0329be-6602-4f64-938f-1fc3eca2c3af" providerId="ADAL" clId="{E815B67A-DE7D-4410-AB34-1AB3F229CA20}" dt="2024-01-13T19:05:38.577" v="5812" actId="20577"/>
          <ac:spMkLst>
            <pc:docMk/>
            <pc:sldMk cId="3666946287" sldId="421"/>
            <ac:spMk id="9" creationId="{7B79891C-44AC-42CB-B666-2D8C18C8DBDF}"/>
          </ac:spMkLst>
        </pc:spChg>
        <pc:spChg chg="del">
          <ac:chgData name="Fei Qi" userId="3a0329be-6602-4f64-938f-1fc3eca2c3af" providerId="ADAL" clId="{E815B67A-DE7D-4410-AB34-1AB3F229CA20}" dt="2024-01-13T19:05:23.609" v="5773" actId="478"/>
          <ac:spMkLst>
            <pc:docMk/>
            <pc:sldMk cId="3666946287" sldId="421"/>
            <ac:spMk id="17" creationId="{3EC63831-6C32-EC99-765E-E3B8BB9E26B6}"/>
          </ac:spMkLst>
        </pc:spChg>
        <pc:spChg chg="del">
          <ac:chgData name="Fei Qi" userId="3a0329be-6602-4f64-938f-1fc3eca2c3af" providerId="ADAL" clId="{E815B67A-DE7D-4410-AB34-1AB3F229CA20}" dt="2024-01-13T19:05:23.609" v="5773" actId="478"/>
          <ac:spMkLst>
            <pc:docMk/>
            <pc:sldMk cId="3666946287" sldId="421"/>
            <ac:spMk id="19" creationId="{5F7EB3DE-07BC-65C4-9A8E-822C58084BDE}"/>
          </ac:spMkLst>
        </pc:spChg>
        <pc:spChg chg="del">
          <ac:chgData name="Fei Qi" userId="3a0329be-6602-4f64-938f-1fc3eca2c3af" providerId="ADAL" clId="{E815B67A-DE7D-4410-AB34-1AB3F229CA20}" dt="2024-01-13T19:05:23.609" v="5773" actId="478"/>
          <ac:spMkLst>
            <pc:docMk/>
            <pc:sldMk cId="3666946287" sldId="421"/>
            <ac:spMk id="20" creationId="{5C719AE3-4E91-FB8F-C675-E9F43A53E03C}"/>
          </ac:spMkLst>
        </pc:spChg>
        <pc:spChg chg="del">
          <ac:chgData name="Fei Qi" userId="3a0329be-6602-4f64-938f-1fc3eca2c3af" providerId="ADAL" clId="{E815B67A-DE7D-4410-AB34-1AB3F229CA20}" dt="2024-01-13T19:05:23.609" v="5773" actId="478"/>
          <ac:spMkLst>
            <pc:docMk/>
            <pc:sldMk cId="3666946287" sldId="421"/>
            <ac:spMk id="21" creationId="{E98B2FDE-FF7F-57E8-CAD1-F043F8CDAD75}"/>
          </ac:spMkLst>
        </pc:spChg>
        <pc:spChg chg="del">
          <ac:chgData name="Fei Qi" userId="3a0329be-6602-4f64-938f-1fc3eca2c3af" providerId="ADAL" clId="{E815B67A-DE7D-4410-AB34-1AB3F229CA20}" dt="2024-01-13T19:05:23.609" v="5773" actId="478"/>
          <ac:spMkLst>
            <pc:docMk/>
            <pc:sldMk cId="3666946287" sldId="421"/>
            <ac:spMk id="22" creationId="{A8551850-909F-8700-A4B4-92A2A07CB221}"/>
          </ac:spMkLst>
        </pc:spChg>
        <pc:spChg chg="del">
          <ac:chgData name="Fei Qi" userId="3a0329be-6602-4f64-938f-1fc3eca2c3af" providerId="ADAL" clId="{E815B67A-DE7D-4410-AB34-1AB3F229CA20}" dt="2024-01-13T19:05:23.609" v="5773" actId="478"/>
          <ac:spMkLst>
            <pc:docMk/>
            <pc:sldMk cId="3666946287" sldId="421"/>
            <ac:spMk id="25" creationId="{CC5A3ACE-A850-8329-2BD5-F50A51192F74}"/>
          </ac:spMkLst>
        </pc:spChg>
        <pc:spChg chg="del">
          <ac:chgData name="Fei Qi" userId="3a0329be-6602-4f64-938f-1fc3eca2c3af" providerId="ADAL" clId="{E815B67A-DE7D-4410-AB34-1AB3F229CA20}" dt="2024-01-13T19:05:23.609" v="5773" actId="478"/>
          <ac:spMkLst>
            <pc:docMk/>
            <pc:sldMk cId="3666946287" sldId="421"/>
            <ac:spMk id="29" creationId="{B8482698-99BA-5222-0965-02EE1DD4D163}"/>
          </ac:spMkLst>
        </pc:spChg>
        <pc:spChg chg="del">
          <ac:chgData name="Fei Qi" userId="3a0329be-6602-4f64-938f-1fc3eca2c3af" providerId="ADAL" clId="{E815B67A-DE7D-4410-AB34-1AB3F229CA20}" dt="2024-01-13T19:05:23.609" v="5773" actId="478"/>
          <ac:spMkLst>
            <pc:docMk/>
            <pc:sldMk cId="3666946287" sldId="421"/>
            <ac:spMk id="30" creationId="{77E06399-25A4-43C7-DC61-FC06FC7F03C5}"/>
          </ac:spMkLst>
        </pc:spChg>
        <pc:cxnChg chg="del">
          <ac:chgData name="Fei Qi" userId="3a0329be-6602-4f64-938f-1fc3eca2c3af" providerId="ADAL" clId="{E815B67A-DE7D-4410-AB34-1AB3F229CA20}" dt="2024-01-13T19:05:23.609" v="5773" actId="478"/>
          <ac:cxnSpMkLst>
            <pc:docMk/>
            <pc:sldMk cId="3666946287" sldId="421"/>
            <ac:cxnSpMk id="2" creationId="{C72F0F79-0363-4849-28EC-7DAA6CF12870}"/>
          </ac:cxnSpMkLst>
        </pc:cxnChg>
        <pc:cxnChg chg="del">
          <ac:chgData name="Fei Qi" userId="3a0329be-6602-4f64-938f-1fc3eca2c3af" providerId="ADAL" clId="{E815B67A-DE7D-4410-AB34-1AB3F229CA20}" dt="2024-01-13T19:05:23.609" v="5773" actId="478"/>
          <ac:cxnSpMkLst>
            <pc:docMk/>
            <pc:sldMk cId="3666946287" sldId="421"/>
            <ac:cxnSpMk id="3" creationId="{D6BC2257-FDED-D29E-BE13-EFB35C34A2E8}"/>
          </ac:cxnSpMkLst>
        </pc:cxnChg>
        <pc:cxnChg chg="del">
          <ac:chgData name="Fei Qi" userId="3a0329be-6602-4f64-938f-1fc3eca2c3af" providerId="ADAL" clId="{E815B67A-DE7D-4410-AB34-1AB3F229CA20}" dt="2024-01-13T19:05:23.609" v="5773" actId="478"/>
          <ac:cxnSpMkLst>
            <pc:docMk/>
            <pc:sldMk cId="3666946287" sldId="421"/>
            <ac:cxnSpMk id="6" creationId="{342C4347-41F3-B50C-29A5-D83FA998312E}"/>
          </ac:cxnSpMkLst>
        </pc:cxnChg>
        <pc:cxnChg chg="del mod">
          <ac:chgData name="Fei Qi" userId="3a0329be-6602-4f64-938f-1fc3eca2c3af" providerId="ADAL" clId="{E815B67A-DE7D-4410-AB34-1AB3F229CA20}" dt="2024-01-13T19:05:23.609" v="5773" actId="478"/>
          <ac:cxnSpMkLst>
            <pc:docMk/>
            <pc:sldMk cId="3666946287" sldId="421"/>
            <ac:cxnSpMk id="8" creationId="{52337A84-5CB7-9747-F143-7FA84AF942C7}"/>
          </ac:cxnSpMkLst>
        </pc:cxnChg>
        <pc:cxnChg chg="del">
          <ac:chgData name="Fei Qi" userId="3a0329be-6602-4f64-938f-1fc3eca2c3af" providerId="ADAL" clId="{E815B67A-DE7D-4410-AB34-1AB3F229CA20}" dt="2024-01-13T19:05:23.609" v="5773" actId="478"/>
          <ac:cxnSpMkLst>
            <pc:docMk/>
            <pc:sldMk cId="3666946287" sldId="421"/>
            <ac:cxnSpMk id="13" creationId="{96B6C973-4198-A9D7-E2A4-E458208EA309}"/>
          </ac:cxnSpMkLst>
        </pc:cxnChg>
        <pc:cxnChg chg="del">
          <ac:chgData name="Fei Qi" userId="3a0329be-6602-4f64-938f-1fc3eca2c3af" providerId="ADAL" clId="{E815B67A-DE7D-4410-AB34-1AB3F229CA20}" dt="2024-01-13T19:05:23.609" v="5773" actId="478"/>
          <ac:cxnSpMkLst>
            <pc:docMk/>
            <pc:sldMk cId="3666946287" sldId="421"/>
            <ac:cxnSpMk id="14" creationId="{DDEBEE06-1DFA-356F-538D-E6F140D9D37A}"/>
          </ac:cxnSpMkLst>
        </pc:cxnChg>
        <pc:cxnChg chg="del">
          <ac:chgData name="Fei Qi" userId="3a0329be-6602-4f64-938f-1fc3eca2c3af" providerId="ADAL" clId="{E815B67A-DE7D-4410-AB34-1AB3F229CA20}" dt="2024-01-13T19:05:23.609" v="5773" actId="478"/>
          <ac:cxnSpMkLst>
            <pc:docMk/>
            <pc:sldMk cId="3666946287" sldId="421"/>
            <ac:cxnSpMk id="16" creationId="{2D535C39-45AB-41C5-AEF8-851EDBD77FCF}"/>
          </ac:cxnSpMkLst>
        </pc:cxnChg>
        <pc:cxnChg chg="del">
          <ac:chgData name="Fei Qi" userId="3a0329be-6602-4f64-938f-1fc3eca2c3af" providerId="ADAL" clId="{E815B67A-DE7D-4410-AB34-1AB3F229CA20}" dt="2024-01-13T19:05:23.609" v="5773" actId="478"/>
          <ac:cxnSpMkLst>
            <pc:docMk/>
            <pc:sldMk cId="3666946287" sldId="421"/>
            <ac:cxnSpMk id="23" creationId="{843A5E6E-CB0D-56AE-C985-2A76214F1634}"/>
          </ac:cxnSpMkLst>
        </pc:cxnChg>
        <pc:cxnChg chg="del">
          <ac:chgData name="Fei Qi" userId="3a0329be-6602-4f64-938f-1fc3eca2c3af" providerId="ADAL" clId="{E815B67A-DE7D-4410-AB34-1AB3F229CA20}" dt="2024-01-13T19:05:23.609" v="5773" actId="478"/>
          <ac:cxnSpMkLst>
            <pc:docMk/>
            <pc:sldMk cId="3666946287" sldId="421"/>
            <ac:cxnSpMk id="26" creationId="{3B2C163F-4EFE-20FB-8DE0-05AE0EEE8C46}"/>
          </ac:cxnSpMkLst>
        </pc:cxnChg>
        <pc:cxnChg chg="del">
          <ac:chgData name="Fei Qi" userId="3a0329be-6602-4f64-938f-1fc3eca2c3af" providerId="ADAL" clId="{E815B67A-DE7D-4410-AB34-1AB3F229CA20}" dt="2024-01-13T19:05:23.609" v="5773" actId="478"/>
          <ac:cxnSpMkLst>
            <pc:docMk/>
            <pc:sldMk cId="3666946287" sldId="421"/>
            <ac:cxnSpMk id="27" creationId="{EECE9F49-1A8E-16C6-6171-6D01D77CD439}"/>
          </ac:cxnSpMkLst>
        </pc:cxnChg>
        <pc:cxnChg chg="del">
          <ac:chgData name="Fei Qi" userId="3a0329be-6602-4f64-938f-1fc3eca2c3af" providerId="ADAL" clId="{E815B67A-DE7D-4410-AB34-1AB3F229CA20}" dt="2024-01-13T19:05:23.609" v="5773" actId="478"/>
          <ac:cxnSpMkLst>
            <pc:docMk/>
            <pc:sldMk cId="3666946287" sldId="421"/>
            <ac:cxnSpMk id="33" creationId="{481559A0-F136-C307-2A57-2D9B81365AE5}"/>
          </ac:cxnSpMkLst>
        </pc:cxnChg>
        <pc:cxnChg chg="del">
          <ac:chgData name="Fei Qi" userId="3a0329be-6602-4f64-938f-1fc3eca2c3af" providerId="ADAL" clId="{E815B67A-DE7D-4410-AB34-1AB3F229CA20}" dt="2024-01-13T19:05:23.609" v="5773" actId="478"/>
          <ac:cxnSpMkLst>
            <pc:docMk/>
            <pc:sldMk cId="3666946287" sldId="421"/>
            <ac:cxnSpMk id="37" creationId="{E62CBAD0-66BE-7890-C8A9-B2982E95A3BC}"/>
          </ac:cxnSpMkLst>
        </pc:cxnChg>
      </pc:sldChg>
    </pc:docChg>
  </pc:docChgLst>
  <pc:docChgLst>
    <pc:chgData name="Fei Qi" userId="3a0329be-6602-4f64-938f-1fc3eca2c3af" providerId="ADAL" clId="{AF78522C-5683-46A2-A6D6-25439B6F362A}"/>
    <pc:docChg chg="undo custSel addSld delSld modSld">
      <pc:chgData name="Fei Qi" userId="3a0329be-6602-4f64-938f-1fc3eca2c3af" providerId="ADAL" clId="{AF78522C-5683-46A2-A6D6-25439B6F362A}" dt="2024-01-23T20:25:00.841" v="61"/>
      <pc:docMkLst>
        <pc:docMk/>
      </pc:docMkLst>
      <pc:sldChg chg="del">
        <pc:chgData name="Fei Qi" userId="3a0329be-6602-4f64-938f-1fc3eca2c3af" providerId="ADAL" clId="{AF78522C-5683-46A2-A6D6-25439B6F362A}" dt="2024-01-21T16:23:59.652" v="28" actId="47"/>
        <pc:sldMkLst>
          <pc:docMk/>
          <pc:sldMk cId="395474193" sldId="369"/>
        </pc:sldMkLst>
      </pc:sldChg>
      <pc:sldChg chg="modSp add">
        <pc:chgData name="Fei Qi" userId="3a0329be-6602-4f64-938f-1fc3eca2c3af" providerId="ADAL" clId="{AF78522C-5683-46A2-A6D6-25439B6F362A}" dt="2024-01-21T22:48:23.976" v="29" actId="207"/>
        <pc:sldMkLst>
          <pc:docMk/>
          <pc:sldMk cId="2074306075" sldId="387"/>
        </pc:sldMkLst>
        <pc:spChg chg="mod">
          <ac:chgData name="Fei Qi" userId="3a0329be-6602-4f64-938f-1fc3eca2c3af" providerId="ADAL" clId="{AF78522C-5683-46A2-A6D6-25439B6F362A}" dt="2024-01-21T22:48:23.976" v="29" actId="207"/>
          <ac:spMkLst>
            <pc:docMk/>
            <pc:sldMk cId="2074306075" sldId="387"/>
            <ac:spMk id="9" creationId="{7B79891C-44AC-42CB-B666-2D8C18C8DBDF}"/>
          </ac:spMkLst>
        </pc:spChg>
      </pc:sldChg>
      <pc:sldChg chg="add">
        <pc:chgData name="Fei Qi" userId="3a0329be-6602-4f64-938f-1fc3eca2c3af" providerId="ADAL" clId="{AF78522C-5683-46A2-A6D6-25439B6F362A}" dt="2024-01-17T17:06:37.136" v="0"/>
        <pc:sldMkLst>
          <pc:docMk/>
          <pc:sldMk cId="3094649322" sldId="388"/>
        </pc:sldMkLst>
      </pc:sldChg>
      <pc:sldChg chg="modSp add">
        <pc:chgData name="Fei Qi" userId="3a0329be-6602-4f64-938f-1fc3eca2c3af" providerId="ADAL" clId="{AF78522C-5683-46A2-A6D6-25439B6F362A}" dt="2024-01-21T22:50:59.384" v="30" actId="207"/>
        <pc:sldMkLst>
          <pc:docMk/>
          <pc:sldMk cId="1768460764" sldId="389"/>
        </pc:sldMkLst>
        <pc:spChg chg="mod">
          <ac:chgData name="Fei Qi" userId="3a0329be-6602-4f64-938f-1fc3eca2c3af" providerId="ADAL" clId="{AF78522C-5683-46A2-A6D6-25439B6F362A}" dt="2024-01-21T22:50:59.384" v="30" actId="207"/>
          <ac:spMkLst>
            <pc:docMk/>
            <pc:sldMk cId="1768460764" sldId="389"/>
            <ac:spMk id="9" creationId="{7B79891C-44AC-42CB-B666-2D8C18C8DBDF}"/>
          </ac:spMkLst>
        </pc:spChg>
      </pc:sldChg>
      <pc:sldChg chg="add">
        <pc:chgData name="Fei Qi" userId="3a0329be-6602-4f64-938f-1fc3eca2c3af" providerId="ADAL" clId="{AF78522C-5683-46A2-A6D6-25439B6F362A}" dt="2024-01-17T17:06:37.136" v="0"/>
        <pc:sldMkLst>
          <pc:docMk/>
          <pc:sldMk cId="2235297146" sldId="390"/>
        </pc:sldMkLst>
      </pc:sldChg>
      <pc:sldChg chg="modSp add mod">
        <pc:chgData name="Fei Qi" userId="3a0329be-6602-4f64-938f-1fc3eca2c3af" providerId="ADAL" clId="{AF78522C-5683-46A2-A6D6-25439B6F362A}" dt="2024-01-18T05:37:29.110" v="2" actId="1076"/>
        <pc:sldMkLst>
          <pc:docMk/>
          <pc:sldMk cId="372597096" sldId="391"/>
        </pc:sldMkLst>
        <pc:spChg chg="mod">
          <ac:chgData name="Fei Qi" userId="3a0329be-6602-4f64-938f-1fc3eca2c3af" providerId="ADAL" clId="{AF78522C-5683-46A2-A6D6-25439B6F362A}" dt="2024-01-18T05:37:29.110" v="2" actId="1076"/>
          <ac:spMkLst>
            <pc:docMk/>
            <pc:sldMk cId="372597096" sldId="391"/>
            <ac:spMk id="9" creationId="{7B79891C-44AC-42CB-B666-2D8C18C8DBDF}"/>
          </ac:spMkLst>
        </pc:spChg>
      </pc:sldChg>
      <pc:sldChg chg="add">
        <pc:chgData name="Fei Qi" userId="3a0329be-6602-4f64-938f-1fc3eca2c3af" providerId="ADAL" clId="{AF78522C-5683-46A2-A6D6-25439B6F362A}" dt="2024-01-17T17:06:37.136" v="0"/>
        <pc:sldMkLst>
          <pc:docMk/>
          <pc:sldMk cId="3615842131" sldId="392"/>
        </pc:sldMkLst>
      </pc:sldChg>
      <pc:sldChg chg="modSp add">
        <pc:chgData name="Fei Qi" userId="3a0329be-6602-4f64-938f-1fc3eca2c3af" providerId="ADAL" clId="{AF78522C-5683-46A2-A6D6-25439B6F362A}" dt="2024-01-23T20:25:00.841" v="61"/>
        <pc:sldMkLst>
          <pc:docMk/>
          <pc:sldMk cId="3897510451" sldId="393"/>
        </pc:sldMkLst>
        <pc:spChg chg="mod">
          <ac:chgData name="Fei Qi" userId="3a0329be-6602-4f64-938f-1fc3eca2c3af" providerId="ADAL" clId="{AF78522C-5683-46A2-A6D6-25439B6F362A}" dt="2024-01-23T20:25:00.841" v="61"/>
          <ac:spMkLst>
            <pc:docMk/>
            <pc:sldMk cId="3897510451" sldId="393"/>
            <ac:spMk id="9" creationId="{7B79891C-44AC-42CB-B666-2D8C18C8DBDF}"/>
          </ac:spMkLst>
        </pc:spChg>
      </pc:sldChg>
      <pc:sldChg chg="add">
        <pc:chgData name="Fei Qi" userId="3a0329be-6602-4f64-938f-1fc3eca2c3af" providerId="ADAL" clId="{AF78522C-5683-46A2-A6D6-25439B6F362A}" dt="2024-01-17T17:06:37.136" v="0"/>
        <pc:sldMkLst>
          <pc:docMk/>
          <pc:sldMk cId="70905229" sldId="394"/>
        </pc:sldMkLst>
      </pc:sldChg>
      <pc:sldChg chg="modSp add">
        <pc:chgData name="Fei Qi" userId="3a0329be-6602-4f64-938f-1fc3eca2c3af" providerId="ADAL" clId="{AF78522C-5683-46A2-A6D6-25439B6F362A}" dt="2024-01-23T20:24:43.005" v="57" actId="207"/>
        <pc:sldMkLst>
          <pc:docMk/>
          <pc:sldMk cId="4173323258" sldId="395"/>
        </pc:sldMkLst>
        <pc:spChg chg="mod">
          <ac:chgData name="Fei Qi" userId="3a0329be-6602-4f64-938f-1fc3eca2c3af" providerId="ADAL" clId="{AF78522C-5683-46A2-A6D6-25439B6F362A}" dt="2024-01-23T20:24:43.005" v="57" actId="207"/>
          <ac:spMkLst>
            <pc:docMk/>
            <pc:sldMk cId="4173323258" sldId="395"/>
            <ac:spMk id="9" creationId="{7B79891C-44AC-42CB-B666-2D8C18C8DBDF}"/>
          </ac:spMkLst>
        </pc:spChg>
      </pc:sldChg>
      <pc:sldChg chg="modSp add">
        <pc:chgData name="Fei Qi" userId="3a0329be-6602-4f64-938f-1fc3eca2c3af" providerId="ADAL" clId="{AF78522C-5683-46A2-A6D6-25439B6F362A}" dt="2024-01-23T20:24:56.878" v="60"/>
        <pc:sldMkLst>
          <pc:docMk/>
          <pc:sldMk cId="1348938754" sldId="396"/>
        </pc:sldMkLst>
        <pc:spChg chg="mod">
          <ac:chgData name="Fei Qi" userId="3a0329be-6602-4f64-938f-1fc3eca2c3af" providerId="ADAL" clId="{AF78522C-5683-46A2-A6D6-25439B6F362A}" dt="2024-01-23T20:24:56.878" v="60"/>
          <ac:spMkLst>
            <pc:docMk/>
            <pc:sldMk cId="1348938754" sldId="396"/>
            <ac:spMk id="9" creationId="{7B79891C-44AC-42CB-B666-2D8C18C8DBDF}"/>
          </ac:spMkLst>
        </pc:spChg>
      </pc:sldChg>
      <pc:sldChg chg="modSp add">
        <pc:chgData name="Fei Qi" userId="3a0329be-6602-4f64-938f-1fc3eca2c3af" providerId="ADAL" clId="{AF78522C-5683-46A2-A6D6-25439B6F362A}" dt="2024-01-23T20:24:48.169" v="58"/>
        <pc:sldMkLst>
          <pc:docMk/>
          <pc:sldMk cId="2858055197" sldId="397"/>
        </pc:sldMkLst>
        <pc:spChg chg="mod">
          <ac:chgData name="Fei Qi" userId="3a0329be-6602-4f64-938f-1fc3eca2c3af" providerId="ADAL" clId="{AF78522C-5683-46A2-A6D6-25439B6F362A}" dt="2024-01-23T20:24:48.169" v="58"/>
          <ac:spMkLst>
            <pc:docMk/>
            <pc:sldMk cId="2858055197" sldId="397"/>
            <ac:spMk id="9" creationId="{7B79891C-44AC-42CB-B666-2D8C18C8DBDF}"/>
          </ac:spMkLst>
        </pc:spChg>
      </pc:sldChg>
      <pc:sldChg chg="add">
        <pc:chgData name="Fei Qi" userId="3a0329be-6602-4f64-938f-1fc3eca2c3af" providerId="ADAL" clId="{AF78522C-5683-46A2-A6D6-25439B6F362A}" dt="2024-01-17T17:06:37.136" v="0"/>
        <pc:sldMkLst>
          <pc:docMk/>
          <pc:sldMk cId="588733355" sldId="399"/>
        </pc:sldMkLst>
      </pc:sldChg>
      <pc:sldChg chg="add">
        <pc:chgData name="Fei Qi" userId="3a0329be-6602-4f64-938f-1fc3eca2c3af" providerId="ADAL" clId="{AF78522C-5683-46A2-A6D6-25439B6F362A}" dt="2024-01-17T17:06:37.136" v="0"/>
        <pc:sldMkLst>
          <pc:docMk/>
          <pc:sldMk cId="3815918159" sldId="400"/>
        </pc:sldMkLst>
      </pc:sldChg>
      <pc:sldChg chg="modSp add">
        <pc:chgData name="Fei Qi" userId="3a0329be-6602-4f64-938f-1fc3eca2c3af" providerId="ADAL" clId="{AF78522C-5683-46A2-A6D6-25439B6F362A}" dt="2024-01-23T20:24:51.567" v="59"/>
        <pc:sldMkLst>
          <pc:docMk/>
          <pc:sldMk cId="2219211393" sldId="401"/>
        </pc:sldMkLst>
        <pc:spChg chg="mod">
          <ac:chgData name="Fei Qi" userId="3a0329be-6602-4f64-938f-1fc3eca2c3af" providerId="ADAL" clId="{AF78522C-5683-46A2-A6D6-25439B6F362A}" dt="2024-01-23T20:24:51.567" v="59"/>
          <ac:spMkLst>
            <pc:docMk/>
            <pc:sldMk cId="2219211393" sldId="401"/>
            <ac:spMk id="9" creationId="{7B79891C-44AC-42CB-B666-2D8C18C8DBDF}"/>
          </ac:spMkLst>
        </pc:spChg>
      </pc:sldChg>
      <pc:sldChg chg="add del">
        <pc:chgData name="Fei Qi" userId="3a0329be-6602-4f64-938f-1fc3eca2c3af" providerId="ADAL" clId="{AF78522C-5683-46A2-A6D6-25439B6F362A}" dt="2024-01-21T16:23:59.652" v="28" actId="47"/>
        <pc:sldMkLst>
          <pc:docMk/>
          <pc:sldMk cId="3431052280" sldId="401"/>
        </pc:sldMkLst>
      </pc:sldChg>
      <pc:sldChg chg="add del">
        <pc:chgData name="Fei Qi" userId="3a0329be-6602-4f64-938f-1fc3eca2c3af" providerId="ADAL" clId="{AF78522C-5683-46A2-A6D6-25439B6F362A}" dt="2024-01-21T16:23:59.652" v="28" actId="47"/>
        <pc:sldMkLst>
          <pc:docMk/>
          <pc:sldMk cId="3162077448" sldId="402"/>
        </pc:sldMkLst>
      </pc:sldChg>
      <pc:sldChg chg="add del">
        <pc:chgData name="Fei Qi" userId="3a0329be-6602-4f64-938f-1fc3eca2c3af" providerId="ADAL" clId="{AF78522C-5683-46A2-A6D6-25439B6F362A}" dt="2024-01-21T16:23:59.652" v="28" actId="47"/>
        <pc:sldMkLst>
          <pc:docMk/>
          <pc:sldMk cId="3879967478" sldId="403"/>
        </pc:sldMkLst>
      </pc:sldChg>
      <pc:sldChg chg="modSp add del mod">
        <pc:chgData name="Fei Qi" userId="3a0329be-6602-4f64-938f-1fc3eca2c3af" providerId="ADAL" clId="{AF78522C-5683-46A2-A6D6-25439B6F362A}" dt="2024-01-21T16:23:59.652" v="28" actId="47"/>
        <pc:sldMkLst>
          <pc:docMk/>
          <pc:sldMk cId="3614597793" sldId="404"/>
        </pc:sldMkLst>
        <pc:spChg chg="mod">
          <ac:chgData name="Fei Qi" userId="3a0329be-6602-4f64-938f-1fc3eca2c3af" providerId="ADAL" clId="{AF78522C-5683-46A2-A6D6-25439B6F362A}" dt="2024-01-18T05:41:09.309" v="4" actId="1076"/>
          <ac:spMkLst>
            <pc:docMk/>
            <pc:sldMk cId="3614597793" sldId="404"/>
            <ac:spMk id="9" creationId="{7B79891C-44AC-42CB-B666-2D8C18C8DBDF}"/>
          </ac:spMkLst>
        </pc:spChg>
      </pc:sldChg>
      <pc:sldChg chg="modSp add del mod">
        <pc:chgData name="Fei Qi" userId="3a0329be-6602-4f64-938f-1fc3eca2c3af" providerId="ADAL" clId="{AF78522C-5683-46A2-A6D6-25439B6F362A}" dt="2024-01-21T16:23:59.652" v="28" actId="47"/>
        <pc:sldMkLst>
          <pc:docMk/>
          <pc:sldMk cId="3926682066" sldId="405"/>
        </pc:sldMkLst>
        <pc:spChg chg="mod">
          <ac:chgData name="Fei Qi" userId="3a0329be-6602-4f64-938f-1fc3eca2c3af" providerId="ADAL" clId="{AF78522C-5683-46A2-A6D6-25439B6F362A}" dt="2024-01-18T05:41:16.503" v="6" actId="1076"/>
          <ac:spMkLst>
            <pc:docMk/>
            <pc:sldMk cId="3926682066" sldId="405"/>
            <ac:spMk id="9" creationId="{7B79891C-44AC-42CB-B666-2D8C18C8DBDF}"/>
          </ac:spMkLst>
        </pc:spChg>
      </pc:sldChg>
      <pc:sldChg chg="add del">
        <pc:chgData name="Fei Qi" userId="3a0329be-6602-4f64-938f-1fc3eca2c3af" providerId="ADAL" clId="{AF78522C-5683-46A2-A6D6-25439B6F362A}" dt="2024-01-21T16:23:59.652" v="28" actId="47"/>
        <pc:sldMkLst>
          <pc:docMk/>
          <pc:sldMk cId="2900713021" sldId="406"/>
        </pc:sldMkLst>
      </pc:sldChg>
      <pc:sldChg chg="del">
        <pc:chgData name="Fei Qi" userId="3a0329be-6602-4f64-938f-1fc3eca2c3af" providerId="ADAL" clId="{AF78522C-5683-46A2-A6D6-25439B6F362A}" dt="2024-01-21T16:23:59.652" v="28" actId="47"/>
        <pc:sldMkLst>
          <pc:docMk/>
          <pc:sldMk cId="2464711427" sldId="407"/>
        </pc:sldMkLst>
      </pc:sldChg>
      <pc:sldChg chg="del">
        <pc:chgData name="Fei Qi" userId="3a0329be-6602-4f64-938f-1fc3eca2c3af" providerId="ADAL" clId="{AF78522C-5683-46A2-A6D6-25439B6F362A}" dt="2024-01-21T16:23:59.652" v="28" actId="47"/>
        <pc:sldMkLst>
          <pc:docMk/>
          <pc:sldMk cId="1350585776" sldId="408"/>
        </pc:sldMkLst>
      </pc:sldChg>
      <pc:sldChg chg="del">
        <pc:chgData name="Fei Qi" userId="3a0329be-6602-4f64-938f-1fc3eca2c3af" providerId="ADAL" clId="{AF78522C-5683-46A2-A6D6-25439B6F362A}" dt="2024-01-21T16:23:59.652" v="28" actId="47"/>
        <pc:sldMkLst>
          <pc:docMk/>
          <pc:sldMk cId="866232185" sldId="409"/>
        </pc:sldMkLst>
      </pc:sldChg>
      <pc:sldChg chg="del">
        <pc:chgData name="Fei Qi" userId="3a0329be-6602-4f64-938f-1fc3eca2c3af" providerId="ADAL" clId="{AF78522C-5683-46A2-A6D6-25439B6F362A}" dt="2024-01-21T16:23:59.652" v="28" actId="47"/>
        <pc:sldMkLst>
          <pc:docMk/>
          <pc:sldMk cId="3128640744" sldId="410"/>
        </pc:sldMkLst>
      </pc:sldChg>
      <pc:sldChg chg="del">
        <pc:chgData name="Fei Qi" userId="3a0329be-6602-4f64-938f-1fc3eca2c3af" providerId="ADAL" clId="{AF78522C-5683-46A2-A6D6-25439B6F362A}" dt="2024-01-21T16:23:59.652" v="28" actId="47"/>
        <pc:sldMkLst>
          <pc:docMk/>
          <pc:sldMk cId="710088329" sldId="411"/>
        </pc:sldMkLst>
      </pc:sldChg>
      <pc:sldChg chg="modSp del">
        <pc:chgData name="Fei Qi" userId="3a0329be-6602-4f64-938f-1fc3eca2c3af" providerId="ADAL" clId="{AF78522C-5683-46A2-A6D6-25439B6F362A}" dt="2024-01-21T16:23:59.652" v="28" actId="47"/>
        <pc:sldMkLst>
          <pc:docMk/>
          <pc:sldMk cId="4068836982" sldId="412"/>
        </pc:sldMkLst>
        <pc:spChg chg="mod">
          <ac:chgData name="Fei Qi" userId="3a0329be-6602-4f64-938f-1fc3eca2c3af" providerId="ADAL" clId="{AF78522C-5683-46A2-A6D6-25439B6F362A}" dt="2024-01-18T05:43:08.471" v="8" actId="207"/>
          <ac:spMkLst>
            <pc:docMk/>
            <pc:sldMk cId="4068836982" sldId="412"/>
            <ac:spMk id="9" creationId="{7B79891C-44AC-42CB-B666-2D8C18C8DBDF}"/>
          </ac:spMkLst>
        </pc:spChg>
      </pc:sldChg>
      <pc:sldChg chg="modSp del">
        <pc:chgData name="Fei Qi" userId="3a0329be-6602-4f64-938f-1fc3eca2c3af" providerId="ADAL" clId="{AF78522C-5683-46A2-A6D6-25439B6F362A}" dt="2024-01-21T16:23:59.652" v="28" actId="47"/>
        <pc:sldMkLst>
          <pc:docMk/>
          <pc:sldMk cId="615915961" sldId="413"/>
        </pc:sldMkLst>
        <pc:spChg chg="mod">
          <ac:chgData name="Fei Qi" userId="3a0329be-6602-4f64-938f-1fc3eca2c3af" providerId="ADAL" clId="{AF78522C-5683-46A2-A6D6-25439B6F362A}" dt="2024-01-18T05:43:18.875" v="11" actId="207"/>
          <ac:spMkLst>
            <pc:docMk/>
            <pc:sldMk cId="615915961" sldId="413"/>
            <ac:spMk id="3" creationId="{0F828769-0444-90CE-F5DB-CF45508B9E2E}"/>
          </ac:spMkLst>
        </pc:spChg>
        <pc:spChg chg="mod">
          <ac:chgData name="Fei Qi" userId="3a0329be-6602-4f64-938f-1fc3eca2c3af" providerId="ADAL" clId="{AF78522C-5683-46A2-A6D6-25439B6F362A}" dt="2024-01-18T05:43:15.634" v="10" actId="207"/>
          <ac:spMkLst>
            <pc:docMk/>
            <pc:sldMk cId="615915961" sldId="413"/>
            <ac:spMk id="9" creationId="{7B79891C-44AC-42CB-B666-2D8C18C8DBDF}"/>
          </ac:spMkLst>
        </pc:spChg>
      </pc:sldChg>
      <pc:sldChg chg="del">
        <pc:chgData name="Fei Qi" userId="3a0329be-6602-4f64-938f-1fc3eca2c3af" providerId="ADAL" clId="{AF78522C-5683-46A2-A6D6-25439B6F362A}" dt="2024-01-21T16:23:59.652" v="28" actId="47"/>
        <pc:sldMkLst>
          <pc:docMk/>
          <pc:sldMk cId="3493230525" sldId="414"/>
        </pc:sldMkLst>
      </pc:sldChg>
      <pc:sldChg chg="del">
        <pc:chgData name="Fei Qi" userId="3a0329be-6602-4f64-938f-1fc3eca2c3af" providerId="ADAL" clId="{AF78522C-5683-46A2-A6D6-25439B6F362A}" dt="2024-01-21T16:23:59.652" v="28" actId="47"/>
        <pc:sldMkLst>
          <pc:docMk/>
          <pc:sldMk cId="2901450257" sldId="415"/>
        </pc:sldMkLst>
      </pc:sldChg>
      <pc:sldChg chg="del">
        <pc:chgData name="Fei Qi" userId="3a0329be-6602-4f64-938f-1fc3eca2c3af" providerId="ADAL" clId="{AF78522C-5683-46A2-A6D6-25439B6F362A}" dt="2024-01-21T16:23:59.652" v="28" actId="47"/>
        <pc:sldMkLst>
          <pc:docMk/>
          <pc:sldMk cId="3033660599" sldId="416"/>
        </pc:sldMkLst>
      </pc:sldChg>
      <pc:sldChg chg="del">
        <pc:chgData name="Fei Qi" userId="3a0329be-6602-4f64-938f-1fc3eca2c3af" providerId="ADAL" clId="{AF78522C-5683-46A2-A6D6-25439B6F362A}" dt="2024-01-21T16:23:59.652" v="28" actId="47"/>
        <pc:sldMkLst>
          <pc:docMk/>
          <pc:sldMk cId="1343949029" sldId="417"/>
        </pc:sldMkLst>
      </pc:sldChg>
      <pc:sldChg chg="del">
        <pc:chgData name="Fei Qi" userId="3a0329be-6602-4f64-938f-1fc3eca2c3af" providerId="ADAL" clId="{AF78522C-5683-46A2-A6D6-25439B6F362A}" dt="2024-01-21T16:23:59.652" v="28" actId="47"/>
        <pc:sldMkLst>
          <pc:docMk/>
          <pc:sldMk cId="944915656" sldId="418"/>
        </pc:sldMkLst>
      </pc:sldChg>
      <pc:sldChg chg="del">
        <pc:chgData name="Fei Qi" userId="3a0329be-6602-4f64-938f-1fc3eca2c3af" providerId="ADAL" clId="{AF78522C-5683-46A2-A6D6-25439B6F362A}" dt="2024-01-21T16:23:59.652" v="28" actId="47"/>
        <pc:sldMkLst>
          <pc:docMk/>
          <pc:sldMk cId="1054573114" sldId="419"/>
        </pc:sldMkLst>
      </pc:sldChg>
      <pc:sldChg chg="del">
        <pc:chgData name="Fei Qi" userId="3a0329be-6602-4f64-938f-1fc3eca2c3af" providerId="ADAL" clId="{AF78522C-5683-46A2-A6D6-25439B6F362A}" dt="2024-01-21T16:23:59.652" v="28" actId="47"/>
        <pc:sldMkLst>
          <pc:docMk/>
          <pc:sldMk cId="2760558589" sldId="420"/>
        </pc:sldMkLst>
      </pc:sldChg>
      <pc:sldChg chg="modSp del">
        <pc:chgData name="Fei Qi" userId="3a0329be-6602-4f64-938f-1fc3eca2c3af" providerId="ADAL" clId="{AF78522C-5683-46A2-A6D6-25439B6F362A}" dt="2024-01-21T16:23:59.652" v="28" actId="47"/>
        <pc:sldMkLst>
          <pc:docMk/>
          <pc:sldMk cId="3666946287" sldId="421"/>
        </pc:sldMkLst>
        <pc:spChg chg="mod">
          <ac:chgData name="Fei Qi" userId="3a0329be-6602-4f64-938f-1fc3eca2c3af" providerId="ADAL" clId="{AF78522C-5683-46A2-A6D6-25439B6F362A}" dt="2024-01-18T05:43:38.342" v="27" actId="20577"/>
          <ac:spMkLst>
            <pc:docMk/>
            <pc:sldMk cId="3666946287" sldId="421"/>
            <ac:spMk id="9" creationId="{7B79891C-44AC-42CB-B666-2D8C18C8DBDF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9T14:39:34.20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121 34 24575,'-3'1'0,"1"0"0,-1 1 0,1-1 0,0 1 0,0 0 0,0-1 0,0 1 0,0 0 0,0 0 0,0 0 0,1 0 0,-1 1 0,1-1 0,-1 0 0,1 1 0,0-1 0,0 1 0,0-1 0,0 1 0,0 3 0,-7 11 0,-22 27 0,21-32 0,0 1 0,1 0 0,-9 20 0,17-33 0,-1 1 0,1 0 0,0-1 0,-1 1 0,1 0 0,0 0 0,0-1 0,-1 1 0,1 0 0,0 0 0,0-1 0,0 1 0,0 0 0,0 0 0,0-1 0,0 1 0,0 0 0,0 0 0,1-1 0,-1 1 0,0 0 0,0 0 0,1-1 0,-1 1 0,0 0 0,1-1 0,-1 1 0,1 0 0,-1-1 0,2 2 0,-1-1 0,1-1 0,-1 1 0,1-1 0,0 1 0,-1-1 0,1 0 0,0 1 0,0-1 0,-1 0 0,1 0 0,0 0 0,0-1 0,2 1 0,62-19 0,-57 16 0,112-47 0,-87 34 0,2 1 0,0 2 0,51-12 0,-75 23 0,0 0 0,0 1 0,0 0 0,0 1 0,13 1 0,-23-1 0,-1 0 0,1 0 0,0 0 0,0 1 0,0-1 0,0 0 0,-1 1 0,1-1 0,0 1 0,-1 0 0,1 0 0,0 0 0,-1 0 0,1 0 0,-1 0 0,1 0 0,-1 0 0,0 0 0,1 1 0,-1-1 0,0 0 0,0 1 0,0-1 0,0 1 0,0 0 0,0-1 0,0 1 0,-1 0 0,1-1 0,-1 1 0,1 0 0,-1 0 0,0 0 0,1-1 0,-1 1 0,0 0 0,0 0 0,0 0 0,-1 0 0,1 2 0,-13 37 0,10-36 0,1 1 0,0 0 0,0 0 0,0 0 0,1 0 0,0 0 0,0 1 0,1-1 0,0 10 0,0-15 0,1 0 0,-1 0 0,1 0 0,0 0 0,-1-1 0,1 1 0,0 0 0,-1-1 0,1 1 0,0 0 0,0-1 0,0 1 0,0-1 0,0 1 0,0-1 0,-1 0 0,1 1 0,0-1 0,0 0 0,0 0 0,0 1 0,0-1 0,0 0 0,0 0 0,0 0 0,0 0 0,0-1 0,0 1 0,0 0 0,0 0 0,2-1 0,32-7 0,0-5 0,-1-2 0,39-22 0,-39 18 0,65-25 0,-96 43 0,-1 1 0,0-1 0,0 0 0,0 1 0,1-1 0,-1 1 0,0 0 0,0 0 0,1 0 0,-1 0 0,4 1 0,-5-1 0,-1 0 0,1 1 0,0-1 0,0 0 0,-1 1 0,1-1 0,0 1 0,-1-1 0,1 1 0,-1-1 0,1 1 0,0-1 0,-1 1 0,0 0 0,1-1 0,-1 1 0,1 0 0,-1-1 0,0 1 0,1 0 0,-1 0 0,1 1 0,-1 4 0,0 0 0,0 0 0,0 0 0,0 0 0,-1 1 0,0-1 0,-2 6 0,2-8 0,0-1 0,0 1 0,0 0 0,0 0 0,1 0 0,0-1 0,0 1 0,0 0 0,0 0 0,0 0 0,1 0 0,2 6 0,-2-9 0,0 0 0,0-1 0,0 1 0,0-1 0,0 0 0,0 1 0,0-1 0,0 0 0,0 1 0,1-1 0,-1 0 0,0 0 0,0 0 0,0 0 0,0 0 0,1 0 0,-1-1 0,0 1 0,0 0 0,0 0 0,0-1 0,0 1 0,0-1 0,1 1 0,-1-1 0,0 0 0,0 1 0,1-2 0,37-24 0,-34 21 0,-4 5 0,169-117 0,-144 102 0,1 0 0,0 2 0,1 1 0,53-16 0,-78 27 0,0 1 0,0-1 0,0 0 0,0 1 0,0-1 0,0 1 0,0 0 0,0 0 0,1 0 0,-1 0 0,0 1 0,0-1 0,0 1 0,0 0 0,0 0 0,0 0 0,0 0 0,-1 0 0,5 3 0,-5-1 0,0-1 0,1 1 0,-1 0 0,0 0 0,-1-1 0,1 1 0,0 1 0,-1-1 0,0 0 0,0 0 0,0 1 0,0-1 0,0 0 0,-1 1 0,1-1 0,-1 6 0,0-8 0,0 0 0,0 1 0,0-1 0,1 1 0,-1-1 0,0 1 0,1-1 0,-1 0 0,1 1 0,0-1 0,-1 0 0,1 1 0,0-1 0,0 0 0,-1 0 0,1 0 0,0 0 0,0 0 0,1 0 0,-1 0 0,0 0 0,0 0 0,0 0 0,1-1 0,-1 1 0,0 0 0,0-1 0,1 1 0,-1-1 0,1 0 0,-1 1 0,0-1 0,1 0 0,-1 0 0,1 0 0,2 0 0,5-1 0,1 0 0,0 0 0,-1-1 0,16-5 0,-6 1 0,37-8 0,1 3 0,0 2 0,1 2 0,93 2 0,-144 6 0,-1 0 0,0 0 0,1 1 0,-1 0 0,0 0 0,0 1 0,10 5 0,-10-4 0,0-1 0,0 0 0,0-1 0,0 0 0,0 0 0,1 0 0,8 1 0,18-6 0,-25 1 0,0 1 0,0 0 0,0 1 0,13 1 0,-20-1 0,0 0 0,1 0 0,-1 0 0,0 0 0,0 1 0,0-1 0,0 1 0,0-1 0,0 1 0,0-1 0,0 1 0,0-1 0,0 1 0,0 0 0,0 0 0,0-1 0,-1 1 0,1 0 0,0 0 0,0 0 0,-1 0 0,1 0 0,-1 0 0,1 0 0,-1 0 0,1 0 0,-1 0 0,0 0 0,1 1 0,-1-1 0,0 0 0,0 0 0,0 0 0,0 0 0,0 0 0,0 2 0,-1 1 0,1-1 0,0 0 0,0 0 0,0 0 0,0 1 0,0-1 0,1 0 0,-1 0 0,1 0 0,0 0 0,0 0 0,2 5 0,-1-6 0,0-1 0,0 1 0,0-1 0,0 1 0,0-1 0,0 1 0,1-1 0,-1 0 0,0 0 0,1 0 0,-1-1 0,1 1 0,-1-1 0,1 1 0,-1-1 0,6 0 0,72 3 0,-66-5 0,0 2 0,-1 0 0,1 1 0,0 0 0,-1 1 0,1 0 0,-1 1 0,0 1 0,22 9 0,-26-10 0,-1-1 0,0 0 0,0 0 0,1-1 0,-1 0 0,1 0 0,-1-1 0,1 0 0,-1 0 0,1-1 0,-1 0 0,15-4 0,12-1 0,46-2 0,-34 6 0,-1-3 0,0-2 0,-1-2 0,89-29 0,-134 38 0,0 0 0,-1 0 0,1 0 0,0 1 0,0-1 0,0 0 0,0 0 0,0 0 0,-1 0 0,1 0 0,0 0 0,0 0 0,0 0 0,-1 0 0,1 0 0,0 0 0,0 0 0,0 0 0,0 0 0,-1 0 0,1 0 0,0 0 0,0 0 0,0 0 0,0 0 0,-1 0 0,1 0 0,0 0 0,0-1 0,0 1 0,0 0 0,-1 0 0,1 0 0,0 0 0,0 0 0,0 0 0,0 0 0,0-1 0,0 1 0,0 0 0,-1 0 0,1 0 0,0 0 0,0-1 0,0 1 0,0 0 0,0 0 0,2-13 0,9-12 0,-4 15 0,0 1 0,1-1 0,0 2 0,1-1 0,0 1 0,0 1 0,0 0 0,1 0 0,21-10 0,-30 16 0,0 1 0,0 0 0,1-1 0,-1 1 0,0 0 0,0 0 0,0 0 0,0 0 0,0 0 0,0 0 0,0 0 0,1 0 0,-1 1 0,0-1 0,0 0 0,0 1 0,0-1 0,0 1 0,0-1 0,0 1 0,0-1 0,0 1 0,0 0 0,0-1 0,-1 1 0,1 0 0,0 0 0,0 0 0,-1 0 0,1-1 0,0 1 0,-1 0 0,1 0 0,-1 0 0,1 0 0,-1 1 0,0-1 0,1 0 0,-1 0 0,0 0 0,0 0 0,0 0 0,0 0 0,0 0 0,0 3 0,1 54 0,-1-56 0,-4 24 0,3-21 0,-1 0 0,2-1 0,-1 1 0,0 0 0,1 0 0,0 0 0,0 0 0,1 0 0,-1 0 0,1 0 0,2 8 0,-2-12 0,0 0 0,0 0 0,0-1 0,0 1 0,0 0 0,0-1 0,0 1 0,0-1 0,1 1 0,-1-1 0,0 0 0,0 1 0,0-1 0,0 0 0,1 0 0,-1 0 0,0 0 0,0 0 0,1 0 0,-1 0 0,0 0 0,0 0 0,0-1 0,1 1 0,-1 0 0,0-1 0,0 1 0,0-1 0,0 1 0,0-1 0,0 0 0,0 1 0,2-3 0,38-25 0,-39 27 0,24-20 0,5-5 0,1 2 0,55-31 0,-79 50 0,1 1 0,-1 0 0,1 0 0,0 1 0,0 0 0,0 1 0,0-1 0,0 2 0,1 0 0,-1 0 0,1 0 0,-1 1 0,0 1 0,1 0 0,-1 0 0,16 4 0,-20-3 0,-1 0 0,1 1 0,-1-1 0,1 1 0,-1 0 0,0 1 0,6 4 0,-7-5 0,0 0 0,0 0 0,0 0 0,0-1 0,1 0 0,-1 1 0,1-1 0,0-1 0,-1 1 0,1 0 0,0-1 0,0 0 0,7 1 0,13-1 0,0-1 0,0-2 0,37-7 0,-35 5 0,-1 1 0,46-1 0,-69 4 0,0 0 0,0 0 0,0 0 0,0 0 0,0 0 0,0 1 0,0-1 0,0 1 0,0-1 0,-1 1 0,1 0 0,0-1 0,0 1 0,0 0 0,-1 0 0,1 0 0,0 1 0,-1-1 0,1 0 0,-1 1 0,0-1 0,1 1 0,-1-1 0,0 1 0,0-1 0,0 1 0,0 0 0,0 0 0,0-1 0,-1 1 0,1 0 0,0 0 0,-1 0 0,0 0 0,1 4 0,-1 3 0,-1 0 0,0 0 0,0 0 0,-1 0 0,-1 0 0,-3 10 0,3-8 0,3-11 0,0 0 0,0 0 0,0 1 0,0-1 0,-1 0 0,1 0 0,0 1 0,0-1 0,0 0 0,0 0 0,0 1 0,0-1 0,0 0 0,0 1 0,0-1 0,0 0 0,0 0 0,0 1 0,0-1 0,0 0 0,1 1 0,-1-1 0,0 0 0,0 0 0,0 1 0,0-1 0,0 0 0,1 0 0,-1 1 0,0-1 0,0 0 0,0 0 0,1 0 0,-1 0 0,0 1 0,0-1 0,1 0 0,-1 0 0,0 0 0,0 0 0,1 0 0,-1 0 0,1 1 0,18-4 0,32-19 0,-35 15 0,-5 4 0,0 1 0,0 1 0,0-1 0,0 2 0,0-1 0,1 2 0,-1-1 0,0 2 0,0-1 0,20 7 0,-12-4 0,0-1 0,27 1 0,-18-5 0,-24 0 0,1 0 0,-1 1 0,1-1 0,-1 1 0,0 0 0,1 0 0,-1 1 0,1-1 0,-1 1 0,0 0 0,1 0 0,-1 1 0,0-1 0,0 1 0,0 0 0,0 0 0,0 0 0,0 1 0,4 3 0,-6-4-72,19 16 273,-21-18-252,1 0-1,0 1 1,0-1-1,0 0 1,0 0-1,-1 1 1,1-1-1,0 0 1,0 0-1,0 0 0,0 0 1,0 0-1,0 0 1,-1-1-1,1 1 1,0 0-1,0 0 1,0-1-1,0 1 1,-1 0-1,1-1 1,0 1-1,0-1 1,-1 1-1,1-1 1,0 1-1,-1-1 0,2 0 1,7-9-6775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45D5580F-0276-49EF-B0A4-7AD75B65616A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6D776ABB-1A3F-4A32-9BC8-32027D1231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5476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776ABB-1A3F-4A32-9BC8-32027D123148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04299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776ABB-1A3F-4A32-9BC8-32027D123148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1947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776ABB-1A3F-4A32-9BC8-32027D123148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9597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776ABB-1A3F-4A32-9BC8-32027D123148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8451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D862D-48CB-4C94-8422-4CE5DF8F4EEF}" type="datetimeFigureOut">
              <a:rPr lang="zh-CN" altLang="en-US" smtClean="0"/>
              <a:t>2024/1/23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EE14B-72B5-4A72-9D1B-F6E1A5A1F5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349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D862D-48CB-4C94-8422-4CE5DF8F4EEF}" type="datetimeFigureOut">
              <a:rPr lang="zh-CN" altLang="en-US" smtClean="0"/>
              <a:t>2024/1/23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EE14B-72B5-4A72-9D1B-F6E1A5A1F5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1937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D862D-48CB-4C94-8422-4CE5DF8F4EEF}" type="datetimeFigureOut">
              <a:rPr lang="zh-CN" altLang="en-US" smtClean="0"/>
              <a:t>2024/1/23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EE14B-72B5-4A72-9D1B-F6E1A5A1F5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2750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D862D-48CB-4C94-8422-4CE5DF8F4EEF}" type="datetimeFigureOut">
              <a:rPr lang="zh-CN" altLang="en-US" smtClean="0"/>
              <a:t>2024/1/23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EE14B-72B5-4A72-9D1B-F6E1A5A1F5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1107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D862D-48CB-4C94-8422-4CE5DF8F4EEF}" type="datetimeFigureOut">
              <a:rPr lang="zh-CN" altLang="en-US" smtClean="0"/>
              <a:t>2024/1/23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EE14B-72B5-4A72-9D1B-F6E1A5A1F5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5801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D862D-48CB-4C94-8422-4CE5DF8F4EEF}" type="datetimeFigureOut">
              <a:rPr lang="zh-CN" altLang="en-US" smtClean="0"/>
              <a:t>2024/1/23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EE14B-72B5-4A72-9D1B-F6E1A5A1F5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2571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D862D-48CB-4C94-8422-4CE5DF8F4EEF}" type="datetimeFigureOut">
              <a:rPr lang="zh-CN" altLang="en-US" smtClean="0"/>
              <a:t>2024/1/23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EE14B-72B5-4A72-9D1B-F6E1A5A1F5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0670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D862D-48CB-4C94-8422-4CE5DF8F4EEF}" type="datetimeFigureOut">
              <a:rPr lang="zh-CN" altLang="en-US" smtClean="0"/>
              <a:t>2024/1/23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EE14B-72B5-4A72-9D1B-F6E1A5A1F5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9221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D862D-48CB-4C94-8422-4CE5DF8F4EEF}" type="datetimeFigureOut">
              <a:rPr lang="zh-CN" altLang="en-US" smtClean="0"/>
              <a:t>2024/1/23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EE14B-72B5-4A72-9D1B-F6E1A5A1F5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6600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D862D-48CB-4C94-8422-4CE5DF8F4EEF}" type="datetimeFigureOut">
              <a:rPr lang="zh-CN" altLang="en-US" smtClean="0"/>
              <a:t>2024/1/23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EE14B-72B5-4A72-9D1B-F6E1A5A1F5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5253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D862D-48CB-4C94-8422-4CE5DF8F4EEF}" type="datetimeFigureOut">
              <a:rPr lang="zh-CN" altLang="en-US" smtClean="0"/>
              <a:t>2024/1/23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EE14B-72B5-4A72-9D1B-F6E1A5A1F5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205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3D862D-48CB-4C94-8422-4CE5DF8F4EEF}" type="datetimeFigureOut">
              <a:rPr lang="zh-CN" altLang="en-US" smtClean="0"/>
              <a:t>2024/1/23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EE14B-72B5-4A72-9D1B-F6E1A5A1F5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7278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feiqimath.github.io/" TargetMode="External"/><Relationship Id="rId2" Type="http://schemas.openxmlformats.org/officeDocument/2006/relationships/hyperlink" Target="mailto:fei.qi@du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3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6" Type="http://schemas.openxmlformats.org/officeDocument/2006/relationships/image" Target="../media/image37.png"/><Relationship Id="rId11" Type="http://schemas.openxmlformats.org/officeDocument/2006/relationships/image" Target="../media/image42.png"/><Relationship Id="rId5" Type="http://schemas.openxmlformats.org/officeDocument/2006/relationships/image" Target="../media/image36.png"/><Relationship Id="rId10" Type="http://schemas.openxmlformats.org/officeDocument/2006/relationships/image" Target="../media/image41.png"/><Relationship Id="rId4" Type="http://schemas.openxmlformats.org/officeDocument/2006/relationships/image" Target="../media/image6.png"/><Relationship Id="rId9" Type="http://schemas.openxmlformats.org/officeDocument/2006/relationships/image" Target="../media/image4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6" Type="http://schemas.openxmlformats.org/officeDocument/2006/relationships/image" Target="../media/image9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0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6" Type="http://schemas.openxmlformats.org/officeDocument/2006/relationships/image" Target="../media/image46.png"/><Relationship Id="rId11" Type="http://schemas.openxmlformats.org/officeDocument/2006/relationships/image" Target="../media/image51.png"/><Relationship Id="rId5" Type="http://schemas.openxmlformats.org/officeDocument/2006/relationships/image" Target="../media/image45.png"/><Relationship Id="rId10" Type="http://schemas.openxmlformats.org/officeDocument/2006/relationships/image" Target="../media/image50.png"/><Relationship Id="rId4" Type="http://schemas.openxmlformats.org/officeDocument/2006/relationships/image" Target="../media/image44.png"/><Relationship Id="rId9" Type="http://schemas.openxmlformats.org/officeDocument/2006/relationships/image" Target="../media/image4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6" Type="http://schemas.openxmlformats.org/officeDocument/2006/relationships/image" Target="../media/image260.png"/><Relationship Id="rId5" Type="http://schemas.openxmlformats.org/officeDocument/2006/relationships/customXml" Target="../ink/ink1.xml"/><Relationship Id="rId4" Type="http://schemas.openxmlformats.org/officeDocument/2006/relationships/image" Target="../media/image25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6C266-AE84-7904-2FF8-384A1E92BB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Introduction to Differential Equations - Lecture 4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084D93-45A1-6CBB-DB70-6B7E2612DF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Fei Qi</a:t>
            </a:r>
          </a:p>
          <a:p>
            <a:r>
              <a:rPr lang="en-US" dirty="0"/>
              <a:t>Email: </a:t>
            </a:r>
            <a:r>
              <a:rPr lang="en-US" dirty="0">
                <a:hlinkClick r:id="rId2"/>
              </a:rPr>
              <a:t>fei.qi@du.edu</a:t>
            </a:r>
            <a:endParaRPr lang="en-US" dirty="0"/>
          </a:p>
          <a:p>
            <a:r>
              <a:rPr lang="en-US" dirty="0"/>
              <a:t>Office Hour: TBA</a:t>
            </a:r>
          </a:p>
          <a:p>
            <a:r>
              <a:rPr lang="en-US" dirty="0"/>
              <a:t>Website: </a:t>
            </a:r>
            <a:r>
              <a:rPr lang="en-US" dirty="0">
                <a:hlinkClick r:id="rId3"/>
              </a:rPr>
              <a:t>https://feiqimath.github.io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8904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AD69010-CC1E-4931-8BC7-A939C54F0B90}"/>
              </a:ext>
            </a:extLst>
          </p:cNvPr>
          <p:cNvSpPr txBox="1"/>
          <p:nvPr/>
        </p:nvSpPr>
        <p:spPr>
          <a:xfrm>
            <a:off x="259079" y="568961"/>
            <a:ext cx="87636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General procedure for interval of existence</a:t>
            </a:r>
            <a:endParaRPr lang="zh-CN" altLang="en-US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/>
              <p:nvPr/>
            </p:nvSpPr>
            <p:spPr>
              <a:xfrm>
                <a:off x="771526" y="1447800"/>
                <a:ext cx="8134349" cy="55674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Tx/>
                  <a:buAutoNum type="arabicPeriod"/>
                </a:pP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Find the standard form. </a:t>
                </a:r>
                <a:b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altLang="zh-CN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pPr marL="457200" indent="-457200">
                  <a:buAutoNum type="arabicPeriod"/>
                </a:pP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Locate the singular points (where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𝑝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or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𝑔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is not continuous). Plot them on the real line to get a series of disjoint open intervals. </a:t>
                </a:r>
              </a:p>
              <a:p>
                <a:pPr marL="457200" indent="-457200">
                  <a:buAutoNum type="arabicPeriod"/>
                </a:pP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Pick the interval that contains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 </a:t>
                </a:r>
              </a:p>
              <a:p>
                <a:pPr marL="457200" indent="-457200">
                  <a:buAutoNum type="arabicPeriod"/>
                </a:pPr>
                <a:endParaRPr lang="en-US" altLang="zh-CN" b="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Example 3.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(2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func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</m:t>
                    </m:r>
                    <m:func>
                      <m:func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tan</m:t>
                        </m:r>
                      </m:fName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(4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func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den>
                    </m:f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4</m:t>
                            </m:r>
                          </m:den>
                        </m:f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=0.</m:t>
                    </m:r>
                  </m:oMath>
                </a14:m>
                <a:endParaRPr lang="en-US" altLang="zh-CN" sz="2400" b="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pPr marL="457200" indent="-457200">
                  <a:buAutoNum type="arabicPeriod"/>
                </a:pP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The standard form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400" b="0" i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tan</m:t>
                            </m:r>
                          </m:fName>
                          <m:e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4</m:t>
                            </m:r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func>
                      </m:num>
                      <m:den>
                        <m:func>
                          <m:funcPr>
                            <m:ctrlP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400" b="0" i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func>
                      </m:den>
                    </m:f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func>
                          <m:funcPr>
                            <m:ctrlP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m:rPr>
                                <m:sty m:val="p"/>
                              </m:rPr>
                              <a:rPr lang="en-US" altLang="zh-CN" sz="2400" b="0" i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(2</m:t>
                            </m:r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</m:func>
                      </m:den>
                    </m:f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en-US" altLang="zh-CN" sz="2400" i="1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pPr marL="457200" indent="-457200">
                  <a:buAutoNum type="arabicPeriod"/>
                </a:pP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400" b="0" i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tan</m:t>
                            </m:r>
                          </m:fName>
                          <m:e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4</m:t>
                            </m:r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func>
                      </m:num>
                      <m:den>
                        <m:func>
                          <m:funcPr>
                            <m:ctrlP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400" b="0" i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func>
                      </m:den>
                    </m:f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400" b="0" i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4</m:t>
                            </m:r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func>
                      </m:num>
                      <m:den>
                        <m:func>
                          <m:funcPr>
                            <m:ctrlP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400" b="0" i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4</m:t>
                            </m:r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func>
                              <m:funcPr>
                                <m:ctrlPr>
                                  <a:rPr lang="en-US" altLang="zh-CN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sz="2400" b="0" i="0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en-US" altLang="zh-CN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  <m:r>
                                  <a:rPr lang="en-US" altLang="zh-CN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e>
                            </m:func>
                          </m:e>
                        </m:func>
                      </m:den>
                    </m:f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is not continuous when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b="0" i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func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or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b="0" i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func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 </a:t>
                </a:r>
                <a:b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</a:b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Recall: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b="0" i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𝛼</m:t>
                        </m:r>
                      </m:e>
                    </m:func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en-US" altLang="zh-CN" sz="2400" dirty="0">
                    <a:solidFill>
                      <a:srgbClr val="0000FF"/>
                    </a:solidFill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ea typeface="Tahoma" panose="020B0604030504040204" pitchFamily="34" charset="0"/>
                    <a:cs typeface="Times New Roman" panose="02020603050405020304" pitchFamily="18" charset="0"/>
                  </a:rPr>
                  <a:t>when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𝛼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𝑘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𝜋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𝑘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=0, ±1, ±2, …</m:t>
                    </m:r>
                  </m:oMath>
                </a14:m>
                <a:r>
                  <a:rPr lang="en-US" altLang="zh-CN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b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</a:b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        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b="0" i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𝛼</m:t>
                        </m:r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=0</m:t>
                        </m:r>
                      </m:e>
                    </m:func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when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𝛼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𝑘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𝜋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i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𝑘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=0, ±1, ±2, …</m:t>
                    </m:r>
                  </m:oMath>
                </a14:m>
                <a:endParaRPr lang="en-US" altLang="zh-CN" sz="2400" i="1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526" y="1447800"/>
                <a:ext cx="8134349" cy="5567486"/>
              </a:xfrm>
              <a:prstGeom prst="rect">
                <a:avLst/>
              </a:prstGeom>
              <a:blipFill>
                <a:blip r:embed="rId4"/>
                <a:stretch>
                  <a:fillRect l="-1199" t="-8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348938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147"/>
    </mc:Choice>
    <mc:Fallback xmlns="">
      <p:transition spd="slow" advTm="25147"/>
    </mc:Fallback>
  </mc:AlternateContent>
  <p:extLst>
    <p:ext uri="{3A86A75C-4F4B-4683-9AE1-C65F6400EC91}">
      <p14:laserTraceLst xmlns:p14="http://schemas.microsoft.com/office/powerpoint/2010/main">
        <p14:tracePtLst>
          <p14:tracePt t="21960" x="419100" y="5581650"/>
          <p14:tracePt t="22065" x="438150" y="5543550"/>
          <p14:tracePt t="22072" x="469900" y="5492750"/>
          <p14:tracePt t="22082" x="533400" y="5410200"/>
          <p14:tracePt t="22093" x="698500" y="5270500"/>
          <p14:tracePt t="22110" x="1155700" y="4851400"/>
          <p14:tracePt t="22127" x="1670050" y="4387850"/>
          <p14:tracePt t="22144" x="2152650" y="3943350"/>
          <p14:tracePt t="22146" x="2387600" y="3708400"/>
          <p14:tracePt t="22160" x="2590800" y="3511550"/>
          <p14:tracePt t="22177" x="3054350" y="3067050"/>
          <p14:tracePt t="22194" x="3181350" y="2927350"/>
          <p14:tracePt t="22210" x="3194050" y="2908300"/>
          <p14:tracePt t="22249" x="3181350" y="2895600"/>
          <p14:tracePt t="22259" x="3130550" y="2851150"/>
          <p14:tracePt t="22276" x="2978150" y="2730500"/>
          <p14:tracePt t="22293" x="2711450" y="2533650"/>
          <p14:tracePt t="22309" x="2520950" y="2387600"/>
          <p14:tracePt t="22326" x="2400300" y="2343150"/>
          <p14:tracePt t="22344" x="2292350" y="2222500"/>
          <p14:tracePt t="22360" x="2000250" y="1466850"/>
          <p14:tracePt t="22377" x="1663700" y="825500"/>
          <p14:tracePt t="22393" x="1257300" y="146050"/>
          <p14:tracePt t="22410" x="850900" y="0"/>
          <p14:tracePt t="22427" x="590550" y="0"/>
          <p14:tracePt t="22444" x="488950" y="0"/>
          <p14:tracePt t="22460" x="450850" y="0"/>
          <p14:tracePt t="22477" x="431800" y="0"/>
          <p14:tracePt t="22494" x="361950" y="0"/>
          <p14:tracePt t="22509" x="273050" y="0"/>
          <p14:tracePt t="22526" x="177800" y="25400"/>
          <p14:tracePt t="22543" x="95250" y="76200"/>
          <p14:tracePt t="23056" x="317500" y="546100"/>
          <p14:tracePt t="23065" x="596900" y="546100"/>
          <p14:tracePt t="23073" x="768350" y="546100"/>
          <p14:tracePt t="23082" x="850900" y="546100"/>
          <p14:tracePt t="23094" x="901700" y="546100"/>
          <p14:tracePt t="23111" x="939800" y="546100"/>
          <p14:tracePt t="23145" x="901700" y="558800"/>
          <p14:tracePt t="23149" x="857250" y="558800"/>
          <p14:tracePt t="23161" x="565150" y="558800"/>
          <p14:tracePt t="23177" x="31750" y="558800"/>
        </p14:tracePtLst>
      </p14:laserTraceLst>
    </p:ext>
  </p:extLs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AD69010-CC1E-4931-8BC7-A939C54F0B90}"/>
              </a:ext>
            </a:extLst>
          </p:cNvPr>
          <p:cNvSpPr txBox="1"/>
          <p:nvPr/>
        </p:nvSpPr>
        <p:spPr>
          <a:xfrm>
            <a:off x="259079" y="568961"/>
            <a:ext cx="87636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General procedure for interval of existence</a:t>
            </a:r>
            <a:endParaRPr lang="zh-CN" altLang="en-US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/>
              <p:nvPr/>
            </p:nvSpPr>
            <p:spPr>
              <a:xfrm>
                <a:off x="771526" y="1447800"/>
                <a:ext cx="8134349" cy="53089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Tx/>
                  <a:buAutoNum type="arabicPeriod"/>
                </a:pP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Find the standard form. </a:t>
                </a:r>
                <a:b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d>
                      <m:d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altLang="zh-CN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pPr marL="457200" indent="-457200">
                  <a:buAutoNum type="arabicPeriod"/>
                </a:pPr>
                <a: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Locate the singular points (where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𝑝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2400" b="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or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𝑔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is not continuous). 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Plot them on the real line to get a series of disjoint open intervals. </a:t>
                </a:r>
              </a:p>
              <a:p>
                <a:pPr marL="457200" indent="-457200">
                  <a:buAutoNum type="arabicPeriod"/>
                </a:pPr>
                <a: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Pick the interval that contains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 </a:t>
                </a:r>
              </a:p>
              <a:p>
                <a:pPr marL="457200" indent="-457200">
                  <a:buAutoNum type="arabicPeriod"/>
                </a:pPr>
                <a:endParaRPr lang="en-US" altLang="zh-CN" b="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Example 3.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(2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func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</m:t>
                    </m:r>
                    <m:func>
                      <m:func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tan</m:t>
                        </m:r>
                      </m:fName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(4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func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den>
                    </m:f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4</m:t>
                            </m:r>
                          </m:den>
                        </m:f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=0.</m:t>
                    </m:r>
                  </m:oMath>
                </a14:m>
                <a:endParaRPr lang="en-US" altLang="zh-CN" sz="2400" b="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pPr marL="457200" indent="-457200">
                  <a:buAutoNum type="arabicPeriod"/>
                </a:pP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The standard form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40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tan</m:t>
                            </m:r>
                          </m:fName>
                          <m:e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4</m:t>
                            </m:r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func>
                      </m:num>
                      <m:den>
                        <m:func>
                          <m:func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40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func>
                      </m:den>
                    </m:f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func>
                          <m:func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m:rPr>
                                <m:sty m:val="p"/>
                              </m:rPr>
                              <a:rPr lang="en-US" altLang="zh-CN" sz="240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(2</m:t>
                            </m:r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</m:func>
                      </m:den>
                    </m:f>
                    <m:r>
                      <a:rPr lang="en-US" altLang="zh-CN" sz="2400" i="1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en-US" altLang="zh-CN" sz="2400" i="1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pPr marL="457200" indent="-457200">
                  <a:buAutoNum type="arabicPeriod"/>
                </a:pP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400" b="0" i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tan</m:t>
                            </m:r>
                          </m:fName>
                          <m:e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4</m:t>
                            </m:r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func>
                      </m:num>
                      <m:den>
                        <m:func>
                          <m:funcPr>
                            <m:ctrlP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400" b="0" i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func>
                      </m:den>
                    </m:f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400" b="0" i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4</m:t>
                            </m:r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func>
                      </m:num>
                      <m:den>
                        <m:func>
                          <m:funcPr>
                            <m:ctrlP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400" b="0" i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4</m:t>
                            </m:r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func>
                              <m:funcPr>
                                <m:ctrlPr>
                                  <a:rPr lang="en-US" altLang="zh-CN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sz="2400" b="0" i="0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en-US" altLang="zh-CN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  <m:r>
                                  <a:rPr lang="en-US" altLang="zh-CN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e>
                            </m:func>
                          </m:e>
                        </m:func>
                      </m:den>
                    </m:f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is not continuous when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b="0" i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func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en-US" altLang="zh-CN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or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b="0" i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func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 So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b="0" i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func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en-US" altLang="zh-CN" sz="2400" dirty="0">
                    <a:solidFill>
                      <a:srgbClr val="0000FF"/>
                    </a:solidFill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ea typeface="Tahoma" panose="020B0604030504040204" pitchFamily="34" charset="0"/>
                    <a:cs typeface="Times New Roman" panose="02020603050405020304" pitchFamily="18" charset="0"/>
                  </a:rPr>
                  <a:t>when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4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𝑘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𝜋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⇒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den>
                    </m:f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8</m:t>
                        </m:r>
                      </m:den>
                    </m:f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b="0" i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func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when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𝑘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𝜋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⇒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𝑘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=0,±1, ±2, …. </m:t>
                    </m:r>
                  </m:oMath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526" y="1447800"/>
                <a:ext cx="8134349" cy="5308954"/>
              </a:xfrm>
              <a:prstGeom prst="rect">
                <a:avLst/>
              </a:prstGeom>
              <a:blipFill>
                <a:blip r:embed="rId4"/>
                <a:stretch>
                  <a:fillRect l="-1199" t="-920" r="-1124" b="-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4173323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147"/>
    </mc:Choice>
    <mc:Fallback xmlns="">
      <p:transition spd="slow" advTm="25147"/>
    </mc:Fallback>
  </mc:AlternateContent>
  <p:extLst>
    <p:ext uri="{3A86A75C-4F4B-4683-9AE1-C65F6400EC91}">
      <p14:laserTraceLst xmlns:p14="http://schemas.microsoft.com/office/powerpoint/2010/main">
        <p14:tracePtLst>
          <p14:tracePt t="21960" x="419100" y="5581650"/>
          <p14:tracePt t="22065" x="438150" y="5543550"/>
          <p14:tracePt t="22072" x="469900" y="5492750"/>
          <p14:tracePt t="22082" x="533400" y="5410200"/>
          <p14:tracePt t="22093" x="698500" y="5270500"/>
          <p14:tracePt t="22110" x="1155700" y="4851400"/>
          <p14:tracePt t="22127" x="1670050" y="4387850"/>
          <p14:tracePt t="22144" x="2152650" y="3943350"/>
          <p14:tracePt t="22146" x="2387600" y="3708400"/>
          <p14:tracePt t="22160" x="2590800" y="3511550"/>
          <p14:tracePt t="22177" x="3054350" y="3067050"/>
          <p14:tracePt t="22194" x="3181350" y="2927350"/>
          <p14:tracePt t="22210" x="3194050" y="2908300"/>
          <p14:tracePt t="22249" x="3181350" y="2895600"/>
          <p14:tracePt t="22259" x="3130550" y="2851150"/>
          <p14:tracePt t="22276" x="2978150" y="2730500"/>
          <p14:tracePt t="22293" x="2711450" y="2533650"/>
          <p14:tracePt t="22309" x="2520950" y="2387600"/>
          <p14:tracePt t="22326" x="2400300" y="2343150"/>
          <p14:tracePt t="22344" x="2292350" y="2222500"/>
          <p14:tracePt t="22360" x="2000250" y="1466850"/>
          <p14:tracePt t="22377" x="1663700" y="825500"/>
          <p14:tracePt t="22393" x="1257300" y="146050"/>
          <p14:tracePt t="22410" x="850900" y="0"/>
          <p14:tracePt t="22427" x="590550" y="0"/>
          <p14:tracePt t="22444" x="488950" y="0"/>
          <p14:tracePt t="22460" x="450850" y="0"/>
          <p14:tracePt t="22477" x="431800" y="0"/>
          <p14:tracePt t="22494" x="361950" y="0"/>
          <p14:tracePt t="22509" x="273050" y="0"/>
          <p14:tracePt t="22526" x="177800" y="25400"/>
          <p14:tracePt t="22543" x="95250" y="76200"/>
          <p14:tracePt t="23056" x="317500" y="546100"/>
          <p14:tracePt t="23065" x="596900" y="546100"/>
          <p14:tracePt t="23073" x="768350" y="546100"/>
          <p14:tracePt t="23082" x="850900" y="546100"/>
          <p14:tracePt t="23094" x="901700" y="546100"/>
          <p14:tracePt t="23111" x="939800" y="546100"/>
          <p14:tracePt t="23145" x="901700" y="558800"/>
          <p14:tracePt t="23149" x="857250" y="558800"/>
          <p14:tracePt t="23161" x="565150" y="558800"/>
          <p14:tracePt t="23177" x="31750" y="558800"/>
        </p14:tracePtLst>
      </p14:laserTraceLst>
    </p:ext>
  </p:extLs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AD69010-CC1E-4931-8BC7-A939C54F0B90}"/>
              </a:ext>
            </a:extLst>
          </p:cNvPr>
          <p:cNvSpPr txBox="1"/>
          <p:nvPr/>
        </p:nvSpPr>
        <p:spPr>
          <a:xfrm>
            <a:off x="259079" y="568961"/>
            <a:ext cx="87636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General procedure for interval of existence</a:t>
            </a:r>
            <a:endParaRPr lang="zh-CN" altLang="en-US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/>
              <p:nvPr/>
            </p:nvSpPr>
            <p:spPr>
              <a:xfrm>
                <a:off x="771526" y="1447800"/>
                <a:ext cx="8134349" cy="42465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Tx/>
                  <a:buAutoNum type="arabicPeriod"/>
                </a:pP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Find the standard form. </a:t>
                </a:r>
                <a:b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altLang="zh-CN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pPr marL="457200" indent="-457200">
                  <a:buAutoNum type="arabicPeriod"/>
                </a:pP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Locate the singular points (where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𝑝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or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𝑔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is not continuous). Plot them on the real line to get a series of disjoint open intervals. </a:t>
                </a:r>
              </a:p>
              <a:p>
                <a:pPr marL="457200" indent="-457200">
                  <a:buAutoNum type="arabicPeriod"/>
                </a:pP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Pick the interval that contains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 </a:t>
                </a:r>
              </a:p>
              <a:p>
                <a:pPr marL="457200" indent="-457200">
                  <a:buAutoNum type="arabicPeriod"/>
                </a:pPr>
                <a:endParaRPr lang="en-US" altLang="zh-CN" b="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Example 3.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(2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func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</m:t>
                    </m:r>
                    <m:func>
                      <m:func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tan</m:t>
                        </m:r>
                      </m:fName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(4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func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den>
                    </m:f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4</m:t>
                            </m:r>
                          </m:den>
                        </m:f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=0.</m:t>
                    </m:r>
                  </m:oMath>
                </a14:m>
                <a:endParaRPr lang="en-US" altLang="zh-CN" sz="2400" b="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pPr marL="457200" indent="-457200">
                  <a:buAutoNum type="arabicPeriod"/>
                </a:pP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The standard form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40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tan</m:t>
                            </m:r>
                          </m:fName>
                          <m:e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4</m:t>
                            </m:r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func>
                      </m:num>
                      <m:den>
                        <m:func>
                          <m:func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40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func>
                      </m:den>
                    </m:f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func>
                          <m:func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m:rPr>
                                <m:sty m:val="p"/>
                              </m:rPr>
                              <a:rPr lang="en-US" altLang="zh-CN" sz="240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(2</m:t>
                            </m:r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</m:func>
                      </m:den>
                    </m:f>
                    <m:r>
                      <a:rPr lang="en-US" altLang="zh-CN" sz="2400" i="1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en-US" altLang="zh-CN" sz="2400" i="1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pPr marL="457200" indent="-457200">
                  <a:buAutoNum type="arabicPeriod"/>
                </a:pP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400" b="0" i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tan</m:t>
                            </m:r>
                          </m:fName>
                          <m:e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4</m:t>
                            </m:r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func>
                      </m:num>
                      <m:den>
                        <m:func>
                          <m:funcPr>
                            <m:ctrlP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400" b="0" i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func>
                      </m:den>
                    </m:f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400" b="0" i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4</m:t>
                            </m:r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func>
                      </m:num>
                      <m:den>
                        <m:func>
                          <m:funcPr>
                            <m:ctrlP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400" b="0" i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4</m:t>
                            </m:r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func>
                              <m:funcPr>
                                <m:ctrlPr>
                                  <a:rPr lang="en-US" altLang="zh-CN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sz="2400" b="0" i="0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en-US" altLang="zh-CN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  <m:r>
                                  <a:rPr lang="en-US" altLang="zh-CN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e>
                            </m:func>
                          </m:e>
                        </m:func>
                      </m:den>
                    </m:f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is not continuous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den>
                    </m:f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8</m:t>
                        </m:r>
                      </m:den>
                    </m:f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, or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i="1" dirty="0">
                    <a:solidFill>
                      <a:srgbClr val="0000FF"/>
                    </a:solidFill>
                    <a:latin typeface="Cambria Math" panose="020405030504060302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526" y="1447800"/>
                <a:ext cx="8134349" cy="4246547"/>
              </a:xfrm>
              <a:prstGeom prst="rect">
                <a:avLst/>
              </a:prstGeom>
              <a:blipFill>
                <a:blip r:embed="rId4"/>
                <a:stretch>
                  <a:fillRect l="-1199" t="-1149" b="-2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AC9842D7-5F1D-8B36-C93D-69B0EFEE3F16}"/>
              </a:ext>
            </a:extLst>
          </p:cNvPr>
          <p:cNvCxnSpPr/>
          <p:nvPr/>
        </p:nvCxnSpPr>
        <p:spPr>
          <a:xfrm>
            <a:off x="925218" y="6093517"/>
            <a:ext cx="46373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09575161-5CDB-C646-CB4D-675D6A28CDE4}"/>
              </a:ext>
            </a:extLst>
          </p:cNvPr>
          <p:cNvSpPr/>
          <p:nvPr/>
        </p:nvSpPr>
        <p:spPr>
          <a:xfrm>
            <a:off x="1785908" y="6072362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79CEBE-2C56-D95B-0995-72C0B0DF2AC3}"/>
              </a:ext>
            </a:extLst>
          </p:cNvPr>
          <p:cNvSpPr txBox="1"/>
          <p:nvPr/>
        </p:nvSpPr>
        <p:spPr>
          <a:xfrm>
            <a:off x="1657924" y="611808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E8DFB7D-4ACF-02BD-F343-647A75EB967C}"/>
              </a:ext>
            </a:extLst>
          </p:cNvPr>
          <p:cNvSpPr/>
          <p:nvPr/>
        </p:nvSpPr>
        <p:spPr>
          <a:xfrm>
            <a:off x="2334548" y="6071583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DA64617-5639-4A38-DCE8-0EDBA431D6D7}"/>
                  </a:ext>
                </a:extLst>
              </p:cNvPr>
              <p:cNvSpPr txBox="1"/>
              <p:nvPr/>
            </p:nvSpPr>
            <p:spPr>
              <a:xfrm>
                <a:off x="2179002" y="6141364"/>
                <a:ext cx="383567" cy="5647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8</m:t>
                          </m:r>
                        </m:den>
                      </m:f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DA64617-5639-4A38-DCE8-0EDBA431D6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9002" y="6141364"/>
                <a:ext cx="383567" cy="56477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Oval 9">
            <a:extLst>
              <a:ext uri="{FF2B5EF4-FFF2-40B4-BE49-F238E27FC236}">
                <a16:creationId xmlns:a16="http://schemas.microsoft.com/office/drawing/2014/main" id="{0701567F-0CD6-A4DE-9998-B512BF57651B}"/>
              </a:ext>
            </a:extLst>
          </p:cNvPr>
          <p:cNvSpPr/>
          <p:nvPr/>
        </p:nvSpPr>
        <p:spPr>
          <a:xfrm>
            <a:off x="3434232" y="6070660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BBA8577-6BE3-2240-30B5-F7756B96E237}"/>
                  </a:ext>
                </a:extLst>
              </p:cNvPr>
              <p:cNvSpPr txBox="1"/>
              <p:nvPr/>
            </p:nvSpPr>
            <p:spPr>
              <a:xfrm>
                <a:off x="2701180" y="6141364"/>
                <a:ext cx="383567" cy="5629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BBA8577-6BE3-2240-30B5-F7756B96E2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1180" y="6141364"/>
                <a:ext cx="383567" cy="5629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Oval 11">
            <a:extLst>
              <a:ext uri="{FF2B5EF4-FFF2-40B4-BE49-F238E27FC236}">
                <a16:creationId xmlns:a16="http://schemas.microsoft.com/office/drawing/2014/main" id="{055F0D84-0C0D-97D4-6966-A1C03BD321A4}"/>
              </a:ext>
            </a:extLst>
          </p:cNvPr>
          <p:cNvSpPr/>
          <p:nvPr/>
        </p:nvSpPr>
        <p:spPr>
          <a:xfrm>
            <a:off x="2883188" y="6070660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7963474-BDDB-7595-9AB4-5758EA15C17D}"/>
              </a:ext>
            </a:extLst>
          </p:cNvPr>
          <p:cNvSpPr/>
          <p:nvPr/>
        </p:nvSpPr>
        <p:spPr>
          <a:xfrm>
            <a:off x="3990493" y="6070659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E612CEA-492A-C292-E039-28572C906236}"/>
              </a:ext>
            </a:extLst>
          </p:cNvPr>
          <p:cNvSpPr/>
          <p:nvPr/>
        </p:nvSpPr>
        <p:spPr>
          <a:xfrm>
            <a:off x="1237268" y="6070659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17B0641-8FE0-D523-F17D-DC5556A01EE7}"/>
              </a:ext>
            </a:extLst>
          </p:cNvPr>
          <p:cNvSpPr/>
          <p:nvPr/>
        </p:nvSpPr>
        <p:spPr>
          <a:xfrm>
            <a:off x="4546754" y="6070657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06B22B0-22A2-8C1F-23D4-51AD48B3ACF5}"/>
                  </a:ext>
                </a:extLst>
              </p:cNvPr>
              <p:cNvSpPr txBox="1"/>
              <p:nvPr/>
            </p:nvSpPr>
            <p:spPr>
              <a:xfrm>
                <a:off x="3265307" y="6109614"/>
                <a:ext cx="511807" cy="6127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8</m:t>
                          </m:r>
                        </m:den>
                      </m:f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06B22B0-22A2-8C1F-23D4-51AD48B3AC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5307" y="6109614"/>
                <a:ext cx="511807" cy="6127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17EF43D-4F3C-DE92-B32D-2DAF148CD0D4}"/>
                  </a:ext>
                </a:extLst>
              </p:cNvPr>
              <p:cNvSpPr txBox="1"/>
              <p:nvPr/>
            </p:nvSpPr>
            <p:spPr>
              <a:xfrm>
                <a:off x="881101" y="6123058"/>
                <a:ext cx="595163" cy="5647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8</m:t>
                          </m:r>
                        </m:den>
                      </m:f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17EF43D-4F3C-DE92-B32D-2DAF148CD0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101" y="6123058"/>
                <a:ext cx="595163" cy="56477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6E2A165-E6EB-B405-B098-59970D8B0CB6}"/>
                  </a:ext>
                </a:extLst>
              </p:cNvPr>
              <p:cNvSpPr txBox="1"/>
              <p:nvPr/>
            </p:nvSpPr>
            <p:spPr>
              <a:xfrm>
                <a:off x="4326893" y="6118439"/>
                <a:ext cx="511807" cy="6127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5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8</m:t>
                          </m:r>
                        </m:den>
                      </m:f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6E2A165-E6EB-B405-B098-59970D8B0C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6893" y="6118439"/>
                <a:ext cx="511807" cy="6127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198EDCB-C467-0593-17B8-ACF4AEA8B984}"/>
                  </a:ext>
                </a:extLst>
              </p:cNvPr>
              <p:cNvSpPr txBox="1"/>
              <p:nvPr/>
            </p:nvSpPr>
            <p:spPr>
              <a:xfrm>
                <a:off x="3844428" y="6150735"/>
                <a:ext cx="383567" cy="5647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198EDCB-C467-0593-17B8-ACF4AEA8B9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4428" y="6150735"/>
                <a:ext cx="383567" cy="56477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CEAD307-4A2A-FD7F-E8A9-FE1F6D8AB587}"/>
                  </a:ext>
                </a:extLst>
              </p:cNvPr>
              <p:cNvSpPr txBox="1"/>
              <p:nvPr/>
            </p:nvSpPr>
            <p:spPr>
              <a:xfrm>
                <a:off x="5989320" y="5619079"/>
                <a:ext cx="4572000" cy="101438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3. Interval of existence</a:t>
                </a:r>
              </a:p>
              <a:p>
                <a:r>
                  <a:rPr lang="en-US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is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8</m:t>
                            </m:r>
                          </m:den>
                        </m:f>
                        <m:r>
                          <a:rPr 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  <m:r>
                              <a:rPr lang="en-US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8</m:t>
                            </m:r>
                          </m:den>
                        </m:f>
                      </m:e>
                    </m:d>
                  </m:oMath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CEAD307-4A2A-FD7F-E8A9-FE1F6D8AB5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9320" y="5619079"/>
                <a:ext cx="4572000" cy="1014380"/>
              </a:xfrm>
              <a:prstGeom prst="rect">
                <a:avLst/>
              </a:prstGeom>
              <a:blipFill>
                <a:blip r:embed="rId11"/>
                <a:stretch>
                  <a:fillRect l="-2133" t="-4819" b="-4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858055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147"/>
    </mc:Choice>
    <mc:Fallback xmlns="">
      <p:transition spd="slow" advTm="25147"/>
    </mc:Fallback>
  </mc:AlternateContent>
  <p:extLst>
    <p:ext uri="{3A86A75C-4F4B-4683-9AE1-C65F6400EC91}">
      <p14:laserTraceLst xmlns:p14="http://schemas.microsoft.com/office/powerpoint/2010/main">
        <p14:tracePtLst>
          <p14:tracePt t="21960" x="419100" y="5581650"/>
          <p14:tracePt t="22065" x="438150" y="5543550"/>
          <p14:tracePt t="22072" x="469900" y="5492750"/>
          <p14:tracePt t="22082" x="533400" y="5410200"/>
          <p14:tracePt t="22093" x="698500" y="5270500"/>
          <p14:tracePt t="22110" x="1155700" y="4851400"/>
          <p14:tracePt t="22127" x="1670050" y="4387850"/>
          <p14:tracePt t="22144" x="2152650" y="3943350"/>
          <p14:tracePt t="22146" x="2387600" y="3708400"/>
          <p14:tracePt t="22160" x="2590800" y="3511550"/>
          <p14:tracePt t="22177" x="3054350" y="3067050"/>
          <p14:tracePt t="22194" x="3181350" y="2927350"/>
          <p14:tracePt t="22210" x="3194050" y="2908300"/>
          <p14:tracePt t="22249" x="3181350" y="2895600"/>
          <p14:tracePt t="22259" x="3130550" y="2851150"/>
          <p14:tracePt t="22276" x="2978150" y="2730500"/>
          <p14:tracePt t="22293" x="2711450" y="2533650"/>
          <p14:tracePt t="22309" x="2520950" y="2387600"/>
          <p14:tracePt t="22326" x="2400300" y="2343150"/>
          <p14:tracePt t="22344" x="2292350" y="2222500"/>
          <p14:tracePt t="22360" x="2000250" y="1466850"/>
          <p14:tracePt t="22377" x="1663700" y="825500"/>
          <p14:tracePt t="22393" x="1257300" y="146050"/>
          <p14:tracePt t="22410" x="850900" y="0"/>
          <p14:tracePt t="22427" x="590550" y="0"/>
          <p14:tracePt t="22444" x="488950" y="0"/>
          <p14:tracePt t="22460" x="450850" y="0"/>
          <p14:tracePt t="22477" x="431800" y="0"/>
          <p14:tracePt t="22494" x="361950" y="0"/>
          <p14:tracePt t="22509" x="273050" y="0"/>
          <p14:tracePt t="22526" x="177800" y="25400"/>
          <p14:tracePt t="22543" x="95250" y="76200"/>
          <p14:tracePt t="23056" x="317500" y="546100"/>
          <p14:tracePt t="23065" x="596900" y="546100"/>
          <p14:tracePt t="23073" x="768350" y="546100"/>
          <p14:tracePt t="23082" x="850900" y="546100"/>
          <p14:tracePt t="23094" x="901700" y="546100"/>
          <p14:tracePt t="23111" x="939800" y="546100"/>
          <p14:tracePt t="23145" x="901700" y="558800"/>
          <p14:tracePt t="23149" x="857250" y="558800"/>
          <p14:tracePt t="23161" x="565150" y="558800"/>
          <p14:tracePt t="23177" x="31750" y="558800"/>
        </p14:tracePtLst>
      </p14:laserTraceLst>
    </p:ext>
  </p:extLs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AD69010-CC1E-4931-8BC7-A939C54F0B90}"/>
              </a:ext>
            </a:extLst>
          </p:cNvPr>
          <p:cNvSpPr txBox="1"/>
          <p:nvPr/>
        </p:nvSpPr>
        <p:spPr>
          <a:xfrm>
            <a:off x="259079" y="568961"/>
            <a:ext cx="87636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General procedure for interval of existence</a:t>
            </a:r>
            <a:endParaRPr lang="zh-CN" altLang="en-US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/>
              <p:nvPr/>
            </p:nvSpPr>
            <p:spPr>
              <a:xfrm>
                <a:off x="771526" y="1447800"/>
                <a:ext cx="8134349" cy="42465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Tx/>
                  <a:buAutoNum type="arabicPeriod"/>
                </a:pP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Find the standard form. </a:t>
                </a:r>
                <a:b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altLang="zh-CN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pPr marL="457200" indent="-457200">
                  <a:buAutoNum type="arabicPeriod"/>
                </a:pP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Locate the singular points (where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𝑝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or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𝑔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is not continuous). Plot them on the real line to get a series of disjoint open intervals. </a:t>
                </a:r>
              </a:p>
              <a:p>
                <a:pPr marL="457200" indent="-457200">
                  <a:buAutoNum type="arabicPeriod"/>
                </a:pP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Pick the interval that contains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 </a:t>
                </a:r>
              </a:p>
              <a:p>
                <a:pPr marL="457200" indent="-457200">
                  <a:buAutoNum type="arabicPeriod"/>
                </a:pPr>
                <a:endParaRPr lang="en-US" altLang="zh-CN" b="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Example 3.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(2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func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</m:t>
                    </m:r>
                    <m:func>
                      <m:func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tan</m:t>
                        </m:r>
                      </m:fName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(4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func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den>
                    </m:f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4</m:t>
                            </m:r>
                          </m:den>
                        </m:f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=0.</m:t>
                    </m:r>
                  </m:oMath>
                </a14:m>
                <a:endParaRPr lang="en-US" altLang="zh-CN" sz="2400" b="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+mj-lt"/>
                  <a:buAutoNum type="arabicPeriod" startAt="2"/>
                </a:pP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40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tan</m:t>
                            </m:r>
                          </m:fName>
                          <m:e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4</m:t>
                            </m:r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func>
                      </m:num>
                      <m:den>
                        <m:func>
                          <m:func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40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func>
                      </m:den>
                    </m:f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40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4</m:t>
                            </m:r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func>
                      </m:num>
                      <m:den>
                        <m:func>
                          <m:func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40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4</m:t>
                            </m:r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func>
                              <m:funcPr>
                                <m:ctrlPr>
                                  <a:rPr lang="en-US" altLang="zh-CN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sz="240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en-US" altLang="zh-CN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  <m:r>
                                  <a:rPr lang="en-US" altLang="zh-CN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e>
                            </m:func>
                          </m:e>
                        </m:func>
                      </m:den>
                    </m:f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is not continuous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den>
                    </m:f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8</m:t>
                        </m:r>
                      </m:den>
                    </m:f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, or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i="1" dirty="0">
                    <a:solidFill>
                      <a:srgbClr val="0000FF"/>
                    </a:solidFill>
                    <a:latin typeface="Cambria Math" panose="020405030504060302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457200" indent="-457200">
                  <a:buAutoNum type="arabicPeriod" startAt="2"/>
                </a:pP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func>
                          <m:funcPr>
                            <m:ctrlP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m:rPr>
                                <m:sty m:val="p"/>
                              </m:rPr>
                              <a:rPr lang="en-US" altLang="zh-CN" sz="2400" b="0" i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func>
                      </m:den>
                    </m:f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is not continuous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, or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i="1" dirty="0">
                    <a:solidFill>
                      <a:srgbClr val="0000FF"/>
                    </a:solidFill>
                    <a:latin typeface="Cambria Math" panose="020405030504060302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526" y="1447800"/>
                <a:ext cx="8134349" cy="4246547"/>
              </a:xfrm>
              <a:prstGeom prst="rect">
                <a:avLst/>
              </a:prstGeom>
              <a:blipFill>
                <a:blip r:embed="rId4"/>
                <a:stretch>
                  <a:fillRect l="-1199" t="-11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AC9842D7-5F1D-8B36-C93D-69B0EFEE3F16}"/>
              </a:ext>
            </a:extLst>
          </p:cNvPr>
          <p:cNvCxnSpPr/>
          <p:nvPr/>
        </p:nvCxnSpPr>
        <p:spPr>
          <a:xfrm>
            <a:off x="925218" y="6093517"/>
            <a:ext cx="46373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09575161-5CDB-C646-CB4D-675D6A28CDE4}"/>
              </a:ext>
            </a:extLst>
          </p:cNvPr>
          <p:cNvSpPr/>
          <p:nvPr/>
        </p:nvSpPr>
        <p:spPr>
          <a:xfrm>
            <a:off x="1785908" y="6072362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79CEBE-2C56-D95B-0995-72C0B0DF2AC3}"/>
              </a:ext>
            </a:extLst>
          </p:cNvPr>
          <p:cNvSpPr txBox="1"/>
          <p:nvPr/>
        </p:nvSpPr>
        <p:spPr>
          <a:xfrm>
            <a:off x="1657924" y="611808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E8DFB7D-4ACF-02BD-F343-647A75EB967C}"/>
              </a:ext>
            </a:extLst>
          </p:cNvPr>
          <p:cNvSpPr/>
          <p:nvPr/>
        </p:nvSpPr>
        <p:spPr>
          <a:xfrm>
            <a:off x="2334548" y="6071583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DA64617-5639-4A38-DCE8-0EDBA431D6D7}"/>
                  </a:ext>
                </a:extLst>
              </p:cNvPr>
              <p:cNvSpPr txBox="1"/>
              <p:nvPr/>
            </p:nvSpPr>
            <p:spPr>
              <a:xfrm>
                <a:off x="2179002" y="6141364"/>
                <a:ext cx="383567" cy="5647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8</m:t>
                          </m:r>
                        </m:den>
                      </m:f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DA64617-5639-4A38-DCE8-0EDBA431D6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9002" y="6141364"/>
                <a:ext cx="383567" cy="56477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Oval 9">
            <a:extLst>
              <a:ext uri="{FF2B5EF4-FFF2-40B4-BE49-F238E27FC236}">
                <a16:creationId xmlns:a16="http://schemas.microsoft.com/office/drawing/2014/main" id="{0701567F-0CD6-A4DE-9998-B512BF57651B}"/>
              </a:ext>
            </a:extLst>
          </p:cNvPr>
          <p:cNvSpPr/>
          <p:nvPr/>
        </p:nvSpPr>
        <p:spPr>
          <a:xfrm>
            <a:off x="3434232" y="6070660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BBA8577-6BE3-2240-30B5-F7756B96E237}"/>
                  </a:ext>
                </a:extLst>
              </p:cNvPr>
              <p:cNvSpPr txBox="1"/>
              <p:nvPr/>
            </p:nvSpPr>
            <p:spPr>
              <a:xfrm>
                <a:off x="2701180" y="6141364"/>
                <a:ext cx="383567" cy="5629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BBA8577-6BE3-2240-30B5-F7756B96E2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1180" y="6141364"/>
                <a:ext cx="383567" cy="5629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Oval 11">
            <a:extLst>
              <a:ext uri="{FF2B5EF4-FFF2-40B4-BE49-F238E27FC236}">
                <a16:creationId xmlns:a16="http://schemas.microsoft.com/office/drawing/2014/main" id="{055F0D84-0C0D-97D4-6966-A1C03BD321A4}"/>
              </a:ext>
            </a:extLst>
          </p:cNvPr>
          <p:cNvSpPr/>
          <p:nvPr/>
        </p:nvSpPr>
        <p:spPr>
          <a:xfrm>
            <a:off x="2883188" y="6070660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7963474-BDDB-7595-9AB4-5758EA15C17D}"/>
              </a:ext>
            </a:extLst>
          </p:cNvPr>
          <p:cNvSpPr/>
          <p:nvPr/>
        </p:nvSpPr>
        <p:spPr>
          <a:xfrm>
            <a:off x="3990493" y="6070659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E612CEA-492A-C292-E039-28572C906236}"/>
              </a:ext>
            </a:extLst>
          </p:cNvPr>
          <p:cNvSpPr/>
          <p:nvPr/>
        </p:nvSpPr>
        <p:spPr>
          <a:xfrm>
            <a:off x="1237268" y="6070659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17B0641-8FE0-D523-F17D-DC5556A01EE7}"/>
              </a:ext>
            </a:extLst>
          </p:cNvPr>
          <p:cNvSpPr/>
          <p:nvPr/>
        </p:nvSpPr>
        <p:spPr>
          <a:xfrm>
            <a:off x="4546754" y="6070657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06B22B0-22A2-8C1F-23D4-51AD48B3ACF5}"/>
                  </a:ext>
                </a:extLst>
              </p:cNvPr>
              <p:cNvSpPr txBox="1"/>
              <p:nvPr/>
            </p:nvSpPr>
            <p:spPr>
              <a:xfrm>
                <a:off x="3265307" y="6109614"/>
                <a:ext cx="511807" cy="6127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8</m:t>
                          </m:r>
                        </m:den>
                      </m:f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06B22B0-22A2-8C1F-23D4-51AD48B3AC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5307" y="6109614"/>
                <a:ext cx="511807" cy="6127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17EF43D-4F3C-DE92-B32D-2DAF148CD0D4}"/>
                  </a:ext>
                </a:extLst>
              </p:cNvPr>
              <p:cNvSpPr txBox="1"/>
              <p:nvPr/>
            </p:nvSpPr>
            <p:spPr>
              <a:xfrm>
                <a:off x="881101" y="6123058"/>
                <a:ext cx="595163" cy="5647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8</m:t>
                          </m:r>
                        </m:den>
                      </m:f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17EF43D-4F3C-DE92-B32D-2DAF148CD0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101" y="6123058"/>
                <a:ext cx="595163" cy="56477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6E2A165-E6EB-B405-B098-59970D8B0CB6}"/>
                  </a:ext>
                </a:extLst>
              </p:cNvPr>
              <p:cNvSpPr txBox="1"/>
              <p:nvPr/>
            </p:nvSpPr>
            <p:spPr>
              <a:xfrm>
                <a:off x="4326893" y="6118439"/>
                <a:ext cx="511807" cy="6127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5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8</m:t>
                          </m:r>
                        </m:den>
                      </m:f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6E2A165-E6EB-B405-B098-59970D8B0C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6893" y="6118439"/>
                <a:ext cx="511807" cy="6127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198EDCB-C467-0593-17B8-ACF4AEA8B984}"/>
                  </a:ext>
                </a:extLst>
              </p:cNvPr>
              <p:cNvSpPr txBox="1"/>
              <p:nvPr/>
            </p:nvSpPr>
            <p:spPr>
              <a:xfrm>
                <a:off x="3844428" y="6150735"/>
                <a:ext cx="383567" cy="5647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198EDCB-C467-0593-17B8-ACF4AEA8B9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4428" y="6150735"/>
                <a:ext cx="383567" cy="56477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CEAD307-4A2A-FD7F-E8A9-FE1F6D8AB587}"/>
                  </a:ext>
                </a:extLst>
              </p:cNvPr>
              <p:cNvSpPr txBox="1"/>
              <p:nvPr/>
            </p:nvSpPr>
            <p:spPr>
              <a:xfrm>
                <a:off x="5989320" y="5619079"/>
                <a:ext cx="4572000" cy="101438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3. Interval of existence</a:t>
                </a:r>
              </a:p>
              <a:p>
                <a:r>
                  <a:rPr lang="en-US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is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8</m:t>
                            </m:r>
                          </m:den>
                        </m:f>
                        <m:r>
                          <a:rPr 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  <m:r>
                              <a:rPr lang="en-US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8</m:t>
                            </m:r>
                          </m:den>
                        </m:f>
                      </m:e>
                    </m:d>
                  </m:oMath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CEAD307-4A2A-FD7F-E8A9-FE1F6D8AB5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9320" y="5619079"/>
                <a:ext cx="4572000" cy="1014380"/>
              </a:xfrm>
              <a:prstGeom prst="rect">
                <a:avLst/>
              </a:prstGeom>
              <a:blipFill>
                <a:blip r:embed="rId11"/>
                <a:stretch>
                  <a:fillRect l="-2133" t="-4819" b="-4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2192113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5147"/>
    </mc:Choice>
    <mc:Fallback>
      <p:transition spd="slow" advTm="25147"/>
    </mc:Fallback>
  </mc:AlternateContent>
  <p:extLst>
    <p:ext uri="{3A86A75C-4F4B-4683-9AE1-C65F6400EC91}">
      <p14:laserTraceLst xmlns:p14="http://schemas.microsoft.com/office/powerpoint/2010/main">
        <p14:tracePtLst>
          <p14:tracePt t="21960" x="419100" y="5581650"/>
          <p14:tracePt t="22065" x="438150" y="5543550"/>
          <p14:tracePt t="22072" x="469900" y="5492750"/>
          <p14:tracePt t="22082" x="533400" y="5410200"/>
          <p14:tracePt t="22093" x="698500" y="5270500"/>
          <p14:tracePt t="22110" x="1155700" y="4851400"/>
          <p14:tracePt t="22127" x="1670050" y="4387850"/>
          <p14:tracePt t="22144" x="2152650" y="3943350"/>
          <p14:tracePt t="22146" x="2387600" y="3708400"/>
          <p14:tracePt t="22160" x="2590800" y="3511550"/>
          <p14:tracePt t="22177" x="3054350" y="3067050"/>
          <p14:tracePt t="22194" x="3181350" y="2927350"/>
          <p14:tracePt t="22210" x="3194050" y="2908300"/>
          <p14:tracePt t="22249" x="3181350" y="2895600"/>
          <p14:tracePt t="22259" x="3130550" y="2851150"/>
          <p14:tracePt t="22276" x="2978150" y="2730500"/>
          <p14:tracePt t="22293" x="2711450" y="2533650"/>
          <p14:tracePt t="22309" x="2520950" y="2387600"/>
          <p14:tracePt t="22326" x="2400300" y="2343150"/>
          <p14:tracePt t="22344" x="2292350" y="2222500"/>
          <p14:tracePt t="22360" x="2000250" y="1466850"/>
          <p14:tracePt t="22377" x="1663700" y="825500"/>
          <p14:tracePt t="22393" x="1257300" y="146050"/>
          <p14:tracePt t="22410" x="850900" y="0"/>
          <p14:tracePt t="22427" x="590550" y="0"/>
          <p14:tracePt t="22444" x="488950" y="0"/>
          <p14:tracePt t="22460" x="450850" y="0"/>
          <p14:tracePt t="22477" x="431800" y="0"/>
          <p14:tracePt t="22494" x="361950" y="0"/>
          <p14:tracePt t="22509" x="273050" y="0"/>
          <p14:tracePt t="22526" x="177800" y="25400"/>
          <p14:tracePt t="22543" x="95250" y="76200"/>
          <p14:tracePt t="23056" x="317500" y="546100"/>
          <p14:tracePt t="23065" x="596900" y="546100"/>
          <p14:tracePt t="23073" x="768350" y="546100"/>
          <p14:tracePt t="23082" x="850900" y="546100"/>
          <p14:tracePt t="23094" x="901700" y="546100"/>
          <p14:tracePt t="23111" x="939800" y="546100"/>
          <p14:tracePt t="23145" x="901700" y="558800"/>
          <p14:tracePt t="23149" x="857250" y="558800"/>
          <p14:tracePt t="23161" x="565150" y="558800"/>
          <p14:tracePt t="23177" x="31750" y="558800"/>
        </p14:tracePtLst>
      </p14:laserTraceLst>
    </p:ext>
  </p:extLs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/>
              <p:nvPr/>
            </p:nvSpPr>
            <p:spPr>
              <a:xfrm>
                <a:off x="771526" y="1447800"/>
                <a:ext cx="8134349" cy="54779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Theorem: Consider the IVP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, </m:t>
                      </m:r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Assume that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The function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is continuous </a:t>
                </a:r>
                <a:b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</a:br>
                <a:r>
                  <a:rPr lang="en-US" altLang="zh-CN" sz="2400" dirty="0">
                    <a:solidFill>
                      <a:srgbClr val="CC00FF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NEAR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, </a:t>
                </a:r>
                <a:b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</a:b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i.e., one can find small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𝜖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𝜖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&gt;0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, </a:t>
                </a:r>
                <a:b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</a:b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such that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2400" i="1" dirty="0">
                    <a:solidFill>
                      <a:srgbClr val="0000FF"/>
                    </a:solidFill>
                    <a:latin typeface="Cambria Math" panose="020405030504060302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is continuous </a:t>
                </a:r>
                <a:b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</a:b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in the rectangular region</a:t>
                </a:r>
                <a:b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</a:b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×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. </m:t>
                    </m:r>
                  </m:oMath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The function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den>
                    </m:f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2400" i="1" dirty="0">
                    <a:solidFill>
                      <a:srgbClr val="0000FF"/>
                    </a:solidFill>
                    <a:latin typeface="Cambria Math" panose="020405030504060302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is continuous </a:t>
                </a:r>
                <a:b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</a:br>
                <a:r>
                  <a:rPr lang="en-US" altLang="zh-CN" sz="2400" b="0" dirty="0">
                    <a:solidFill>
                      <a:srgbClr val="CC00FF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NEAR</a:t>
                </a:r>
                <a: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 </a:t>
                </a: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Then a </a:t>
                </a:r>
                <a:r>
                  <a:rPr lang="en-US" altLang="zh-CN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unique 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solution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d>
                      <m:dPr>
                        <m:ctrlPr>
                          <a:rPr lang="en-US" altLang="zh-CN" sz="24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exists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solidFill>
                      <a:srgbClr val="CC00FF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NEAR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, </a:t>
                </a:r>
                <a:b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</a:b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i.e., there exists a small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𝜖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&gt;0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such that a solution exists on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𝜖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𝜖</m:t>
                        </m:r>
                      </m:e>
                    </m:d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526" y="1447800"/>
                <a:ext cx="8134349" cy="5477910"/>
              </a:xfrm>
              <a:prstGeom prst="rect">
                <a:avLst/>
              </a:prstGeom>
              <a:blipFill>
                <a:blip r:embed="rId3"/>
                <a:stretch>
                  <a:fillRect l="-1199" t="-891" b="-15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 19">
            <a:extLst>
              <a:ext uri="{FF2B5EF4-FFF2-40B4-BE49-F238E27FC236}">
                <a16:creationId xmlns:a16="http://schemas.microsoft.com/office/drawing/2014/main" id="{1AA112C4-617B-9AB0-80CD-ED08F9C7A0FC}"/>
              </a:ext>
            </a:extLst>
          </p:cNvPr>
          <p:cNvSpPr/>
          <p:nvPr/>
        </p:nvSpPr>
        <p:spPr>
          <a:xfrm>
            <a:off x="7296152" y="3143488"/>
            <a:ext cx="754376" cy="5181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D69010-CC1E-4931-8BC7-A939C54F0B90}"/>
              </a:ext>
            </a:extLst>
          </p:cNvPr>
          <p:cNvSpPr txBox="1"/>
          <p:nvPr/>
        </p:nvSpPr>
        <p:spPr>
          <a:xfrm>
            <a:off x="259079" y="568961"/>
            <a:ext cx="87636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Existence and uniqueness theorem: nonlinear case</a:t>
            </a:r>
            <a:endParaRPr lang="zh-CN" altLang="en-US" sz="3200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5CA8CE3-12FE-60EE-EDA7-E2155351A030}"/>
              </a:ext>
            </a:extLst>
          </p:cNvPr>
          <p:cNvCxnSpPr/>
          <p:nvPr/>
        </p:nvCxnSpPr>
        <p:spPr>
          <a:xfrm>
            <a:off x="6507480" y="4610100"/>
            <a:ext cx="23983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C479925-38FD-E1CF-9450-E1FD58658783}"/>
              </a:ext>
            </a:extLst>
          </p:cNvPr>
          <p:cNvCxnSpPr>
            <a:cxnSpLocks/>
          </p:cNvCxnSpPr>
          <p:nvPr/>
        </p:nvCxnSpPr>
        <p:spPr>
          <a:xfrm flipV="1">
            <a:off x="6774180" y="2232660"/>
            <a:ext cx="0" cy="2804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2125708-3475-9311-EC71-C77A38DA19B3}"/>
              </a:ext>
            </a:extLst>
          </p:cNvPr>
          <p:cNvCxnSpPr/>
          <p:nvPr/>
        </p:nvCxnSpPr>
        <p:spPr>
          <a:xfrm flipV="1">
            <a:off x="7673340" y="3429000"/>
            <a:ext cx="0" cy="11811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9A9D0E4-98B4-4ACA-5A62-2F29C46FFBEA}"/>
              </a:ext>
            </a:extLst>
          </p:cNvPr>
          <p:cNvCxnSpPr>
            <a:cxnSpLocks/>
          </p:cNvCxnSpPr>
          <p:nvPr/>
        </p:nvCxnSpPr>
        <p:spPr>
          <a:xfrm>
            <a:off x="6774180" y="3436620"/>
            <a:ext cx="899160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285B088-29F0-D035-D534-C8BF6267FF0E}"/>
                  </a:ext>
                </a:extLst>
              </p:cNvPr>
              <p:cNvSpPr txBox="1"/>
              <p:nvPr/>
            </p:nvSpPr>
            <p:spPr>
              <a:xfrm>
                <a:off x="7505377" y="4591809"/>
                <a:ext cx="335925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285B088-29F0-D035-D534-C8BF6267FF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5377" y="4591809"/>
                <a:ext cx="335925" cy="2616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D6B5DDA-5D62-AC1B-6B25-FE8BA562E358}"/>
                  </a:ext>
                </a:extLst>
              </p:cNvPr>
              <p:cNvSpPr txBox="1"/>
              <p:nvPr/>
            </p:nvSpPr>
            <p:spPr>
              <a:xfrm>
                <a:off x="6416151" y="3298195"/>
                <a:ext cx="35612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D6B5DDA-5D62-AC1B-6B25-FE8BA562E3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6151" y="3298195"/>
                <a:ext cx="356123" cy="2616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Arc 18">
            <a:extLst>
              <a:ext uri="{FF2B5EF4-FFF2-40B4-BE49-F238E27FC236}">
                <a16:creationId xmlns:a16="http://schemas.microsoft.com/office/drawing/2014/main" id="{01D49CDC-102E-10AC-FE04-083CBCE385E3}"/>
              </a:ext>
            </a:extLst>
          </p:cNvPr>
          <p:cNvSpPr/>
          <p:nvPr/>
        </p:nvSpPr>
        <p:spPr>
          <a:xfrm>
            <a:off x="7456763" y="3401634"/>
            <a:ext cx="830579" cy="576004"/>
          </a:xfrm>
          <a:prstGeom prst="arc">
            <a:avLst>
              <a:gd name="adj1" fmla="val 11840157"/>
              <a:gd name="adj2" fmla="val 15692692"/>
            </a:avLst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22947F0-5C89-78C5-6A58-C733AED9E15D}"/>
              </a:ext>
            </a:extLst>
          </p:cNvPr>
          <p:cNvCxnSpPr/>
          <p:nvPr/>
        </p:nvCxnSpPr>
        <p:spPr>
          <a:xfrm flipV="1">
            <a:off x="7292340" y="3436620"/>
            <a:ext cx="0" cy="11811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FD40C1F-DA35-7E60-DC10-FC82F8B688B6}"/>
              </a:ext>
            </a:extLst>
          </p:cNvPr>
          <p:cNvCxnSpPr/>
          <p:nvPr/>
        </p:nvCxnSpPr>
        <p:spPr>
          <a:xfrm flipV="1">
            <a:off x="8046718" y="3429000"/>
            <a:ext cx="0" cy="11811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466AE1D-AE03-F197-D94C-77A479B09012}"/>
              </a:ext>
            </a:extLst>
          </p:cNvPr>
          <p:cNvCxnSpPr>
            <a:cxnSpLocks/>
          </p:cNvCxnSpPr>
          <p:nvPr/>
        </p:nvCxnSpPr>
        <p:spPr>
          <a:xfrm>
            <a:off x="6774180" y="3661648"/>
            <a:ext cx="899160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9CAC615-7B6D-2577-26E8-CED3D0CC4826}"/>
              </a:ext>
            </a:extLst>
          </p:cNvPr>
          <p:cNvCxnSpPr>
            <a:cxnSpLocks/>
          </p:cNvCxnSpPr>
          <p:nvPr/>
        </p:nvCxnSpPr>
        <p:spPr>
          <a:xfrm>
            <a:off x="6774180" y="3143488"/>
            <a:ext cx="899160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DC91FB6-D5A2-A0D4-6AA5-02FA99501F7B}"/>
                  </a:ext>
                </a:extLst>
              </p:cNvPr>
              <p:cNvSpPr txBox="1"/>
              <p:nvPr/>
            </p:nvSpPr>
            <p:spPr>
              <a:xfrm>
                <a:off x="6635115" y="4595336"/>
                <a:ext cx="1314449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DC91FB6-D5A2-A0D4-6AA5-02FA99501F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5115" y="4595336"/>
                <a:ext cx="1314449" cy="2616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DC91FB6-D5A2-A0D4-6AA5-02FA99501F7B}"/>
                  </a:ext>
                </a:extLst>
              </p:cNvPr>
              <p:cNvSpPr txBox="1"/>
              <p:nvPr/>
            </p:nvSpPr>
            <p:spPr>
              <a:xfrm>
                <a:off x="7389493" y="4596884"/>
                <a:ext cx="1314449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DC91FB6-D5A2-A0D4-6AA5-02FA99501F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9493" y="4596884"/>
                <a:ext cx="1314449" cy="2616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11435C3-2C1B-451D-8BF9-0791EBF2E0D5}"/>
                  </a:ext>
                </a:extLst>
              </p:cNvPr>
              <p:cNvSpPr txBox="1"/>
              <p:nvPr/>
            </p:nvSpPr>
            <p:spPr>
              <a:xfrm>
                <a:off x="5880739" y="3538463"/>
                <a:ext cx="1314449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11435C3-2C1B-451D-8BF9-0791EBF2E0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0739" y="3538463"/>
                <a:ext cx="1314449" cy="2616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6E42BF4-FCC6-E605-554C-9D3AC0FE51EB}"/>
                  </a:ext>
                </a:extLst>
              </p:cNvPr>
              <p:cNvSpPr txBox="1"/>
              <p:nvPr/>
            </p:nvSpPr>
            <p:spPr>
              <a:xfrm>
                <a:off x="5880739" y="3011751"/>
                <a:ext cx="1314449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6E42BF4-FCC6-E605-554C-9D3AC0FE51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0739" y="3011751"/>
                <a:ext cx="1314449" cy="2616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B187B5C-11C8-EC32-46A6-8D44386E2EFD}"/>
              </a:ext>
            </a:extLst>
          </p:cNvPr>
          <p:cNvCxnSpPr>
            <a:cxnSpLocks/>
          </p:cNvCxnSpPr>
          <p:nvPr/>
        </p:nvCxnSpPr>
        <p:spPr>
          <a:xfrm flipV="1">
            <a:off x="7505377" y="3559805"/>
            <a:ext cx="0" cy="147701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B728E1D-550D-7A9D-78CE-19505904025D}"/>
              </a:ext>
            </a:extLst>
          </p:cNvPr>
          <p:cNvCxnSpPr>
            <a:cxnSpLocks/>
          </p:cNvCxnSpPr>
          <p:nvPr/>
        </p:nvCxnSpPr>
        <p:spPr>
          <a:xfrm flipV="1">
            <a:off x="7826062" y="3407403"/>
            <a:ext cx="0" cy="162941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A343634-FDF4-A3F1-5916-E031F46E240D}"/>
                  </a:ext>
                </a:extLst>
              </p:cNvPr>
              <p:cNvSpPr txBox="1"/>
              <p:nvPr/>
            </p:nvSpPr>
            <p:spPr>
              <a:xfrm>
                <a:off x="6755124" y="4990767"/>
                <a:ext cx="1314449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A343634-FDF4-A3F1-5916-E031F46E24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5124" y="4990767"/>
                <a:ext cx="1314449" cy="2616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49912A59-362D-9DFC-AC5C-44C82635DB21}"/>
                  </a:ext>
                </a:extLst>
              </p:cNvPr>
              <p:cNvSpPr txBox="1"/>
              <p:nvPr/>
            </p:nvSpPr>
            <p:spPr>
              <a:xfrm>
                <a:off x="7345678" y="5007858"/>
                <a:ext cx="1314449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49912A59-362D-9DFC-AC5C-44C82635DB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5678" y="5007858"/>
                <a:ext cx="1314449" cy="26161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588733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147"/>
    </mc:Choice>
    <mc:Fallback xmlns="">
      <p:transition spd="slow" advTm="25147"/>
    </mc:Fallback>
  </mc:AlternateContent>
  <p:extLst>
    <p:ext uri="{3A86A75C-4F4B-4683-9AE1-C65F6400EC91}">
      <p14:laserTraceLst xmlns:p14="http://schemas.microsoft.com/office/powerpoint/2010/main">
        <p14:tracePtLst>
          <p14:tracePt t="21960" x="419100" y="5581650"/>
          <p14:tracePt t="22065" x="438150" y="5543550"/>
          <p14:tracePt t="22072" x="469900" y="5492750"/>
          <p14:tracePt t="22082" x="533400" y="5410200"/>
          <p14:tracePt t="22093" x="698500" y="5270500"/>
          <p14:tracePt t="22110" x="1155700" y="4851400"/>
          <p14:tracePt t="22127" x="1670050" y="4387850"/>
          <p14:tracePt t="22144" x="2152650" y="3943350"/>
          <p14:tracePt t="22146" x="2387600" y="3708400"/>
          <p14:tracePt t="22160" x="2590800" y="3511550"/>
          <p14:tracePt t="22177" x="3054350" y="3067050"/>
          <p14:tracePt t="22194" x="3181350" y="2927350"/>
          <p14:tracePt t="22210" x="3194050" y="2908300"/>
          <p14:tracePt t="22249" x="3181350" y="2895600"/>
          <p14:tracePt t="22259" x="3130550" y="2851150"/>
          <p14:tracePt t="22276" x="2978150" y="2730500"/>
          <p14:tracePt t="22293" x="2711450" y="2533650"/>
          <p14:tracePt t="22309" x="2520950" y="2387600"/>
          <p14:tracePt t="22326" x="2400300" y="2343150"/>
          <p14:tracePt t="22344" x="2292350" y="2222500"/>
          <p14:tracePt t="22360" x="2000250" y="1466850"/>
          <p14:tracePt t="22377" x="1663700" y="825500"/>
          <p14:tracePt t="22393" x="1257300" y="146050"/>
          <p14:tracePt t="22410" x="850900" y="0"/>
          <p14:tracePt t="22427" x="590550" y="0"/>
          <p14:tracePt t="22444" x="488950" y="0"/>
          <p14:tracePt t="22460" x="450850" y="0"/>
          <p14:tracePt t="22477" x="431800" y="0"/>
          <p14:tracePt t="22494" x="361950" y="0"/>
          <p14:tracePt t="22509" x="273050" y="0"/>
          <p14:tracePt t="22526" x="177800" y="25400"/>
          <p14:tracePt t="22543" x="95250" y="76200"/>
          <p14:tracePt t="23056" x="317500" y="546100"/>
          <p14:tracePt t="23065" x="596900" y="546100"/>
          <p14:tracePt t="23073" x="768350" y="546100"/>
          <p14:tracePt t="23082" x="850900" y="546100"/>
          <p14:tracePt t="23094" x="901700" y="546100"/>
          <p14:tracePt t="23111" x="939800" y="546100"/>
          <p14:tracePt t="23145" x="901700" y="558800"/>
          <p14:tracePt t="23149" x="857250" y="558800"/>
          <p14:tracePt t="23161" x="565150" y="558800"/>
          <p14:tracePt t="23177" x="31750" y="558800"/>
        </p14:tracePtLst>
      </p14:laserTraceLst>
    </p:ext>
  </p:extLs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/>
              <p:nvPr/>
            </p:nvSpPr>
            <p:spPr>
              <a:xfrm>
                <a:off x="771526" y="1447800"/>
                <a:ext cx="8134349" cy="51085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Theorem: Consider the IVP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, </m:t>
                      </m:r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Assume that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The function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is continuous </a:t>
                </a:r>
                <a:r>
                  <a:rPr lang="en-US" altLang="zh-CN" sz="2400" dirty="0">
                    <a:solidFill>
                      <a:srgbClr val="CC00FF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NEAR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 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The function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den>
                    </m:f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2400" i="1" dirty="0">
                    <a:solidFill>
                      <a:srgbClr val="0000FF"/>
                    </a:solidFill>
                    <a:latin typeface="Cambria Math" panose="020405030504060302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is continuous </a:t>
                </a:r>
                <a:r>
                  <a:rPr lang="en-US" altLang="zh-CN" sz="2400" b="0" dirty="0">
                    <a:solidFill>
                      <a:srgbClr val="CC00FF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NEAR</a:t>
                </a:r>
                <a: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 </a:t>
                </a: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Then a </a:t>
                </a:r>
                <a:r>
                  <a:rPr lang="en-US" altLang="zh-CN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unique 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solution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d>
                      <m:dPr>
                        <m:ctrlPr>
                          <a:rPr lang="en-US" altLang="zh-CN" sz="24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exists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solidFill>
                      <a:srgbClr val="CC00FF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NEAR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</a:t>
                </a:r>
              </a:p>
              <a:p>
                <a:endParaRPr lang="en-US" altLang="zh-CN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Remarks: </a:t>
                </a:r>
              </a:p>
              <a:p>
                <a:pPr marL="457200" indent="-457200">
                  <a:buAutoNum type="arabicPeriod"/>
                </a:pP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The theorem is </a:t>
                </a:r>
                <a:r>
                  <a:rPr lang="en-US" altLang="zh-CN" sz="2400" b="1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not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as strong as the linear version. </a:t>
                </a:r>
                <a:b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</a:b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It only concludes </a:t>
                </a:r>
                <a:r>
                  <a:rPr lang="en-US" altLang="zh-CN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local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existence. </a:t>
                </a:r>
                <a:b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</a:b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It does </a:t>
                </a:r>
                <a:r>
                  <a:rPr lang="en-US" altLang="zh-CN" sz="2400" b="1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not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tell us the interval of existence. </a:t>
                </a:r>
              </a:p>
              <a:p>
                <a:pPr marL="457200" indent="-457200">
                  <a:buAutoNum type="arabicPeriod"/>
                </a:pP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Nevertheless, the theorem tells if an IVP is reasonably or pathologically formulated. 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526" y="1447800"/>
                <a:ext cx="8134349" cy="5108578"/>
              </a:xfrm>
              <a:prstGeom prst="rect">
                <a:avLst/>
              </a:prstGeom>
              <a:blipFill>
                <a:blip r:embed="rId3"/>
                <a:stretch>
                  <a:fillRect l="-1199" t="-955" b="-16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EAD69010-CC1E-4931-8BC7-A939C54F0B90}"/>
              </a:ext>
            </a:extLst>
          </p:cNvPr>
          <p:cNvSpPr txBox="1"/>
          <p:nvPr/>
        </p:nvSpPr>
        <p:spPr>
          <a:xfrm>
            <a:off x="259079" y="568961"/>
            <a:ext cx="87636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Existence and uniqueness theorem: nonlinear case</a:t>
            </a:r>
            <a:endParaRPr lang="zh-CN" altLang="en-US" sz="32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15918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147"/>
    </mc:Choice>
    <mc:Fallback xmlns="">
      <p:transition spd="slow" advTm="25147"/>
    </mc:Fallback>
  </mc:AlternateContent>
  <p:extLst>
    <p:ext uri="{3A86A75C-4F4B-4683-9AE1-C65F6400EC91}">
      <p14:laserTraceLst xmlns:p14="http://schemas.microsoft.com/office/powerpoint/2010/main">
        <p14:tracePtLst>
          <p14:tracePt t="21960" x="419100" y="5581650"/>
          <p14:tracePt t="22065" x="438150" y="5543550"/>
          <p14:tracePt t="22072" x="469900" y="5492750"/>
          <p14:tracePt t="22082" x="533400" y="5410200"/>
          <p14:tracePt t="22093" x="698500" y="5270500"/>
          <p14:tracePt t="22110" x="1155700" y="4851400"/>
          <p14:tracePt t="22127" x="1670050" y="4387850"/>
          <p14:tracePt t="22144" x="2152650" y="3943350"/>
          <p14:tracePt t="22146" x="2387600" y="3708400"/>
          <p14:tracePt t="22160" x="2590800" y="3511550"/>
          <p14:tracePt t="22177" x="3054350" y="3067050"/>
          <p14:tracePt t="22194" x="3181350" y="2927350"/>
          <p14:tracePt t="22210" x="3194050" y="2908300"/>
          <p14:tracePt t="22249" x="3181350" y="2895600"/>
          <p14:tracePt t="22259" x="3130550" y="2851150"/>
          <p14:tracePt t="22276" x="2978150" y="2730500"/>
          <p14:tracePt t="22293" x="2711450" y="2533650"/>
          <p14:tracePt t="22309" x="2520950" y="2387600"/>
          <p14:tracePt t="22326" x="2400300" y="2343150"/>
          <p14:tracePt t="22344" x="2292350" y="2222500"/>
          <p14:tracePt t="22360" x="2000250" y="1466850"/>
          <p14:tracePt t="22377" x="1663700" y="825500"/>
          <p14:tracePt t="22393" x="1257300" y="146050"/>
          <p14:tracePt t="22410" x="850900" y="0"/>
          <p14:tracePt t="22427" x="590550" y="0"/>
          <p14:tracePt t="22444" x="488950" y="0"/>
          <p14:tracePt t="22460" x="450850" y="0"/>
          <p14:tracePt t="22477" x="431800" y="0"/>
          <p14:tracePt t="22494" x="361950" y="0"/>
          <p14:tracePt t="22509" x="273050" y="0"/>
          <p14:tracePt t="22526" x="177800" y="25400"/>
          <p14:tracePt t="22543" x="95250" y="76200"/>
          <p14:tracePt t="23056" x="317500" y="546100"/>
          <p14:tracePt t="23065" x="596900" y="546100"/>
          <p14:tracePt t="23073" x="768350" y="546100"/>
          <p14:tracePt t="23082" x="850900" y="546100"/>
          <p14:tracePt t="23094" x="901700" y="546100"/>
          <p14:tracePt t="23111" x="939800" y="546100"/>
          <p14:tracePt t="23145" x="901700" y="558800"/>
          <p14:tracePt t="23149" x="857250" y="558800"/>
          <p14:tracePt t="23161" x="565150" y="558800"/>
          <p14:tracePt t="23177" x="31750" y="558800"/>
        </p14:tracePtLst>
      </p14:laserTraceLst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AD69010-CC1E-4931-8BC7-A939C54F0B90}"/>
              </a:ext>
            </a:extLst>
          </p:cNvPr>
          <p:cNvSpPr txBox="1"/>
          <p:nvPr/>
        </p:nvSpPr>
        <p:spPr>
          <a:xfrm>
            <a:off x="259079" y="568961"/>
            <a:ext cx="82970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Singular solution</a:t>
            </a:r>
            <a:endParaRPr lang="zh-CN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/>
              <p:nvPr/>
            </p:nvSpPr>
            <p:spPr>
              <a:xfrm>
                <a:off x="771526" y="1447800"/>
                <a:ext cx="8134349" cy="48127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Example 6: We saw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𝑥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p>
                    </m:sSup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−1/2</m:t>
                        </m:r>
                      </m:sup>
                    </m:sSup>
                  </m:oMath>
                </a14:m>
                <a: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has a one-parameter family of implicit solutions.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𝐶</m:t>
                      </m:r>
                    </m:oMath>
                  </m:oMathPara>
                </a14:m>
                <a:endParaRPr lang="en-US" altLang="zh-CN" sz="2400" b="0" dirty="0">
                  <a:solidFill>
                    <a:srgbClr val="0000FF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It is not the general solution 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because the family does not include the solution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 Such an extra solution is called a </a:t>
                </a:r>
                <a:r>
                  <a:rPr lang="en-US" altLang="zh-CN" sz="2400" b="1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singular solution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 </a:t>
                </a:r>
              </a:p>
              <a:p>
                <a:endParaRPr lang="en-US" altLang="zh-CN" sz="2400" b="1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Example 7: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𝑑𝑥</m:t>
                        </m:r>
                      </m:den>
                    </m:f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𝑥</m:t>
                    </m:r>
                    <m:rad>
                      <m:radPr>
                        <m:degHide m:val="on"/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</m:rad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⇒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  <m:t>4</m:t>
                                </m:r>
                              </m:den>
                            </m:f>
                            <m:sSup>
                              <m:sSupPr>
                                <m:ctrlPr>
                                  <a:rPr lang="en-US" altLang="zh-CN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𝐶</m:t>
                            </m:r>
                          </m:e>
                        </m:d>
                      </m:e>
                      <m:sup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is a one-parameter family of solutions, while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en-US" altLang="zh-CN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is a singular solution. </a:t>
                </a:r>
              </a:p>
              <a:p>
                <a:endParaRPr lang="en-US" altLang="zh-CN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Singular solution are common for nonlinear ODEs. 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526" y="1447800"/>
                <a:ext cx="8134349" cy="4812792"/>
              </a:xfrm>
              <a:prstGeom prst="rect">
                <a:avLst/>
              </a:prstGeom>
              <a:blipFill>
                <a:blip r:embed="rId3"/>
                <a:stretch>
                  <a:fillRect l="-1199" t="-634" r="-675" b="-19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074306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147"/>
    </mc:Choice>
    <mc:Fallback xmlns="">
      <p:transition spd="slow" advTm="25147"/>
    </mc:Fallback>
  </mc:AlternateContent>
  <p:extLst>
    <p:ext uri="{3A86A75C-4F4B-4683-9AE1-C65F6400EC91}">
      <p14:laserTraceLst xmlns:p14="http://schemas.microsoft.com/office/powerpoint/2010/main">
        <p14:tracePtLst>
          <p14:tracePt t="21960" x="419100" y="5581650"/>
          <p14:tracePt t="22065" x="438150" y="5543550"/>
          <p14:tracePt t="22072" x="469900" y="5492750"/>
          <p14:tracePt t="22082" x="533400" y="5410200"/>
          <p14:tracePt t="22093" x="698500" y="5270500"/>
          <p14:tracePt t="22110" x="1155700" y="4851400"/>
          <p14:tracePt t="22127" x="1670050" y="4387850"/>
          <p14:tracePt t="22144" x="2152650" y="3943350"/>
          <p14:tracePt t="22146" x="2387600" y="3708400"/>
          <p14:tracePt t="22160" x="2590800" y="3511550"/>
          <p14:tracePt t="22177" x="3054350" y="3067050"/>
          <p14:tracePt t="22194" x="3181350" y="2927350"/>
          <p14:tracePt t="22210" x="3194050" y="2908300"/>
          <p14:tracePt t="22249" x="3181350" y="2895600"/>
          <p14:tracePt t="22259" x="3130550" y="2851150"/>
          <p14:tracePt t="22276" x="2978150" y="2730500"/>
          <p14:tracePt t="22293" x="2711450" y="2533650"/>
          <p14:tracePt t="22309" x="2520950" y="2387600"/>
          <p14:tracePt t="22326" x="2400300" y="2343150"/>
          <p14:tracePt t="22344" x="2292350" y="2222500"/>
          <p14:tracePt t="22360" x="2000250" y="1466850"/>
          <p14:tracePt t="22377" x="1663700" y="825500"/>
          <p14:tracePt t="22393" x="1257300" y="146050"/>
          <p14:tracePt t="22410" x="850900" y="0"/>
          <p14:tracePt t="22427" x="590550" y="0"/>
          <p14:tracePt t="22444" x="488950" y="0"/>
          <p14:tracePt t="22460" x="450850" y="0"/>
          <p14:tracePt t="22477" x="431800" y="0"/>
          <p14:tracePt t="22494" x="361950" y="0"/>
          <p14:tracePt t="22509" x="273050" y="0"/>
          <p14:tracePt t="22526" x="177800" y="25400"/>
          <p14:tracePt t="22543" x="95250" y="76200"/>
          <p14:tracePt t="23056" x="317500" y="546100"/>
          <p14:tracePt t="23065" x="596900" y="546100"/>
          <p14:tracePt t="23073" x="768350" y="546100"/>
          <p14:tracePt t="23082" x="850900" y="546100"/>
          <p14:tracePt t="23094" x="901700" y="546100"/>
          <p14:tracePt t="23111" x="939800" y="546100"/>
          <p14:tracePt t="23145" x="901700" y="558800"/>
          <p14:tracePt t="23149" x="857250" y="558800"/>
          <p14:tracePt t="23161" x="565150" y="558800"/>
          <p14:tracePt t="23177" x="31750" y="558800"/>
        </p14:tracePtLst>
      </p14:laserTraceLst>
    </p:ext>
  </p:extLs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AD69010-CC1E-4931-8BC7-A939C54F0B90}"/>
              </a:ext>
            </a:extLst>
          </p:cNvPr>
          <p:cNvSpPr txBox="1"/>
          <p:nvPr/>
        </p:nvSpPr>
        <p:spPr>
          <a:xfrm>
            <a:off x="259079" y="568961"/>
            <a:ext cx="82970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Pathological IVP</a:t>
            </a:r>
            <a:endParaRPr lang="zh-CN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/>
              <p:nvPr/>
            </p:nvSpPr>
            <p:spPr>
              <a:xfrm>
                <a:off x="771526" y="1447800"/>
                <a:ext cx="8134349" cy="54645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Example 8: The initial value problem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𝑑𝑥</m:t>
                        </m:r>
                      </m:den>
                    </m:f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𝑥</m:t>
                    </m:r>
                    <m:rad>
                      <m:radPr>
                        <m:degHide m:val="on"/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</m:rad>
                  </m:oMath>
                </a14:m>
                <a:r>
                  <a:rPr lang="en-US" altLang="zh-CN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d>
                      <m:d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en-US" altLang="zh-CN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has </a:t>
                </a:r>
                <a:r>
                  <a:rPr lang="en-US" altLang="zh-CN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two 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solutions: 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16</m:t>
                        </m:r>
                      </m:den>
                    </m:f>
                    <m:sSup>
                      <m:sSup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 </a:t>
                </a:r>
                <a:r>
                  <a:rPr lang="en-US" altLang="zh-CN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IVP is pathologically posed! </a:t>
                </a:r>
              </a:p>
              <a:p>
                <a:endParaRPr lang="en-US" altLang="zh-CN" sz="2400" dirty="0">
                  <a:solidFill>
                    <a:srgbClr val="FF0000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Example 9: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𝑡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−1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=−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=1</m:t>
                    </m:r>
                  </m:oMath>
                </a14:m>
                <a:endParaRPr lang="en-US" altLang="zh-CN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Standard form: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p>
                          </m:sSup>
                        </m:num>
                        <m:den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Integrating factor: </a:t>
                </a:r>
                <a:br>
                  <a:rPr lang="en-US" altLang="zh-CN" sz="2400" b="0" i="1" dirty="0">
                    <a:latin typeface="Cambria Math" panose="020405030504060302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𝜇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nary>
                          <m:naryPr>
                            <m:subHide m:val="on"/>
                            <m:supHide m:val="on"/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f>
                              <m:fPr>
                                <m:ctrlPr>
                                  <a:rPr lang="en-US" altLang="zh-CN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  <m:r>
                                  <a:rPr lang="en-US" altLang="zh-CN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  <m:t>−1</m:t>
                                </m:r>
                              </m:num>
                              <m:den>
                                <m:r>
                                  <a:rPr lang="en-US" altLang="zh-CN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den>
                            </m:f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𝑑𝑡</m:t>
                            </m:r>
                          </m:e>
                        </m:nary>
                      </m:sup>
                    </m:sSup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nary>
                          <m:naryPr>
                            <m:subHide m:val="on"/>
                            <m:supHide m:val="on"/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d>
                              <m:dPr>
                                <m:ctrlPr>
                                  <a:rPr lang="en-US" altLang="zh-CN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  <m:t>1−</m:t>
                                </m:r>
                                <m:f>
                                  <m:fPr>
                                    <m:ctrlPr>
                                      <a:rPr lang="en-US" altLang="zh-CN" sz="24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Tahoma" panose="020B060403050404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4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Tahoma" panose="020B0604030504040204" pitchFamily="34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sz="24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Tahoma" panose="020B0604030504040204" pitchFamily="34" charset="0"/>
                                        <a:cs typeface="Times New Roman" panose="02020603050405020304" pitchFamily="18" charset="0"/>
                                      </a:rPr>
                                      <m:t>𝑡</m:t>
                                    </m:r>
                                  </m:den>
                                </m:f>
                              </m:e>
                            </m:d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𝑑𝑡</m:t>
                            </m:r>
                          </m:e>
                        </m:nary>
                      </m:sup>
                    </m:sSup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func>
                      </m:sup>
                    </m:sSup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p>
                        </m:sSup>
                      </m:num>
                      <m:den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den>
                    </m:f>
                  </m:oMath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General solution: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nary>
                          <m:naryPr>
                            <m:subHide m:val="on"/>
                            <m:supHide m:val="on"/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f>
                              <m:fPr>
                                <m:ctrlPr>
                                  <a:rPr lang="en-US" altLang="zh-CN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altLang="zh-CN" sz="24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Tahoma" panose="020B060403050404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4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Tahoma" panose="020B0604030504040204" pitchFamily="34" charset="0"/>
                                        <a:cs typeface="Times New Roman" panose="020206030504050203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zh-CN" sz="24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Tahoma" panose="020B0604030504040204" pitchFamily="34" charset="0"/>
                                        <a:cs typeface="Times New Roman" panose="020206030504050203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altLang="zh-CN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den>
                            </m:f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⋅</m:t>
                            </m:r>
                            <m:d>
                              <m:dPr>
                                <m:ctrlPr>
                                  <a:rPr lang="en-US" altLang="zh-CN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sz="24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Tahoma" panose="020B060403050404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zh-CN" sz="2400" i="1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  <a:ea typeface="Tahoma" panose="020B0604030504040204" pitchFamily="34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2400" i="1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  <a:ea typeface="Tahoma" panose="020B0604030504040204" pitchFamily="34" charset="0"/>
                                            <a:cs typeface="Times New Roman" panose="020206030504050203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r>
                                          <a:rPr lang="en-US" altLang="zh-CN" sz="2400" i="1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  <a:ea typeface="Tahoma" panose="020B0604030504040204" pitchFamily="34" charset="0"/>
                                            <a:cs typeface="Times New Roman" panose="020206030504050203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altLang="zh-CN" sz="2400" i="1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  <a:ea typeface="Tahoma" panose="020B0604030504040204" pitchFamily="34" charset="0"/>
                                            <a:cs typeface="Times New Roman" panose="02020603050405020304" pitchFamily="18" charset="0"/>
                                          </a:rPr>
                                          <m:t>𝑡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altLang="zh-CN" sz="24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Tahoma" panose="020B0604030504040204" pitchFamily="34" charset="0"/>
                                        <a:cs typeface="Times New Roman" panose="02020603050405020304" pitchFamily="18" charset="0"/>
                                      </a:rPr>
                                      <m:t>𝑡</m:t>
                                    </m:r>
                                  </m:den>
                                </m:f>
                              </m:e>
                            </m:d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𝑑𝑡</m:t>
                            </m:r>
                          </m:e>
                        </m:nary>
                      </m:num>
                      <m:den>
                        <m:f>
                          <m:f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zh-CN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den>
                        </m:f>
                      </m:den>
                    </m:f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𝑡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sup>
                    </m:sSup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−</m:t>
                        </m:r>
                        <m:nary>
                          <m:naryPr>
                            <m:subHide m:val="on"/>
                            <m:supHide m:val="on"/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sSup>
                              <m:sSupPr>
                                <m:ctrlPr>
                                  <a:rPr lang="en-US" altLang="zh-CN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en-US" altLang="zh-CN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  <m:t>−2</m:t>
                                </m:r>
                              </m:sup>
                            </m:sSup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𝑑𝑡</m:t>
                            </m:r>
                          </m:e>
                        </m:nary>
                      </m:e>
                    </m:d>
                  </m:oMath>
                </a14:m>
                <a:br>
                  <a:rPr lang="en-US" altLang="zh-CN" sz="2400" i="1" dirty="0">
                    <a:solidFill>
                      <a:srgbClr val="0000FF"/>
                    </a:solidFill>
                    <a:latin typeface="Cambria Math" panose="020405030504060302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</a:br>
                <a:r>
                  <a:rPr lang="en-US" altLang="zh-CN" sz="2400" i="1" dirty="0">
                    <a:solidFill>
                      <a:srgbClr val="0000FF"/>
                    </a:solidFill>
                    <a:latin typeface="Cambria Math" panose="020405030504060302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                                        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𝑡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⋅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</m:d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𝐶𝑡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526" y="1447800"/>
                <a:ext cx="8134349" cy="5464573"/>
              </a:xfrm>
              <a:prstGeom prst="rect">
                <a:avLst/>
              </a:prstGeom>
              <a:blipFill>
                <a:blip r:embed="rId3"/>
                <a:stretch>
                  <a:fillRect l="-1199" r="-19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094649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147"/>
    </mc:Choice>
    <mc:Fallback xmlns="">
      <p:transition spd="slow" advTm="25147"/>
    </mc:Fallback>
  </mc:AlternateContent>
  <p:extLst>
    <p:ext uri="{3A86A75C-4F4B-4683-9AE1-C65F6400EC91}">
      <p14:laserTraceLst xmlns:p14="http://schemas.microsoft.com/office/powerpoint/2010/main">
        <p14:tracePtLst>
          <p14:tracePt t="21960" x="419100" y="5581650"/>
          <p14:tracePt t="22065" x="438150" y="5543550"/>
          <p14:tracePt t="22072" x="469900" y="5492750"/>
          <p14:tracePt t="22082" x="533400" y="5410200"/>
          <p14:tracePt t="22093" x="698500" y="5270500"/>
          <p14:tracePt t="22110" x="1155700" y="4851400"/>
          <p14:tracePt t="22127" x="1670050" y="4387850"/>
          <p14:tracePt t="22144" x="2152650" y="3943350"/>
          <p14:tracePt t="22146" x="2387600" y="3708400"/>
          <p14:tracePt t="22160" x="2590800" y="3511550"/>
          <p14:tracePt t="22177" x="3054350" y="3067050"/>
          <p14:tracePt t="22194" x="3181350" y="2927350"/>
          <p14:tracePt t="22210" x="3194050" y="2908300"/>
          <p14:tracePt t="22249" x="3181350" y="2895600"/>
          <p14:tracePt t="22259" x="3130550" y="2851150"/>
          <p14:tracePt t="22276" x="2978150" y="2730500"/>
          <p14:tracePt t="22293" x="2711450" y="2533650"/>
          <p14:tracePt t="22309" x="2520950" y="2387600"/>
          <p14:tracePt t="22326" x="2400300" y="2343150"/>
          <p14:tracePt t="22344" x="2292350" y="2222500"/>
          <p14:tracePt t="22360" x="2000250" y="1466850"/>
          <p14:tracePt t="22377" x="1663700" y="825500"/>
          <p14:tracePt t="22393" x="1257300" y="146050"/>
          <p14:tracePt t="22410" x="850900" y="0"/>
          <p14:tracePt t="22427" x="590550" y="0"/>
          <p14:tracePt t="22444" x="488950" y="0"/>
          <p14:tracePt t="22460" x="450850" y="0"/>
          <p14:tracePt t="22477" x="431800" y="0"/>
          <p14:tracePt t="22494" x="361950" y="0"/>
          <p14:tracePt t="22509" x="273050" y="0"/>
          <p14:tracePt t="22526" x="177800" y="25400"/>
          <p14:tracePt t="22543" x="95250" y="76200"/>
          <p14:tracePt t="23056" x="317500" y="546100"/>
          <p14:tracePt t="23065" x="596900" y="546100"/>
          <p14:tracePt t="23073" x="768350" y="546100"/>
          <p14:tracePt t="23082" x="850900" y="546100"/>
          <p14:tracePt t="23094" x="901700" y="546100"/>
          <p14:tracePt t="23111" x="939800" y="546100"/>
          <p14:tracePt t="23145" x="901700" y="558800"/>
          <p14:tracePt t="23149" x="857250" y="558800"/>
          <p14:tracePt t="23161" x="565150" y="558800"/>
          <p14:tracePt t="23177" x="31750" y="558800"/>
        </p14:tracePtLst>
      </p14:laserTraceLst>
    </p:ext>
  </p:extLs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AD69010-CC1E-4931-8BC7-A939C54F0B90}"/>
              </a:ext>
            </a:extLst>
          </p:cNvPr>
          <p:cNvSpPr txBox="1"/>
          <p:nvPr/>
        </p:nvSpPr>
        <p:spPr>
          <a:xfrm>
            <a:off x="259079" y="568961"/>
            <a:ext cx="82970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Pathological IVP</a:t>
            </a:r>
            <a:endParaRPr lang="zh-CN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/>
              <p:nvPr/>
            </p:nvSpPr>
            <p:spPr>
              <a:xfrm>
                <a:off x="771526" y="1447800"/>
                <a:ext cx="8134349" cy="52107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Example 8: The initial value problem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𝑑𝑥</m:t>
                        </m:r>
                      </m:den>
                    </m:f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𝑥</m:t>
                    </m:r>
                    <m:rad>
                      <m:radPr>
                        <m:degHide m:val="on"/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</m:rad>
                  </m:oMath>
                </a14:m>
                <a:r>
                  <a:rPr lang="en-US" altLang="zh-CN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d>
                      <m:d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en-US" altLang="zh-CN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has </a:t>
                </a:r>
                <a:r>
                  <a:rPr lang="en-US" altLang="zh-CN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two 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solutions: 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16</m:t>
                        </m:r>
                      </m:den>
                    </m:f>
                    <m:sSup>
                      <m:sSup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 </a:t>
                </a:r>
                <a:r>
                  <a:rPr lang="en-US" altLang="zh-CN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IVP is pathologically posed! </a:t>
                </a:r>
              </a:p>
              <a:p>
                <a:endParaRPr lang="en-US" altLang="zh-CN" sz="2400" dirty="0">
                  <a:solidFill>
                    <a:srgbClr val="FF0000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Example 9: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𝑡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−1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=−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=1</m:t>
                    </m:r>
                  </m:oMath>
                </a14:m>
                <a:endParaRPr lang="en-US" altLang="zh-CN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General solution: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𝐶𝑡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Plug in the initial value: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d>
                      <m:d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=1⇒1+0=1</m:t>
                    </m:r>
                  </m:oMath>
                </a14:m>
                <a:b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</a:b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This means for every real number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𝐶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𝐶𝑡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is a solution of the IVP. </a:t>
                </a:r>
                <a:r>
                  <a:rPr lang="en-US" altLang="zh-CN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The IVP has infinitely many solutions.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altLang="zh-CN" sz="2400" dirty="0">
                  <a:solidFill>
                    <a:srgbClr val="FF0000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Example 10: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𝑡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−1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=−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endParaRPr lang="en-US" altLang="zh-CN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General solution: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𝐶𝑡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Plug in the initial value: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=0⇒1+0=0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, impossible. In other words, </a:t>
                </a:r>
                <a:r>
                  <a:rPr lang="en-US" altLang="zh-CN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The IVP has no solutions.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526" y="1447800"/>
                <a:ext cx="8134349" cy="5210785"/>
              </a:xfrm>
              <a:prstGeom prst="rect">
                <a:avLst/>
              </a:prstGeom>
              <a:blipFill>
                <a:blip r:embed="rId3"/>
                <a:stretch>
                  <a:fillRect l="-1199" r="-1949" b="-17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768460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147"/>
    </mc:Choice>
    <mc:Fallback xmlns="">
      <p:transition spd="slow" advTm="25147"/>
    </mc:Fallback>
  </mc:AlternateContent>
  <p:extLst>
    <p:ext uri="{3A86A75C-4F4B-4683-9AE1-C65F6400EC91}">
      <p14:laserTraceLst xmlns:p14="http://schemas.microsoft.com/office/powerpoint/2010/main">
        <p14:tracePtLst>
          <p14:tracePt t="21960" x="419100" y="5581650"/>
          <p14:tracePt t="22065" x="438150" y="5543550"/>
          <p14:tracePt t="22072" x="469900" y="5492750"/>
          <p14:tracePt t="22082" x="533400" y="5410200"/>
          <p14:tracePt t="22093" x="698500" y="5270500"/>
          <p14:tracePt t="22110" x="1155700" y="4851400"/>
          <p14:tracePt t="22127" x="1670050" y="4387850"/>
          <p14:tracePt t="22144" x="2152650" y="3943350"/>
          <p14:tracePt t="22146" x="2387600" y="3708400"/>
          <p14:tracePt t="22160" x="2590800" y="3511550"/>
          <p14:tracePt t="22177" x="3054350" y="3067050"/>
          <p14:tracePt t="22194" x="3181350" y="2927350"/>
          <p14:tracePt t="22210" x="3194050" y="2908300"/>
          <p14:tracePt t="22249" x="3181350" y="2895600"/>
          <p14:tracePt t="22259" x="3130550" y="2851150"/>
          <p14:tracePt t="22276" x="2978150" y="2730500"/>
          <p14:tracePt t="22293" x="2711450" y="2533650"/>
          <p14:tracePt t="22309" x="2520950" y="2387600"/>
          <p14:tracePt t="22326" x="2400300" y="2343150"/>
          <p14:tracePt t="22344" x="2292350" y="2222500"/>
          <p14:tracePt t="22360" x="2000250" y="1466850"/>
          <p14:tracePt t="22377" x="1663700" y="825500"/>
          <p14:tracePt t="22393" x="1257300" y="146050"/>
          <p14:tracePt t="22410" x="850900" y="0"/>
          <p14:tracePt t="22427" x="590550" y="0"/>
          <p14:tracePt t="22444" x="488950" y="0"/>
          <p14:tracePt t="22460" x="450850" y="0"/>
          <p14:tracePt t="22477" x="431800" y="0"/>
          <p14:tracePt t="22494" x="361950" y="0"/>
          <p14:tracePt t="22509" x="273050" y="0"/>
          <p14:tracePt t="22526" x="177800" y="25400"/>
          <p14:tracePt t="22543" x="95250" y="76200"/>
          <p14:tracePt t="23056" x="317500" y="546100"/>
          <p14:tracePt t="23065" x="596900" y="546100"/>
          <p14:tracePt t="23073" x="768350" y="546100"/>
          <p14:tracePt t="23082" x="850900" y="546100"/>
          <p14:tracePt t="23094" x="901700" y="546100"/>
          <p14:tracePt t="23111" x="939800" y="546100"/>
          <p14:tracePt t="23145" x="901700" y="558800"/>
          <p14:tracePt t="23149" x="857250" y="558800"/>
          <p14:tracePt t="23161" x="565150" y="558800"/>
          <p14:tracePt t="23177" x="31750" y="558800"/>
        </p14:tracePtLst>
      </p14:laserTraceLst>
    </p:ext>
  </p:extLs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AD69010-CC1E-4931-8BC7-A939C54F0B90}"/>
              </a:ext>
            </a:extLst>
          </p:cNvPr>
          <p:cNvSpPr txBox="1"/>
          <p:nvPr/>
        </p:nvSpPr>
        <p:spPr>
          <a:xfrm>
            <a:off x="259079" y="568961"/>
            <a:ext cx="82970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Pathological IVP</a:t>
            </a:r>
            <a:endParaRPr lang="zh-CN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/>
              <p:nvPr/>
            </p:nvSpPr>
            <p:spPr>
              <a:xfrm>
                <a:off x="771526" y="1447800"/>
                <a:ext cx="8134349" cy="52107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Example 8: The initial value problem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𝑑𝑥</m:t>
                        </m:r>
                      </m:den>
                    </m:f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𝑥</m:t>
                    </m:r>
                    <m:rad>
                      <m:radPr>
                        <m:degHide m:val="on"/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</m:rad>
                  </m:oMath>
                </a14:m>
                <a:r>
                  <a:rPr lang="en-US" altLang="zh-CN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d>
                      <m:d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en-US" altLang="zh-CN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has </a:t>
                </a:r>
                <a:r>
                  <a:rPr lang="en-US" altLang="zh-CN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two 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solutions: 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16</m:t>
                        </m:r>
                      </m:den>
                    </m:f>
                    <m:sSup>
                      <m:sSup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 </a:t>
                </a:r>
                <a:r>
                  <a:rPr lang="en-US" altLang="zh-CN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IVP is pathologically posed! </a:t>
                </a:r>
              </a:p>
              <a:p>
                <a:endParaRPr lang="en-US" altLang="zh-CN" sz="2400" dirty="0">
                  <a:solidFill>
                    <a:srgbClr val="FF0000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Example 9: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𝑡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−1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=−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=1</m:t>
                    </m:r>
                  </m:oMath>
                </a14:m>
                <a:endParaRPr lang="en-US" altLang="zh-CN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The IVP has infinitely many solutions.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altLang="zh-CN" sz="2400" dirty="0">
                  <a:solidFill>
                    <a:srgbClr val="FF0000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Example 10: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𝑡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−1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=−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endParaRPr lang="en-US" altLang="zh-CN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The IVP has no solutions.</a:t>
                </a:r>
              </a:p>
              <a:p>
                <a:endParaRPr lang="en-US" altLang="zh-CN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Summary: A pathological IVP may have no solution / more than one solution / infinitely many solutions. </a:t>
                </a: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To determine if an IVP is reasonably posed, we need the existence and uniqueness theorem. 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526" y="1447800"/>
                <a:ext cx="8134349" cy="5210785"/>
              </a:xfrm>
              <a:prstGeom prst="rect">
                <a:avLst/>
              </a:prstGeom>
              <a:blipFill>
                <a:blip r:embed="rId3"/>
                <a:stretch>
                  <a:fillRect l="-1199" r="-1949" b="-17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235297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147"/>
    </mc:Choice>
    <mc:Fallback xmlns="">
      <p:transition spd="slow" advTm="25147"/>
    </mc:Fallback>
  </mc:AlternateContent>
  <p:extLst>
    <p:ext uri="{3A86A75C-4F4B-4683-9AE1-C65F6400EC91}">
      <p14:laserTraceLst xmlns:p14="http://schemas.microsoft.com/office/powerpoint/2010/main">
        <p14:tracePtLst>
          <p14:tracePt t="21960" x="419100" y="5581650"/>
          <p14:tracePt t="22065" x="438150" y="5543550"/>
          <p14:tracePt t="22072" x="469900" y="5492750"/>
          <p14:tracePt t="22082" x="533400" y="5410200"/>
          <p14:tracePt t="22093" x="698500" y="5270500"/>
          <p14:tracePt t="22110" x="1155700" y="4851400"/>
          <p14:tracePt t="22127" x="1670050" y="4387850"/>
          <p14:tracePt t="22144" x="2152650" y="3943350"/>
          <p14:tracePt t="22146" x="2387600" y="3708400"/>
          <p14:tracePt t="22160" x="2590800" y="3511550"/>
          <p14:tracePt t="22177" x="3054350" y="3067050"/>
          <p14:tracePt t="22194" x="3181350" y="2927350"/>
          <p14:tracePt t="22210" x="3194050" y="2908300"/>
          <p14:tracePt t="22249" x="3181350" y="2895600"/>
          <p14:tracePt t="22259" x="3130550" y="2851150"/>
          <p14:tracePt t="22276" x="2978150" y="2730500"/>
          <p14:tracePt t="22293" x="2711450" y="2533650"/>
          <p14:tracePt t="22309" x="2520950" y="2387600"/>
          <p14:tracePt t="22326" x="2400300" y="2343150"/>
          <p14:tracePt t="22344" x="2292350" y="2222500"/>
          <p14:tracePt t="22360" x="2000250" y="1466850"/>
          <p14:tracePt t="22377" x="1663700" y="825500"/>
          <p14:tracePt t="22393" x="1257300" y="146050"/>
          <p14:tracePt t="22410" x="850900" y="0"/>
          <p14:tracePt t="22427" x="590550" y="0"/>
          <p14:tracePt t="22444" x="488950" y="0"/>
          <p14:tracePt t="22460" x="450850" y="0"/>
          <p14:tracePt t="22477" x="431800" y="0"/>
          <p14:tracePt t="22494" x="361950" y="0"/>
          <p14:tracePt t="22509" x="273050" y="0"/>
          <p14:tracePt t="22526" x="177800" y="25400"/>
          <p14:tracePt t="22543" x="95250" y="76200"/>
          <p14:tracePt t="23056" x="317500" y="546100"/>
          <p14:tracePt t="23065" x="596900" y="546100"/>
          <p14:tracePt t="23073" x="768350" y="546100"/>
          <p14:tracePt t="23082" x="850900" y="546100"/>
          <p14:tracePt t="23094" x="901700" y="546100"/>
          <p14:tracePt t="23111" x="939800" y="546100"/>
          <p14:tracePt t="23145" x="901700" y="558800"/>
          <p14:tracePt t="23149" x="857250" y="558800"/>
          <p14:tracePt t="23161" x="565150" y="558800"/>
          <p14:tracePt t="23177" x="31750" y="558800"/>
        </p14:tracePtLst>
      </p14:laserTraceLst>
    </p:ext>
  </p:extLs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AD69010-CC1E-4931-8BC7-A939C54F0B90}"/>
              </a:ext>
            </a:extLst>
          </p:cNvPr>
          <p:cNvSpPr txBox="1"/>
          <p:nvPr/>
        </p:nvSpPr>
        <p:spPr>
          <a:xfrm>
            <a:off x="259079" y="568961"/>
            <a:ext cx="87636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Existence and uniqueness theorem: linear version</a:t>
            </a:r>
            <a:endParaRPr lang="zh-CN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/>
              <p:nvPr/>
            </p:nvSpPr>
            <p:spPr>
              <a:xfrm>
                <a:off x="771526" y="1447800"/>
                <a:ext cx="8134349" cy="37856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Theorem: Consider the IVP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, </m:t>
                      </m:r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altLang="zh-CN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where the ODE is </a:t>
                </a:r>
                <a:r>
                  <a:rPr lang="en-US" altLang="zh-CN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linear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and in its </a:t>
                </a:r>
                <a:r>
                  <a:rPr lang="en-US" altLang="zh-CN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standard form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 Assume that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Both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𝑝</m:t>
                    </m:r>
                    <m:r>
                      <a:rPr lang="en-US" altLang="zh-CN" sz="24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4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zh-CN" sz="24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𝑔</m:t>
                    </m:r>
                    <m:r>
                      <a:rPr lang="en-US" altLang="zh-CN" sz="24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4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zh-CN" sz="24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2400" i="1" dirty="0">
                    <a:solidFill>
                      <a:srgbClr val="0000FF"/>
                    </a:solidFill>
                    <a:latin typeface="Cambria Math" panose="020405030504060302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are </a:t>
                </a:r>
                <a:r>
                  <a:rPr lang="en-US" altLang="zh-CN" sz="2400" dirty="0">
                    <a:solidFill>
                      <a:srgbClr val="CC00CC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continuous</a:t>
                </a:r>
                <a:r>
                  <a:rPr lang="en-US" altLang="zh-CN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on an open interval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4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altLang="zh-CN" sz="24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zh-CN" sz="24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𝑏</m:t>
                    </m:r>
                    <m:r>
                      <a:rPr lang="en-US" altLang="zh-CN" sz="24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 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The open interval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4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altLang="zh-CN" sz="24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zh-CN" sz="24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𝑏</m:t>
                    </m:r>
                    <m:r>
                      <a:rPr lang="en-US" altLang="zh-CN" sz="24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2400" i="1" dirty="0">
                    <a:solidFill>
                      <a:srgbClr val="0000FF"/>
                    </a:solidFill>
                    <a:latin typeface="Cambria Math" panose="020405030504060302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contains the initial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 </a:t>
                </a: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Then there </a:t>
                </a:r>
                <a:r>
                  <a:rPr lang="en-US" altLang="zh-CN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exists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a </a:t>
                </a:r>
                <a:r>
                  <a:rPr lang="en-US" altLang="zh-CN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unique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function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4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zh-CN" sz="24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2400" i="1" dirty="0">
                    <a:solidFill>
                      <a:srgbClr val="0000FF"/>
                    </a:solidFill>
                    <a:latin typeface="Cambria Math" panose="020405030504060302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over the interval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4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altLang="zh-CN" sz="24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zh-CN" sz="24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𝑏</m:t>
                    </m:r>
                    <m:r>
                      <a:rPr lang="en-US" altLang="zh-CN" sz="24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2400" i="1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that solve the IVP. </a:t>
                </a:r>
              </a:p>
              <a:p>
                <a:endParaRPr lang="en-US" altLang="zh-CN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The theorem allows us to </a:t>
                </a:r>
                <a:r>
                  <a:rPr lang="en-US" altLang="zh-CN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determine 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the interval of existence </a:t>
                </a:r>
                <a:r>
                  <a:rPr lang="en-US" altLang="zh-CN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without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solving it. 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526" y="1447800"/>
                <a:ext cx="8134349" cy="3785652"/>
              </a:xfrm>
              <a:prstGeom prst="rect">
                <a:avLst/>
              </a:prstGeom>
              <a:blipFill>
                <a:blip r:embed="rId3"/>
                <a:stretch>
                  <a:fillRect l="-1199" t="-1288" r="-2999" b="-2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615842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147"/>
    </mc:Choice>
    <mc:Fallback xmlns="">
      <p:transition spd="slow" advTm="25147"/>
    </mc:Fallback>
  </mc:AlternateContent>
  <p:extLst>
    <p:ext uri="{3A86A75C-4F4B-4683-9AE1-C65F6400EC91}">
      <p14:laserTraceLst xmlns:p14="http://schemas.microsoft.com/office/powerpoint/2010/main">
        <p14:tracePtLst>
          <p14:tracePt t="21960" x="419100" y="5581650"/>
          <p14:tracePt t="22065" x="438150" y="5543550"/>
          <p14:tracePt t="22072" x="469900" y="5492750"/>
          <p14:tracePt t="22082" x="533400" y="5410200"/>
          <p14:tracePt t="22093" x="698500" y="5270500"/>
          <p14:tracePt t="22110" x="1155700" y="4851400"/>
          <p14:tracePt t="22127" x="1670050" y="4387850"/>
          <p14:tracePt t="22144" x="2152650" y="3943350"/>
          <p14:tracePt t="22146" x="2387600" y="3708400"/>
          <p14:tracePt t="22160" x="2590800" y="3511550"/>
          <p14:tracePt t="22177" x="3054350" y="3067050"/>
          <p14:tracePt t="22194" x="3181350" y="2927350"/>
          <p14:tracePt t="22210" x="3194050" y="2908300"/>
          <p14:tracePt t="22249" x="3181350" y="2895600"/>
          <p14:tracePt t="22259" x="3130550" y="2851150"/>
          <p14:tracePt t="22276" x="2978150" y="2730500"/>
          <p14:tracePt t="22293" x="2711450" y="2533650"/>
          <p14:tracePt t="22309" x="2520950" y="2387600"/>
          <p14:tracePt t="22326" x="2400300" y="2343150"/>
          <p14:tracePt t="22344" x="2292350" y="2222500"/>
          <p14:tracePt t="22360" x="2000250" y="1466850"/>
          <p14:tracePt t="22377" x="1663700" y="825500"/>
          <p14:tracePt t="22393" x="1257300" y="146050"/>
          <p14:tracePt t="22410" x="850900" y="0"/>
          <p14:tracePt t="22427" x="590550" y="0"/>
          <p14:tracePt t="22444" x="488950" y="0"/>
          <p14:tracePt t="22460" x="450850" y="0"/>
          <p14:tracePt t="22477" x="431800" y="0"/>
          <p14:tracePt t="22494" x="361950" y="0"/>
          <p14:tracePt t="22509" x="273050" y="0"/>
          <p14:tracePt t="22526" x="177800" y="25400"/>
          <p14:tracePt t="22543" x="95250" y="76200"/>
          <p14:tracePt t="23056" x="317500" y="546100"/>
          <p14:tracePt t="23065" x="596900" y="546100"/>
          <p14:tracePt t="23073" x="768350" y="546100"/>
          <p14:tracePt t="23082" x="850900" y="546100"/>
          <p14:tracePt t="23094" x="901700" y="546100"/>
          <p14:tracePt t="23111" x="939800" y="546100"/>
          <p14:tracePt t="23145" x="901700" y="558800"/>
          <p14:tracePt t="23149" x="857250" y="558800"/>
          <p14:tracePt t="23161" x="565150" y="558800"/>
          <p14:tracePt t="23177" x="31750" y="558800"/>
        </p14:tracePtLst>
      </p14:laserTraceLst>
    </p:ext>
  </p:extLs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AD69010-CC1E-4931-8BC7-A939C54F0B90}"/>
              </a:ext>
            </a:extLst>
          </p:cNvPr>
          <p:cNvSpPr txBox="1"/>
          <p:nvPr/>
        </p:nvSpPr>
        <p:spPr>
          <a:xfrm>
            <a:off x="259079" y="568961"/>
            <a:ext cx="87636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Existence and uniqueness theorem: linear version</a:t>
            </a:r>
            <a:endParaRPr lang="zh-CN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/>
              <p:nvPr/>
            </p:nvSpPr>
            <p:spPr>
              <a:xfrm>
                <a:off x="771526" y="1447800"/>
                <a:ext cx="8134349" cy="47300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Theorem: Consider the IVP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, </m:t>
                      </m:r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altLang="zh-CN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where the ODE is </a:t>
                </a:r>
                <a:r>
                  <a:rPr lang="en-US" altLang="zh-CN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linear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and in its </a:t>
                </a:r>
                <a:r>
                  <a:rPr lang="en-US" altLang="zh-CN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standard form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 Assume that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Both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𝑝</m:t>
                    </m:r>
                    <m:r>
                      <a:rPr lang="en-US" altLang="zh-CN" sz="24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4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zh-CN" sz="24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𝑔</m:t>
                    </m:r>
                    <m:r>
                      <a:rPr lang="en-US" altLang="zh-CN" sz="24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4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zh-CN" sz="24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2400" i="1" dirty="0">
                    <a:solidFill>
                      <a:srgbClr val="0000FF"/>
                    </a:solidFill>
                    <a:latin typeface="Cambria Math" panose="020405030504060302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are </a:t>
                </a:r>
                <a:r>
                  <a:rPr lang="en-US" altLang="zh-CN" sz="2400" dirty="0">
                    <a:solidFill>
                      <a:srgbClr val="CC00CC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continuous</a:t>
                </a:r>
                <a:r>
                  <a:rPr lang="en-US" altLang="zh-CN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on an open interval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4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altLang="zh-CN" sz="24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zh-CN" sz="24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𝑏</m:t>
                    </m:r>
                    <m:r>
                      <a:rPr lang="en-US" altLang="zh-CN" sz="24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 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The open interval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4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altLang="zh-CN" sz="24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zh-CN" sz="24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𝑏</m:t>
                    </m:r>
                    <m:r>
                      <a:rPr lang="en-US" altLang="zh-CN" sz="24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2400" i="1" dirty="0">
                    <a:solidFill>
                      <a:srgbClr val="0000FF"/>
                    </a:solidFill>
                    <a:latin typeface="Cambria Math" panose="020405030504060302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contains the initial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 </a:t>
                </a: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Then there </a:t>
                </a:r>
                <a:r>
                  <a:rPr lang="en-US" altLang="zh-CN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exists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a </a:t>
                </a:r>
                <a:r>
                  <a:rPr lang="en-US" altLang="zh-CN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unique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function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4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zh-CN" sz="24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2400" i="1" dirty="0">
                    <a:solidFill>
                      <a:srgbClr val="0000FF"/>
                    </a:solidFill>
                    <a:latin typeface="Cambria Math" panose="020405030504060302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over the interval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4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altLang="zh-CN" sz="24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zh-CN" sz="24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𝑏</m:t>
                    </m:r>
                    <m:r>
                      <a:rPr lang="en-US" altLang="zh-CN" sz="24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2400" i="1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that solve the IVP. </a:t>
                </a:r>
              </a:p>
              <a:p>
                <a:endParaRPr lang="en-US" altLang="zh-CN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Example 1.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𝑡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−1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=−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400" b="0" i="0" smtClean="0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e>
                        </m:func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altLang="zh-CN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Standard form: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−1</m:t>
                        </m:r>
                      </m:num>
                      <m:den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den>
                    </m:f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=−</m:t>
                    </m:r>
                    <m:f>
                      <m:f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p>
                        </m:sSup>
                      </m:num>
                      <m:den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den>
                    </m:f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 </a:t>
                </a: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Both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−1</m:t>
                        </m:r>
                      </m:num>
                      <m:den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den>
                    </m:f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and</a:t>
                </a:r>
                <a:r>
                  <a:rPr lang="en-US" altLang="zh-CN" sz="2400" dirty="0">
                    <a:solidFill>
                      <a:srgbClr val="0000FF"/>
                    </a:solidFill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p>
                        </m:sSup>
                      </m:num>
                      <m:den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den>
                    </m:f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blows up at 0.  So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en-US" altLang="zh-CN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is a singular point. 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526" y="1447800"/>
                <a:ext cx="8134349" cy="4730013"/>
              </a:xfrm>
              <a:prstGeom prst="rect">
                <a:avLst/>
              </a:prstGeom>
              <a:blipFill>
                <a:blip r:embed="rId3"/>
                <a:stretch>
                  <a:fillRect l="-1199" t="-1032" r="-2999" b="-2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E9827761-FBF3-D79C-4DDC-4F6D553F6BF2}"/>
              </a:ext>
            </a:extLst>
          </p:cNvPr>
          <p:cNvCxnSpPr/>
          <p:nvPr/>
        </p:nvCxnSpPr>
        <p:spPr>
          <a:xfrm>
            <a:off x="951722" y="6438122"/>
            <a:ext cx="46373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EABF6800-55EF-575A-0F83-750F63D229E5}"/>
              </a:ext>
            </a:extLst>
          </p:cNvPr>
          <p:cNvSpPr/>
          <p:nvPr/>
        </p:nvSpPr>
        <p:spPr>
          <a:xfrm>
            <a:off x="2691978" y="6415262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9D8361-E3F0-049B-CA30-6E743FA03AAF}"/>
              </a:ext>
            </a:extLst>
          </p:cNvPr>
          <p:cNvSpPr txBox="1"/>
          <p:nvPr/>
        </p:nvSpPr>
        <p:spPr>
          <a:xfrm>
            <a:off x="2563994" y="646098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589B0B3-48F2-26F1-6C1B-2FC8FA59C69C}"/>
              </a:ext>
            </a:extLst>
          </p:cNvPr>
          <p:cNvSpPr/>
          <p:nvPr/>
        </p:nvSpPr>
        <p:spPr>
          <a:xfrm>
            <a:off x="3530178" y="6414483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12E302A-1535-DBB6-F0A1-85955742AA30}"/>
                  </a:ext>
                </a:extLst>
              </p:cNvPr>
              <p:cNvSpPr txBox="1"/>
              <p:nvPr/>
            </p:nvSpPr>
            <p:spPr>
              <a:xfrm>
                <a:off x="3275975" y="6459279"/>
                <a:ext cx="5998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e>
                      </m:func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12E302A-1535-DBB6-F0A1-85955742AA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975" y="6459279"/>
                <a:ext cx="59984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23EE417-9AC4-BCCA-F296-8C419C61F7DE}"/>
                  </a:ext>
                </a:extLst>
              </p:cNvPr>
              <p:cNvSpPr txBox="1"/>
              <p:nvPr/>
            </p:nvSpPr>
            <p:spPr>
              <a:xfrm>
                <a:off x="5883347" y="5997614"/>
                <a:ext cx="2975495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Interval of existence is</a:t>
                </a:r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0, ∞</m:t>
                        </m:r>
                      </m:e>
                    </m:d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23EE417-9AC4-BCCA-F296-8C419C61F7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3347" y="5997614"/>
                <a:ext cx="2975495" cy="830997"/>
              </a:xfrm>
              <a:prstGeom prst="rect">
                <a:avLst/>
              </a:prstGeom>
              <a:blipFill>
                <a:blip r:embed="rId5"/>
                <a:stretch>
                  <a:fillRect l="-3074" t="-5882" r="-1844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72597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147"/>
    </mc:Choice>
    <mc:Fallback xmlns="">
      <p:transition spd="slow" advTm="25147"/>
    </mc:Fallback>
  </mc:AlternateContent>
  <p:extLst>
    <p:ext uri="{3A86A75C-4F4B-4683-9AE1-C65F6400EC91}">
      <p14:laserTraceLst xmlns:p14="http://schemas.microsoft.com/office/powerpoint/2010/main">
        <p14:tracePtLst>
          <p14:tracePt t="21960" x="419100" y="5581650"/>
          <p14:tracePt t="22065" x="438150" y="5543550"/>
          <p14:tracePt t="22072" x="469900" y="5492750"/>
          <p14:tracePt t="22082" x="533400" y="5410200"/>
          <p14:tracePt t="22093" x="698500" y="5270500"/>
          <p14:tracePt t="22110" x="1155700" y="4851400"/>
          <p14:tracePt t="22127" x="1670050" y="4387850"/>
          <p14:tracePt t="22144" x="2152650" y="3943350"/>
          <p14:tracePt t="22146" x="2387600" y="3708400"/>
          <p14:tracePt t="22160" x="2590800" y="3511550"/>
          <p14:tracePt t="22177" x="3054350" y="3067050"/>
          <p14:tracePt t="22194" x="3181350" y="2927350"/>
          <p14:tracePt t="22210" x="3194050" y="2908300"/>
          <p14:tracePt t="22249" x="3181350" y="2895600"/>
          <p14:tracePt t="22259" x="3130550" y="2851150"/>
          <p14:tracePt t="22276" x="2978150" y="2730500"/>
          <p14:tracePt t="22293" x="2711450" y="2533650"/>
          <p14:tracePt t="22309" x="2520950" y="2387600"/>
          <p14:tracePt t="22326" x="2400300" y="2343150"/>
          <p14:tracePt t="22344" x="2292350" y="2222500"/>
          <p14:tracePt t="22360" x="2000250" y="1466850"/>
          <p14:tracePt t="22377" x="1663700" y="825500"/>
          <p14:tracePt t="22393" x="1257300" y="146050"/>
          <p14:tracePt t="22410" x="850900" y="0"/>
          <p14:tracePt t="22427" x="590550" y="0"/>
          <p14:tracePt t="22444" x="488950" y="0"/>
          <p14:tracePt t="22460" x="450850" y="0"/>
          <p14:tracePt t="22477" x="431800" y="0"/>
          <p14:tracePt t="22494" x="361950" y="0"/>
          <p14:tracePt t="22509" x="273050" y="0"/>
          <p14:tracePt t="22526" x="177800" y="25400"/>
          <p14:tracePt t="22543" x="95250" y="76200"/>
          <p14:tracePt t="23056" x="317500" y="546100"/>
          <p14:tracePt t="23065" x="596900" y="546100"/>
          <p14:tracePt t="23073" x="768350" y="546100"/>
          <p14:tracePt t="23082" x="850900" y="546100"/>
          <p14:tracePt t="23094" x="901700" y="546100"/>
          <p14:tracePt t="23111" x="939800" y="546100"/>
          <p14:tracePt t="23145" x="901700" y="558800"/>
          <p14:tracePt t="23149" x="857250" y="558800"/>
          <p14:tracePt t="23161" x="565150" y="558800"/>
          <p14:tracePt t="23177" x="31750" y="558800"/>
        </p14:tracePtLst>
      </p14:laserTraceLst>
    </p:ext>
  </p:extLs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AD69010-CC1E-4931-8BC7-A939C54F0B90}"/>
              </a:ext>
            </a:extLst>
          </p:cNvPr>
          <p:cNvSpPr txBox="1"/>
          <p:nvPr/>
        </p:nvSpPr>
        <p:spPr>
          <a:xfrm>
            <a:off x="259079" y="568961"/>
            <a:ext cx="87636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Existence and uniqueness theorem: linear version</a:t>
            </a:r>
            <a:endParaRPr lang="zh-CN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/>
              <p:nvPr/>
            </p:nvSpPr>
            <p:spPr>
              <a:xfrm>
                <a:off x="771526" y="1447800"/>
                <a:ext cx="8134349" cy="54152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Theorem: Consider the IVP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, </m:t>
                      </m:r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altLang="zh-CN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where the ODE is </a:t>
                </a:r>
                <a:r>
                  <a:rPr lang="en-US" altLang="zh-CN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linear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and in its </a:t>
                </a:r>
                <a:r>
                  <a:rPr lang="en-US" altLang="zh-CN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standard form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 Assume that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Both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𝑝</m:t>
                    </m:r>
                    <m:r>
                      <a:rPr lang="en-US" altLang="zh-CN" sz="24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4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zh-CN" sz="24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𝑔</m:t>
                    </m:r>
                    <m:r>
                      <a:rPr lang="en-US" altLang="zh-CN" sz="24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4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zh-CN" sz="24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2400" i="1" dirty="0">
                    <a:solidFill>
                      <a:srgbClr val="0000FF"/>
                    </a:solidFill>
                    <a:latin typeface="Cambria Math" panose="020405030504060302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are </a:t>
                </a:r>
                <a:r>
                  <a:rPr lang="en-US" altLang="zh-CN" sz="2400" dirty="0">
                    <a:solidFill>
                      <a:srgbClr val="CC00CC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continuous</a:t>
                </a:r>
                <a:r>
                  <a:rPr lang="en-US" altLang="zh-CN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on an open interval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4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altLang="zh-CN" sz="24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zh-CN" sz="24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𝑏</m:t>
                    </m:r>
                    <m:r>
                      <a:rPr lang="en-US" altLang="zh-CN" sz="24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 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The open interval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4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altLang="zh-CN" sz="24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zh-CN" sz="24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𝑏</m:t>
                    </m:r>
                    <m:r>
                      <a:rPr lang="en-US" altLang="zh-CN" sz="24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2400" i="1" dirty="0">
                    <a:solidFill>
                      <a:srgbClr val="0000FF"/>
                    </a:solidFill>
                    <a:latin typeface="Cambria Math" panose="020405030504060302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contains the initial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 </a:t>
                </a: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Then there </a:t>
                </a:r>
                <a:r>
                  <a:rPr lang="en-US" altLang="zh-CN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exists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a </a:t>
                </a:r>
                <a:r>
                  <a:rPr lang="en-US" altLang="zh-CN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unique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function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4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zh-CN" sz="24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2400" i="1" dirty="0">
                    <a:solidFill>
                      <a:srgbClr val="0000FF"/>
                    </a:solidFill>
                    <a:latin typeface="Cambria Math" panose="020405030504060302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over the interval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4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altLang="zh-CN" sz="24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zh-CN" sz="24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𝑏</m:t>
                    </m:r>
                    <m:r>
                      <a:rPr lang="en-US" altLang="zh-CN" sz="24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2400" i="1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that solve the IVP. </a:t>
                </a:r>
              </a:p>
              <a:p>
                <a:endParaRPr lang="en-US" altLang="zh-CN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Example 1.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𝑡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−1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=−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400" b="0" i="0" smtClean="0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e>
                        </m:func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altLang="zh-CN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Interval of existence is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0, ∞</m:t>
                        </m:r>
                      </m:e>
                    </m:d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Remark: The solution of the IVP is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that is defined on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−∞, ∞</m:t>
                        </m:r>
                      </m:e>
                    </m:d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But this doesn’t change the fact that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a singular. Generally, we do not worry about the existence near the singular point. The interval of existence is still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0,∞</m:t>
                        </m:r>
                      </m:e>
                    </m:d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526" y="1447800"/>
                <a:ext cx="8134349" cy="5415200"/>
              </a:xfrm>
              <a:prstGeom prst="rect">
                <a:avLst/>
              </a:prstGeom>
              <a:blipFill>
                <a:blip r:embed="rId3"/>
                <a:stretch>
                  <a:fillRect l="-1199" t="-901" r="-2999" b="-15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70905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147"/>
    </mc:Choice>
    <mc:Fallback xmlns="">
      <p:transition spd="slow" advTm="25147"/>
    </mc:Fallback>
  </mc:AlternateContent>
  <p:extLst>
    <p:ext uri="{3A86A75C-4F4B-4683-9AE1-C65F6400EC91}">
      <p14:laserTraceLst xmlns:p14="http://schemas.microsoft.com/office/powerpoint/2010/main">
        <p14:tracePtLst>
          <p14:tracePt t="21960" x="419100" y="5581650"/>
          <p14:tracePt t="22065" x="438150" y="5543550"/>
          <p14:tracePt t="22072" x="469900" y="5492750"/>
          <p14:tracePt t="22082" x="533400" y="5410200"/>
          <p14:tracePt t="22093" x="698500" y="5270500"/>
          <p14:tracePt t="22110" x="1155700" y="4851400"/>
          <p14:tracePt t="22127" x="1670050" y="4387850"/>
          <p14:tracePt t="22144" x="2152650" y="3943350"/>
          <p14:tracePt t="22146" x="2387600" y="3708400"/>
          <p14:tracePt t="22160" x="2590800" y="3511550"/>
          <p14:tracePt t="22177" x="3054350" y="3067050"/>
          <p14:tracePt t="22194" x="3181350" y="2927350"/>
          <p14:tracePt t="22210" x="3194050" y="2908300"/>
          <p14:tracePt t="22249" x="3181350" y="2895600"/>
          <p14:tracePt t="22259" x="3130550" y="2851150"/>
          <p14:tracePt t="22276" x="2978150" y="2730500"/>
          <p14:tracePt t="22293" x="2711450" y="2533650"/>
          <p14:tracePt t="22309" x="2520950" y="2387600"/>
          <p14:tracePt t="22326" x="2400300" y="2343150"/>
          <p14:tracePt t="22344" x="2292350" y="2222500"/>
          <p14:tracePt t="22360" x="2000250" y="1466850"/>
          <p14:tracePt t="22377" x="1663700" y="825500"/>
          <p14:tracePt t="22393" x="1257300" y="146050"/>
          <p14:tracePt t="22410" x="850900" y="0"/>
          <p14:tracePt t="22427" x="590550" y="0"/>
          <p14:tracePt t="22444" x="488950" y="0"/>
          <p14:tracePt t="22460" x="450850" y="0"/>
          <p14:tracePt t="22477" x="431800" y="0"/>
          <p14:tracePt t="22494" x="361950" y="0"/>
          <p14:tracePt t="22509" x="273050" y="0"/>
          <p14:tracePt t="22526" x="177800" y="25400"/>
          <p14:tracePt t="22543" x="95250" y="76200"/>
          <p14:tracePt t="23056" x="317500" y="546100"/>
          <p14:tracePt t="23065" x="596900" y="546100"/>
          <p14:tracePt t="23073" x="768350" y="546100"/>
          <p14:tracePt t="23082" x="850900" y="546100"/>
          <p14:tracePt t="23094" x="901700" y="546100"/>
          <p14:tracePt t="23111" x="939800" y="546100"/>
          <p14:tracePt t="23145" x="901700" y="558800"/>
          <p14:tracePt t="23149" x="857250" y="558800"/>
          <p14:tracePt t="23161" x="565150" y="558800"/>
          <p14:tracePt t="23177" x="31750" y="558800"/>
        </p14:tracePtLst>
      </p14:laserTraceLst>
    </p:ext>
  </p:extLs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AD69010-CC1E-4931-8BC7-A939C54F0B90}"/>
              </a:ext>
            </a:extLst>
          </p:cNvPr>
          <p:cNvSpPr txBox="1"/>
          <p:nvPr/>
        </p:nvSpPr>
        <p:spPr>
          <a:xfrm>
            <a:off x="259079" y="568961"/>
            <a:ext cx="87636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General procedure for interval of existence</a:t>
            </a:r>
            <a:endParaRPr lang="zh-CN" altLang="en-US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/>
              <p:nvPr/>
            </p:nvSpPr>
            <p:spPr>
              <a:xfrm>
                <a:off x="771526" y="1447800"/>
                <a:ext cx="8134349" cy="53934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Tx/>
                  <a:buAutoNum type="arabicPeriod"/>
                </a:pP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Find the standard form. </a:t>
                </a:r>
                <a:b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altLang="zh-CN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pPr marL="457200" indent="-457200">
                  <a:buAutoNum type="arabicPeriod"/>
                </a:pP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Locate the singular points (where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𝑝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or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𝑔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is not continuous). Plot them on the real line to get a series of disjoint open intervals. </a:t>
                </a:r>
              </a:p>
              <a:p>
                <a:pPr marL="457200" indent="-457200">
                  <a:buAutoNum type="arabicPeriod"/>
                </a:pP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Pick the interval that contains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 </a:t>
                </a:r>
              </a:p>
              <a:p>
                <a:pPr marL="457200" indent="-457200">
                  <a:buAutoNum type="arabicPeriod"/>
                </a:pPr>
                <a:endParaRPr lang="en-US" altLang="zh-CN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Example 2.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−3</m:t>
                        </m:r>
                      </m:e>
                    </m:d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400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func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=2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=2.</m:t>
                    </m:r>
                  </m:oMath>
                </a14:m>
                <a:endParaRPr lang="en-US" altLang="zh-CN" sz="2400" b="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pPr marL="457200" indent="-457200">
                  <a:buAutoNum type="arabicPeriod"/>
                </a:pP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The standard form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400" b="0" i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func>
                      </m:num>
                      <m:den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−3</m:t>
                        </m:r>
                      </m:den>
                    </m:f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num>
                      <m:den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−3</m:t>
                        </m:r>
                      </m:den>
                    </m:f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en-US" altLang="zh-CN" sz="2400" i="1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pPr marL="457200" indent="-457200">
                  <a:buAutoNum type="arabicPeriod"/>
                </a:pP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400" i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func>
                      </m:num>
                      <m:den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zh-CN" sz="2400" i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−3</m:t>
                        </m:r>
                      </m:den>
                    </m:f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is not continuous when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&lt;0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=3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 </a:t>
                </a:r>
                <a:b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</a:b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num>
                      <m:den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−3</m:t>
                        </m:r>
                      </m:den>
                    </m:f>
                  </m:oMath>
                </a14:m>
                <a:r>
                  <a:rPr lang="en-US" altLang="zh-CN" sz="2400" i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is not continuous when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=3. </m:t>
                    </m:r>
                  </m:oMath>
                </a14:m>
                <a:endParaRPr lang="en-US" altLang="zh-CN" sz="2400" i="1" dirty="0">
                  <a:solidFill>
                    <a:srgbClr val="0000FF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pPr marL="457200" indent="-457200">
                  <a:buAutoNum type="arabicPeriod"/>
                </a:pPr>
                <a:endParaRPr lang="en-US" altLang="zh-CN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pPr marL="457200" indent="-457200">
                  <a:buAutoNum type="arabicPeriod"/>
                </a:pP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Interval of existence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0, 3</m:t>
                        </m:r>
                      </m:e>
                    </m:d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 </a:t>
                </a: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526" y="1447800"/>
                <a:ext cx="8134349" cy="5393400"/>
              </a:xfrm>
              <a:prstGeom prst="rect">
                <a:avLst/>
              </a:prstGeom>
              <a:blipFill>
                <a:blip r:embed="rId3"/>
                <a:stretch>
                  <a:fillRect l="-1199" t="-9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95601A40-BBEC-6F39-43FF-AC42355FAB6E}"/>
              </a:ext>
            </a:extLst>
          </p:cNvPr>
          <p:cNvCxnSpPr/>
          <p:nvPr/>
        </p:nvCxnSpPr>
        <p:spPr>
          <a:xfrm>
            <a:off x="2109962" y="6049502"/>
            <a:ext cx="46373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0B3085E7-56D1-F5AF-0647-C6721DB3FFEA}"/>
              </a:ext>
            </a:extLst>
          </p:cNvPr>
          <p:cNvSpPr/>
          <p:nvPr/>
        </p:nvSpPr>
        <p:spPr>
          <a:xfrm>
            <a:off x="3850218" y="6026642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F4A7F04-BAD8-8DDC-38A1-14D3287B7A31}"/>
              </a:ext>
            </a:extLst>
          </p:cNvPr>
          <p:cNvSpPr txBox="1"/>
          <p:nvPr/>
        </p:nvSpPr>
        <p:spPr>
          <a:xfrm>
            <a:off x="3722234" y="607236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B389735-F355-0618-3CBE-D39DAF77085D}"/>
              </a:ext>
            </a:extLst>
          </p:cNvPr>
          <p:cNvSpPr/>
          <p:nvPr/>
        </p:nvSpPr>
        <p:spPr>
          <a:xfrm>
            <a:off x="4398858" y="6025863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DAFF95A-6EA4-4E50-0D09-7FAD43359A2B}"/>
                  </a:ext>
                </a:extLst>
              </p:cNvPr>
              <p:cNvSpPr txBox="1"/>
              <p:nvPr/>
            </p:nvSpPr>
            <p:spPr>
              <a:xfrm>
                <a:off x="4243312" y="6063894"/>
                <a:ext cx="3706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1</m:t>
                      </m:r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DAFF95A-6EA4-4E50-0D09-7FAD43359A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3312" y="6063894"/>
                <a:ext cx="37061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3CC93CB0-AD7A-876C-4EEA-B34E477079B4}"/>
                  </a:ext>
                </a:extLst>
              </p14:cNvPr>
              <p14:cNvContentPartPr/>
              <p14:nvPr/>
            </p14:nvContentPartPr>
            <p14:xfrm>
              <a:off x="2196660" y="6015060"/>
              <a:ext cx="1600560" cy="9648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3CC93CB0-AD7A-876C-4EEA-B34E477079B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190540" y="6008940"/>
                <a:ext cx="1612800" cy="108720"/>
              </a:xfrm>
              <a:prstGeom prst="rect">
                <a:avLst/>
              </a:prstGeom>
            </p:spPr>
          </p:pic>
        </mc:Fallback>
      </mc:AlternateContent>
      <p:sp>
        <p:nvSpPr>
          <p:cNvPr id="16" name="Oval 15">
            <a:extLst>
              <a:ext uri="{FF2B5EF4-FFF2-40B4-BE49-F238E27FC236}">
                <a16:creationId xmlns:a16="http://schemas.microsoft.com/office/drawing/2014/main" id="{B5C23050-6C96-4983-9B38-19EB3C03DA0D}"/>
              </a:ext>
            </a:extLst>
          </p:cNvPr>
          <p:cNvSpPr/>
          <p:nvPr/>
        </p:nvSpPr>
        <p:spPr>
          <a:xfrm>
            <a:off x="5421495" y="6024940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B0A2931-148D-2133-E810-BC0FCBCFDA3E}"/>
              </a:ext>
            </a:extLst>
          </p:cNvPr>
          <p:cNvSpPr txBox="1"/>
          <p:nvPr/>
        </p:nvSpPr>
        <p:spPr>
          <a:xfrm>
            <a:off x="5293511" y="607065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97510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147"/>
    </mc:Choice>
    <mc:Fallback xmlns="">
      <p:transition spd="slow" advTm="25147"/>
    </mc:Fallback>
  </mc:AlternateContent>
  <p:extLst>
    <p:ext uri="{3A86A75C-4F4B-4683-9AE1-C65F6400EC91}">
      <p14:laserTraceLst xmlns:p14="http://schemas.microsoft.com/office/powerpoint/2010/main">
        <p14:tracePtLst>
          <p14:tracePt t="21960" x="419100" y="5581650"/>
          <p14:tracePt t="22065" x="438150" y="5543550"/>
          <p14:tracePt t="22072" x="469900" y="5492750"/>
          <p14:tracePt t="22082" x="533400" y="5410200"/>
          <p14:tracePt t="22093" x="698500" y="5270500"/>
          <p14:tracePt t="22110" x="1155700" y="4851400"/>
          <p14:tracePt t="22127" x="1670050" y="4387850"/>
          <p14:tracePt t="22144" x="2152650" y="3943350"/>
          <p14:tracePt t="22146" x="2387600" y="3708400"/>
          <p14:tracePt t="22160" x="2590800" y="3511550"/>
          <p14:tracePt t="22177" x="3054350" y="3067050"/>
          <p14:tracePt t="22194" x="3181350" y="2927350"/>
          <p14:tracePt t="22210" x="3194050" y="2908300"/>
          <p14:tracePt t="22249" x="3181350" y="2895600"/>
          <p14:tracePt t="22259" x="3130550" y="2851150"/>
          <p14:tracePt t="22276" x="2978150" y="2730500"/>
          <p14:tracePt t="22293" x="2711450" y="2533650"/>
          <p14:tracePt t="22309" x="2520950" y="2387600"/>
          <p14:tracePt t="22326" x="2400300" y="2343150"/>
          <p14:tracePt t="22344" x="2292350" y="2222500"/>
          <p14:tracePt t="22360" x="2000250" y="1466850"/>
          <p14:tracePt t="22377" x="1663700" y="825500"/>
          <p14:tracePt t="22393" x="1257300" y="146050"/>
          <p14:tracePt t="22410" x="850900" y="0"/>
          <p14:tracePt t="22427" x="590550" y="0"/>
          <p14:tracePt t="22444" x="488950" y="0"/>
          <p14:tracePt t="22460" x="450850" y="0"/>
          <p14:tracePt t="22477" x="431800" y="0"/>
          <p14:tracePt t="22494" x="361950" y="0"/>
          <p14:tracePt t="22509" x="273050" y="0"/>
          <p14:tracePt t="22526" x="177800" y="25400"/>
          <p14:tracePt t="22543" x="95250" y="76200"/>
          <p14:tracePt t="23056" x="317500" y="546100"/>
          <p14:tracePt t="23065" x="596900" y="546100"/>
          <p14:tracePt t="23073" x="768350" y="546100"/>
          <p14:tracePt t="23082" x="850900" y="546100"/>
          <p14:tracePt t="23094" x="901700" y="546100"/>
          <p14:tracePt t="23111" x="939800" y="546100"/>
          <p14:tracePt t="23145" x="901700" y="558800"/>
          <p14:tracePt t="23149" x="857250" y="558800"/>
          <p14:tracePt t="23161" x="565150" y="558800"/>
          <p14:tracePt t="23177" x="31750" y="558800"/>
        </p14:tracePtLst>
      </p14:laserTraceLst>
    </p:ext>
  </p:extLs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4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2270</TotalTime>
  <Words>1877</Words>
  <Application>Microsoft Office PowerPoint</Application>
  <PresentationFormat>On-screen Show (4:3)</PresentationFormat>
  <Paragraphs>170</Paragraphs>
  <Slides>15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Tahoma</vt:lpstr>
      <vt:lpstr>Times New Roman</vt:lpstr>
      <vt:lpstr>Office Theme</vt:lpstr>
      <vt:lpstr>Introduction to Differential Equations - Lecture 4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Volkov CL</dc:creator>
  <cp:lastModifiedBy>Fei Qi</cp:lastModifiedBy>
  <cp:revision>55</cp:revision>
  <cp:lastPrinted>2024-01-05T22:45:33Z</cp:lastPrinted>
  <dcterms:created xsi:type="dcterms:W3CDTF">2019-08-09T22:30:31Z</dcterms:created>
  <dcterms:modified xsi:type="dcterms:W3CDTF">2024-01-23T20:25:11Z</dcterms:modified>
</cp:coreProperties>
</file>