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4" r:id="rId2"/>
    <p:sldId id="394" r:id="rId3"/>
    <p:sldId id="399" r:id="rId4"/>
    <p:sldId id="400" r:id="rId5"/>
    <p:sldId id="401" r:id="rId6"/>
    <p:sldId id="402" r:id="rId7"/>
    <p:sldId id="404" r:id="rId8"/>
    <p:sldId id="405" r:id="rId9"/>
    <p:sldId id="406" r:id="rId10"/>
    <p:sldId id="369" r:id="rId11"/>
    <p:sldId id="407" r:id="rId12"/>
    <p:sldId id="409" r:id="rId13"/>
    <p:sldId id="408" r:id="rId14"/>
    <p:sldId id="410" r:id="rId15"/>
    <p:sldId id="411" r:id="rId16"/>
    <p:sldId id="412" r:id="rId17"/>
    <p:sldId id="413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EC008D"/>
    <a:srgbClr val="CC00FF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3FB2D-437D-41FE-BE8B-910C4EA8A642}" v="151" dt="2024-01-26T03:40:08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9" d="100"/>
          <a:sy n="109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BBA3FB2D-437D-41FE-BE8B-910C4EA8A642}"/>
    <pc:docChg chg="undo custSel delSld modSld">
      <pc:chgData name="Fei Qi" userId="3a0329be-6602-4f64-938f-1fc3eca2c3af" providerId="ADAL" clId="{BBA3FB2D-437D-41FE-BE8B-910C4EA8A642}" dt="2024-01-26T03:40:09.733" v="382" actId="1076"/>
      <pc:docMkLst>
        <pc:docMk/>
      </pc:docMkLst>
      <pc:sldChg chg="addSp modSp mod modAnim">
        <pc:chgData name="Fei Qi" userId="3a0329be-6602-4f64-938f-1fc3eca2c3af" providerId="ADAL" clId="{BBA3FB2D-437D-41FE-BE8B-910C4EA8A642}" dt="2024-01-26T03:22:23.588" v="249" actId="14100"/>
        <pc:sldMkLst>
          <pc:docMk/>
          <pc:sldMk cId="395474193" sldId="369"/>
        </pc:sldMkLst>
        <pc:spChg chg="add mod">
          <ac:chgData name="Fei Qi" userId="3a0329be-6602-4f64-938f-1fc3eca2c3af" providerId="ADAL" clId="{BBA3FB2D-437D-41FE-BE8B-910C4EA8A642}" dt="2024-01-26T03:21:46.652" v="218" actId="1036"/>
          <ac:spMkLst>
            <pc:docMk/>
            <pc:sldMk cId="395474193" sldId="369"/>
            <ac:spMk id="2" creationId="{18C4BC97-6D04-E27D-7E98-83FB14782319}"/>
          </ac:spMkLst>
        </pc:spChg>
        <pc:spChg chg="add mod">
          <ac:chgData name="Fei Qi" userId="3a0329be-6602-4f64-938f-1fc3eca2c3af" providerId="ADAL" clId="{BBA3FB2D-437D-41FE-BE8B-910C4EA8A642}" dt="2024-01-26T03:21:51.245" v="221" actId="14100"/>
          <ac:spMkLst>
            <pc:docMk/>
            <pc:sldMk cId="395474193" sldId="369"/>
            <ac:spMk id="3" creationId="{FFFF96F8-7D8B-8218-BE0B-C37556E4FF2D}"/>
          </ac:spMkLst>
        </pc:spChg>
        <pc:spChg chg="add mod">
          <ac:chgData name="Fei Qi" userId="3a0329be-6602-4f64-938f-1fc3eca2c3af" providerId="ADAL" clId="{BBA3FB2D-437D-41FE-BE8B-910C4EA8A642}" dt="2024-01-26T03:21:53.108" v="223" actId="1076"/>
          <ac:spMkLst>
            <pc:docMk/>
            <pc:sldMk cId="395474193" sldId="369"/>
            <ac:spMk id="4" creationId="{997034C6-9BC4-62FC-8FDC-D703F37AA7AC}"/>
          </ac:spMkLst>
        </pc:spChg>
        <pc:spChg chg="add mod">
          <ac:chgData name="Fei Qi" userId="3a0329be-6602-4f64-938f-1fc3eca2c3af" providerId="ADAL" clId="{BBA3FB2D-437D-41FE-BE8B-910C4EA8A642}" dt="2024-01-26T03:21:58.190" v="226" actId="14100"/>
          <ac:spMkLst>
            <pc:docMk/>
            <pc:sldMk cId="395474193" sldId="369"/>
            <ac:spMk id="6" creationId="{A0325A56-078C-EA3A-6FA0-F536FBC07C7A}"/>
          </ac:spMkLst>
        </pc:spChg>
        <pc:spChg chg="add mod">
          <ac:chgData name="Fei Qi" userId="3a0329be-6602-4f64-938f-1fc3eca2c3af" providerId="ADAL" clId="{BBA3FB2D-437D-41FE-BE8B-910C4EA8A642}" dt="2024-01-26T03:22:01.543" v="229" actId="14100"/>
          <ac:spMkLst>
            <pc:docMk/>
            <pc:sldMk cId="395474193" sldId="369"/>
            <ac:spMk id="7" creationId="{E21C205D-6137-2AAC-2D63-C3B48816C2C5}"/>
          </ac:spMkLst>
        </pc:spChg>
        <pc:spChg chg="add mod">
          <ac:chgData name="Fei Qi" userId="3a0329be-6602-4f64-938f-1fc3eca2c3af" providerId="ADAL" clId="{BBA3FB2D-437D-41FE-BE8B-910C4EA8A642}" dt="2024-01-26T03:22:04.342" v="232" actId="14100"/>
          <ac:spMkLst>
            <pc:docMk/>
            <pc:sldMk cId="395474193" sldId="369"/>
            <ac:spMk id="8" creationId="{07AC7430-568B-87FF-401B-B79C70D7573E}"/>
          </ac:spMkLst>
        </pc:spChg>
        <pc:spChg chg="add mod">
          <ac:chgData name="Fei Qi" userId="3a0329be-6602-4f64-938f-1fc3eca2c3af" providerId="ADAL" clId="{BBA3FB2D-437D-41FE-BE8B-910C4EA8A642}" dt="2024-01-26T03:22:12.093" v="240" actId="1036"/>
          <ac:spMkLst>
            <pc:docMk/>
            <pc:sldMk cId="395474193" sldId="369"/>
            <ac:spMk id="10" creationId="{E93C3A1B-1142-7754-04C7-E21D3110F7CD}"/>
          </ac:spMkLst>
        </pc:spChg>
        <pc:spChg chg="add mod">
          <ac:chgData name="Fei Qi" userId="3a0329be-6602-4f64-938f-1fc3eca2c3af" providerId="ADAL" clId="{BBA3FB2D-437D-41FE-BE8B-910C4EA8A642}" dt="2024-01-26T03:22:16.004" v="243" actId="14100"/>
          <ac:spMkLst>
            <pc:docMk/>
            <pc:sldMk cId="395474193" sldId="369"/>
            <ac:spMk id="11" creationId="{BDE688E7-B8D7-3FB6-8388-54BF98DDBD85}"/>
          </ac:spMkLst>
        </pc:spChg>
        <pc:spChg chg="add mod">
          <ac:chgData name="Fei Qi" userId="3a0329be-6602-4f64-938f-1fc3eca2c3af" providerId="ADAL" clId="{BBA3FB2D-437D-41FE-BE8B-910C4EA8A642}" dt="2024-01-26T03:22:19.287" v="246" actId="14100"/>
          <ac:spMkLst>
            <pc:docMk/>
            <pc:sldMk cId="395474193" sldId="369"/>
            <ac:spMk id="12" creationId="{9B9C0E66-F2D7-3ED4-79D4-E293692C9C74}"/>
          </ac:spMkLst>
        </pc:spChg>
        <pc:spChg chg="add mod">
          <ac:chgData name="Fei Qi" userId="3a0329be-6602-4f64-938f-1fc3eca2c3af" providerId="ADAL" clId="{BBA3FB2D-437D-41FE-BE8B-910C4EA8A642}" dt="2024-01-26T03:22:23.588" v="249" actId="14100"/>
          <ac:spMkLst>
            <pc:docMk/>
            <pc:sldMk cId="395474193" sldId="369"/>
            <ac:spMk id="13" creationId="{431085B1-97F5-9F29-57EC-90EF39B553EB}"/>
          </ac:spMkLst>
        </pc:spChg>
      </pc:sldChg>
      <pc:sldChg chg="addSp modSp mod modAnim">
        <pc:chgData name="Fei Qi" userId="3a0329be-6602-4f64-938f-1fc3eca2c3af" providerId="ADAL" clId="{BBA3FB2D-437D-41FE-BE8B-910C4EA8A642}" dt="2024-01-26T03:12:03.308" v="32" actId="1076"/>
        <pc:sldMkLst>
          <pc:docMk/>
          <pc:sldMk cId="70905229" sldId="394"/>
        </pc:sldMkLst>
        <pc:spChg chg="mod">
          <ac:chgData name="Fei Qi" userId="3a0329be-6602-4f64-938f-1fc3eca2c3af" providerId="ADAL" clId="{BBA3FB2D-437D-41FE-BE8B-910C4EA8A642}" dt="2024-01-26T03:11:14.517" v="18" actId="1036"/>
          <ac:spMkLst>
            <pc:docMk/>
            <pc:sldMk cId="70905229" sldId="394"/>
            <ac:spMk id="7" creationId="{DB04992C-0829-15E6-5171-ED7DF1B13DA9}"/>
          </ac:spMkLst>
        </pc:spChg>
        <pc:spChg chg="add mod">
          <ac:chgData name="Fei Qi" userId="3a0329be-6602-4f64-938f-1fc3eca2c3af" providerId="ADAL" clId="{BBA3FB2D-437D-41FE-BE8B-910C4EA8A642}" dt="2024-01-26T03:11:22.960" v="21" actId="14100"/>
          <ac:spMkLst>
            <pc:docMk/>
            <pc:sldMk cId="70905229" sldId="394"/>
            <ac:spMk id="8" creationId="{F9ED4153-5D88-C7AA-FF3C-7EE356D9AC3E}"/>
          </ac:spMkLst>
        </pc:spChg>
        <pc:spChg chg="mod">
          <ac:chgData name="Fei Qi" userId="3a0329be-6602-4f64-938f-1fc3eca2c3af" providerId="ADAL" clId="{BBA3FB2D-437D-41FE-BE8B-910C4EA8A642}" dt="2024-01-26T03:11:00.677" v="7" actId="108"/>
          <ac:spMkLst>
            <pc:docMk/>
            <pc:sldMk cId="70905229" sldId="394"/>
            <ac:spMk id="9" creationId="{7B79891C-44AC-42CB-B666-2D8C18C8DBDF}"/>
          </ac:spMkLst>
        </pc:spChg>
        <pc:spChg chg="add mod">
          <ac:chgData name="Fei Qi" userId="3a0329be-6602-4f64-938f-1fc3eca2c3af" providerId="ADAL" clId="{BBA3FB2D-437D-41FE-BE8B-910C4EA8A642}" dt="2024-01-26T03:11:29.901" v="24" actId="14100"/>
          <ac:spMkLst>
            <pc:docMk/>
            <pc:sldMk cId="70905229" sldId="394"/>
            <ac:spMk id="10" creationId="{2507D95B-C596-8AFB-67C8-DC4712ECF7A1}"/>
          </ac:spMkLst>
        </pc:spChg>
        <pc:spChg chg="add mod">
          <ac:chgData name="Fei Qi" userId="3a0329be-6602-4f64-938f-1fc3eca2c3af" providerId="ADAL" clId="{BBA3FB2D-437D-41FE-BE8B-910C4EA8A642}" dt="2024-01-26T03:12:03.308" v="32" actId="1076"/>
          <ac:spMkLst>
            <pc:docMk/>
            <pc:sldMk cId="70905229" sldId="394"/>
            <ac:spMk id="11" creationId="{6138428B-B737-5E0A-3CF9-DCB8A8073FCE}"/>
          </ac:spMkLst>
        </pc:spChg>
      </pc:sldChg>
      <pc:sldChg chg="addSp modSp mod modAnim">
        <pc:chgData name="Fei Qi" userId="3a0329be-6602-4f64-938f-1fc3eca2c3af" providerId="ADAL" clId="{BBA3FB2D-437D-41FE-BE8B-910C4EA8A642}" dt="2024-01-26T03:15:18.607" v="72"/>
        <pc:sldMkLst>
          <pc:docMk/>
          <pc:sldMk cId="588733355" sldId="399"/>
        </pc:sldMkLst>
        <pc:spChg chg="add mod">
          <ac:chgData name="Fei Qi" userId="3a0329be-6602-4f64-938f-1fc3eca2c3af" providerId="ADAL" clId="{BBA3FB2D-437D-41FE-BE8B-910C4EA8A642}" dt="2024-01-26T03:12:26.045" v="44" actId="1035"/>
          <ac:spMkLst>
            <pc:docMk/>
            <pc:sldMk cId="588733355" sldId="399"/>
            <ac:spMk id="2" creationId="{336357CC-7443-F375-A044-CF2429B842A7}"/>
          </ac:spMkLst>
        </pc:spChg>
        <pc:spChg chg="add mod">
          <ac:chgData name="Fei Qi" userId="3a0329be-6602-4f64-938f-1fc3eca2c3af" providerId="ADAL" clId="{BBA3FB2D-437D-41FE-BE8B-910C4EA8A642}" dt="2024-01-26T03:12:36.205" v="49" actId="14100"/>
          <ac:spMkLst>
            <pc:docMk/>
            <pc:sldMk cId="588733355" sldId="399"/>
            <ac:spMk id="6" creationId="{D0C9C280-0F9B-C73C-EF9F-B6DA2FAACEBD}"/>
          </ac:spMkLst>
        </pc:spChg>
        <pc:spChg chg="add mod">
          <ac:chgData name="Fei Qi" userId="3a0329be-6602-4f64-938f-1fc3eca2c3af" providerId="ADAL" clId="{BBA3FB2D-437D-41FE-BE8B-910C4EA8A642}" dt="2024-01-26T03:12:28.709" v="46"/>
          <ac:spMkLst>
            <pc:docMk/>
            <pc:sldMk cId="588733355" sldId="399"/>
            <ac:spMk id="7" creationId="{2391A1E3-D97F-94FD-0B88-9EA29E453B7E}"/>
          </ac:spMkLst>
        </pc:spChg>
        <pc:spChg chg="add mod">
          <ac:chgData name="Fei Qi" userId="3a0329be-6602-4f64-938f-1fc3eca2c3af" providerId="ADAL" clId="{BBA3FB2D-437D-41FE-BE8B-910C4EA8A642}" dt="2024-01-26T03:14:54.238" v="65" actId="1076"/>
          <ac:spMkLst>
            <pc:docMk/>
            <pc:sldMk cId="588733355" sldId="399"/>
            <ac:spMk id="10" creationId="{272D2D91-F0C9-423C-CCDB-07BFEABB920E}"/>
          </ac:spMkLst>
        </pc:spChg>
        <pc:spChg chg="add mod">
          <ac:chgData name="Fei Qi" userId="3a0329be-6602-4f64-938f-1fc3eca2c3af" providerId="ADAL" clId="{BBA3FB2D-437D-41FE-BE8B-910C4EA8A642}" dt="2024-01-26T03:15:03.167" v="68" actId="14100"/>
          <ac:spMkLst>
            <pc:docMk/>
            <pc:sldMk cId="588733355" sldId="399"/>
            <ac:spMk id="12" creationId="{572813CB-5519-9E58-50F0-DE251DCB6939}"/>
          </ac:spMkLst>
        </pc:spChg>
        <pc:spChg chg="add mod">
          <ac:chgData name="Fei Qi" userId="3a0329be-6602-4f64-938f-1fc3eca2c3af" providerId="ADAL" clId="{BBA3FB2D-437D-41FE-BE8B-910C4EA8A642}" dt="2024-01-26T03:15:08.847" v="71" actId="14100"/>
          <ac:spMkLst>
            <pc:docMk/>
            <pc:sldMk cId="588733355" sldId="399"/>
            <ac:spMk id="13" creationId="{C13A2D24-BFB7-7630-8C35-33496A349910}"/>
          </ac:spMkLst>
        </pc:spChg>
        <pc:spChg chg="ord">
          <ac:chgData name="Fei Qi" userId="3a0329be-6602-4f64-938f-1fc3eca2c3af" providerId="ADAL" clId="{BBA3FB2D-437D-41FE-BE8B-910C4EA8A642}" dt="2024-01-26T03:14:01.196" v="55" actId="167"/>
          <ac:spMkLst>
            <pc:docMk/>
            <pc:sldMk cId="588733355" sldId="399"/>
            <ac:spMk id="26" creationId="{4DC91FB6-D5A2-A0D4-6AA5-02FA99501F7B}"/>
          </ac:spMkLst>
        </pc:spChg>
        <pc:spChg chg="ord">
          <ac:chgData name="Fei Qi" userId="3a0329be-6602-4f64-938f-1fc3eca2c3af" providerId="ADAL" clId="{BBA3FB2D-437D-41FE-BE8B-910C4EA8A642}" dt="2024-01-26T03:14:05.996" v="56" actId="167"/>
          <ac:spMkLst>
            <pc:docMk/>
            <pc:sldMk cId="588733355" sldId="399"/>
            <ac:spMk id="27" creationId="{4DC91FB6-D5A2-A0D4-6AA5-02FA99501F7B}"/>
          </ac:spMkLst>
        </pc:spChg>
      </pc:sldChg>
      <pc:sldChg chg="addSp modSp mod modAnim">
        <pc:chgData name="Fei Qi" userId="3a0329be-6602-4f64-938f-1fc3eca2c3af" providerId="ADAL" clId="{BBA3FB2D-437D-41FE-BE8B-910C4EA8A642}" dt="2024-01-26T03:15:57.933" v="87" actId="14100"/>
        <pc:sldMkLst>
          <pc:docMk/>
          <pc:sldMk cId="3815918159" sldId="400"/>
        </pc:sldMkLst>
        <pc:spChg chg="add mod">
          <ac:chgData name="Fei Qi" userId="3a0329be-6602-4f64-938f-1fc3eca2c3af" providerId="ADAL" clId="{BBA3FB2D-437D-41FE-BE8B-910C4EA8A642}" dt="2024-01-26T03:15:47.861" v="80" actId="1036"/>
          <ac:spMkLst>
            <pc:docMk/>
            <pc:sldMk cId="3815918159" sldId="400"/>
            <ac:spMk id="2" creationId="{847FDD3B-D0A9-2CBB-2B07-194516C1DCC4}"/>
          </ac:spMkLst>
        </pc:spChg>
        <pc:spChg chg="add mod">
          <ac:chgData name="Fei Qi" userId="3a0329be-6602-4f64-938f-1fc3eca2c3af" providerId="ADAL" clId="{BBA3FB2D-437D-41FE-BE8B-910C4EA8A642}" dt="2024-01-26T03:15:49.644" v="81" actId="1035"/>
          <ac:spMkLst>
            <pc:docMk/>
            <pc:sldMk cId="3815918159" sldId="400"/>
            <ac:spMk id="3" creationId="{0D491AEF-F9E0-0AC6-654F-B632A7A08304}"/>
          </ac:spMkLst>
        </pc:spChg>
        <pc:spChg chg="add mod">
          <ac:chgData name="Fei Qi" userId="3a0329be-6602-4f64-938f-1fc3eca2c3af" providerId="ADAL" clId="{BBA3FB2D-437D-41FE-BE8B-910C4EA8A642}" dt="2024-01-26T03:15:53.269" v="84" actId="1076"/>
          <ac:spMkLst>
            <pc:docMk/>
            <pc:sldMk cId="3815918159" sldId="400"/>
            <ac:spMk id="4" creationId="{91815929-6828-0C0C-53A7-C43713991CCC}"/>
          </ac:spMkLst>
        </pc:spChg>
        <pc:spChg chg="add mod">
          <ac:chgData name="Fei Qi" userId="3a0329be-6602-4f64-938f-1fc3eca2c3af" providerId="ADAL" clId="{BBA3FB2D-437D-41FE-BE8B-910C4EA8A642}" dt="2024-01-26T03:15:57.933" v="87" actId="14100"/>
          <ac:spMkLst>
            <pc:docMk/>
            <pc:sldMk cId="3815918159" sldId="400"/>
            <ac:spMk id="6" creationId="{6D4F8E8A-D08E-48B9-7BE7-16EFCC451896}"/>
          </ac:spMkLst>
        </pc:spChg>
      </pc:sldChg>
      <pc:sldChg chg="addSp modSp mod modAnim">
        <pc:chgData name="Fei Qi" userId="3a0329be-6602-4f64-938f-1fc3eca2c3af" providerId="ADAL" clId="{BBA3FB2D-437D-41FE-BE8B-910C4EA8A642}" dt="2024-01-26T03:17:14.071" v="118" actId="1036"/>
        <pc:sldMkLst>
          <pc:docMk/>
          <pc:sldMk cId="3431052280" sldId="401"/>
        </pc:sldMkLst>
        <pc:spChg chg="add mod">
          <ac:chgData name="Fei Qi" userId="3a0329be-6602-4f64-938f-1fc3eca2c3af" providerId="ADAL" clId="{BBA3FB2D-437D-41FE-BE8B-910C4EA8A642}" dt="2024-01-26T03:16:10.213" v="95" actId="1036"/>
          <ac:spMkLst>
            <pc:docMk/>
            <pc:sldMk cId="3431052280" sldId="401"/>
            <ac:spMk id="2" creationId="{AB16E8A8-99FE-C183-B04D-33298ECA3AD7}"/>
          </ac:spMkLst>
        </pc:spChg>
        <pc:spChg chg="add mod">
          <ac:chgData name="Fei Qi" userId="3a0329be-6602-4f64-938f-1fc3eca2c3af" providerId="ADAL" clId="{BBA3FB2D-437D-41FE-BE8B-910C4EA8A642}" dt="2024-01-26T03:16:13.917" v="98" actId="14100"/>
          <ac:spMkLst>
            <pc:docMk/>
            <pc:sldMk cId="3431052280" sldId="401"/>
            <ac:spMk id="6" creationId="{F70271BD-EFFD-8C74-D7CC-F0F91280306E}"/>
          </ac:spMkLst>
        </pc:spChg>
        <pc:spChg chg="add mod">
          <ac:chgData name="Fei Qi" userId="3a0329be-6602-4f64-938f-1fc3eca2c3af" providerId="ADAL" clId="{BBA3FB2D-437D-41FE-BE8B-910C4EA8A642}" dt="2024-01-26T03:16:50.325" v="106" actId="1076"/>
          <ac:spMkLst>
            <pc:docMk/>
            <pc:sldMk cId="3431052280" sldId="401"/>
            <ac:spMk id="7" creationId="{8695F3D7-4293-D7C2-03FF-EEDB102AB498}"/>
          </ac:spMkLst>
        </pc:spChg>
        <pc:spChg chg="add mod">
          <ac:chgData name="Fei Qi" userId="3a0329be-6602-4f64-938f-1fc3eca2c3af" providerId="ADAL" clId="{BBA3FB2D-437D-41FE-BE8B-910C4EA8A642}" dt="2024-01-26T03:17:01.824" v="110" actId="14100"/>
          <ac:spMkLst>
            <pc:docMk/>
            <pc:sldMk cId="3431052280" sldId="401"/>
            <ac:spMk id="8" creationId="{9C67CF88-BE44-E2BE-56C5-5B9A65655382}"/>
          </ac:spMkLst>
        </pc:spChg>
        <pc:spChg chg="add mod">
          <ac:chgData name="Fei Qi" userId="3a0329be-6602-4f64-938f-1fc3eca2c3af" providerId="ADAL" clId="{BBA3FB2D-437D-41FE-BE8B-910C4EA8A642}" dt="2024-01-26T03:17:14.071" v="118" actId="1036"/>
          <ac:spMkLst>
            <pc:docMk/>
            <pc:sldMk cId="3431052280" sldId="401"/>
            <ac:spMk id="10" creationId="{A0C669A3-E164-4B2A-787E-A565B01183F1}"/>
          </ac:spMkLst>
        </pc:spChg>
      </pc:sldChg>
      <pc:sldChg chg="addSp modSp mod modAnim">
        <pc:chgData name="Fei Qi" userId="3a0329be-6602-4f64-938f-1fc3eca2c3af" providerId="ADAL" clId="{BBA3FB2D-437D-41FE-BE8B-910C4EA8A642}" dt="2024-01-26T03:18:11.726" v="135" actId="14100"/>
        <pc:sldMkLst>
          <pc:docMk/>
          <pc:sldMk cId="3162077448" sldId="402"/>
        </pc:sldMkLst>
        <pc:spChg chg="add mod">
          <ac:chgData name="Fei Qi" userId="3a0329be-6602-4f64-938f-1fc3eca2c3af" providerId="ADAL" clId="{BBA3FB2D-437D-41FE-BE8B-910C4EA8A642}" dt="2024-01-26T03:17:37.900" v="122" actId="14100"/>
          <ac:spMkLst>
            <pc:docMk/>
            <pc:sldMk cId="3162077448" sldId="402"/>
            <ac:spMk id="6" creationId="{2EA91AAE-9143-467E-F81A-2240C9E3B302}"/>
          </ac:spMkLst>
        </pc:spChg>
        <pc:spChg chg="add mod">
          <ac:chgData name="Fei Qi" userId="3a0329be-6602-4f64-938f-1fc3eca2c3af" providerId="ADAL" clId="{BBA3FB2D-437D-41FE-BE8B-910C4EA8A642}" dt="2024-01-26T03:17:57.661" v="128" actId="14100"/>
          <ac:spMkLst>
            <pc:docMk/>
            <pc:sldMk cId="3162077448" sldId="402"/>
            <ac:spMk id="7" creationId="{EF382B33-13BF-386A-4F21-437FC4BFA2A1}"/>
          </ac:spMkLst>
        </pc:spChg>
        <pc:spChg chg="add mod">
          <ac:chgData name="Fei Qi" userId="3a0329be-6602-4f64-938f-1fc3eca2c3af" providerId="ADAL" clId="{BBA3FB2D-437D-41FE-BE8B-910C4EA8A642}" dt="2024-01-26T03:18:06.904" v="132" actId="14100"/>
          <ac:spMkLst>
            <pc:docMk/>
            <pc:sldMk cId="3162077448" sldId="402"/>
            <ac:spMk id="8" creationId="{B1312192-BD1A-04AF-DD47-28F012ACEF6C}"/>
          </ac:spMkLst>
        </pc:spChg>
        <pc:spChg chg="add mod">
          <ac:chgData name="Fei Qi" userId="3a0329be-6602-4f64-938f-1fc3eca2c3af" providerId="ADAL" clId="{BBA3FB2D-437D-41FE-BE8B-910C4EA8A642}" dt="2024-01-26T03:18:11.726" v="135" actId="14100"/>
          <ac:spMkLst>
            <pc:docMk/>
            <pc:sldMk cId="3162077448" sldId="402"/>
            <ac:spMk id="10" creationId="{4373C3B1-1099-A4DF-7611-14D1B2F48A01}"/>
          </ac:spMkLst>
        </pc:spChg>
      </pc:sldChg>
      <pc:sldChg chg="modSp del mod">
        <pc:chgData name="Fei Qi" userId="3a0329be-6602-4f64-938f-1fc3eca2c3af" providerId="ADAL" clId="{BBA3FB2D-437D-41FE-BE8B-910C4EA8A642}" dt="2024-01-26T03:18:51.673" v="150" actId="47"/>
        <pc:sldMkLst>
          <pc:docMk/>
          <pc:sldMk cId="3879967478" sldId="403"/>
        </pc:sldMkLst>
        <pc:spChg chg="mod">
          <ac:chgData name="Fei Qi" userId="3a0329be-6602-4f64-938f-1fc3eca2c3af" providerId="ADAL" clId="{BBA3FB2D-437D-41FE-BE8B-910C4EA8A642}" dt="2024-01-26T03:18:43.769" v="149" actId="20577"/>
          <ac:spMkLst>
            <pc:docMk/>
            <pc:sldMk cId="3879967478" sldId="403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BBA3FB2D-437D-41FE-BE8B-910C4EA8A642}" dt="2024-01-26T03:19:01.424" v="152" actId="207"/>
        <pc:sldMkLst>
          <pc:docMk/>
          <pc:sldMk cId="3614597793" sldId="404"/>
        </pc:sldMkLst>
        <pc:spChg chg="mod">
          <ac:chgData name="Fei Qi" userId="3a0329be-6602-4f64-938f-1fc3eca2c3af" providerId="ADAL" clId="{BBA3FB2D-437D-41FE-BE8B-910C4EA8A642}" dt="2024-01-26T03:19:01.424" v="152" actId="207"/>
          <ac:spMkLst>
            <pc:docMk/>
            <pc:sldMk cId="3614597793" sldId="404"/>
            <ac:spMk id="9" creationId="{7B79891C-44AC-42CB-B666-2D8C18C8DBDF}"/>
          </ac:spMkLst>
        </pc:spChg>
      </pc:sldChg>
      <pc:sldChg chg="addSp delSp modSp mod modAnim">
        <pc:chgData name="Fei Qi" userId="3a0329be-6602-4f64-938f-1fc3eca2c3af" providerId="ADAL" clId="{BBA3FB2D-437D-41FE-BE8B-910C4EA8A642}" dt="2024-01-26T03:19:37.917" v="178" actId="14100"/>
        <pc:sldMkLst>
          <pc:docMk/>
          <pc:sldMk cId="3926682066" sldId="405"/>
        </pc:sldMkLst>
        <pc:spChg chg="add del">
          <ac:chgData name="Fei Qi" userId="3a0329be-6602-4f64-938f-1fc3eca2c3af" providerId="ADAL" clId="{BBA3FB2D-437D-41FE-BE8B-910C4EA8A642}" dt="2024-01-26T03:19:05.283" v="156"/>
          <ac:spMkLst>
            <pc:docMk/>
            <pc:sldMk cId="3926682066" sldId="405"/>
            <ac:spMk id="3" creationId="{3CCE5F23-7FAA-57CF-F4F0-507F52CD7D14}"/>
          </ac:spMkLst>
        </pc:spChg>
        <pc:spChg chg="add mod">
          <ac:chgData name="Fei Qi" userId="3a0329be-6602-4f64-938f-1fc3eca2c3af" providerId="ADAL" clId="{BBA3FB2D-437D-41FE-BE8B-910C4EA8A642}" dt="2024-01-26T03:19:16.285" v="159" actId="14100"/>
          <ac:spMkLst>
            <pc:docMk/>
            <pc:sldMk cId="3926682066" sldId="405"/>
            <ac:spMk id="4" creationId="{6330D876-77B3-5FA3-4CCD-F97CD6180D41}"/>
          </ac:spMkLst>
        </pc:spChg>
        <pc:spChg chg="add mod">
          <ac:chgData name="Fei Qi" userId="3a0329be-6602-4f64-938f-1fc3eca2c3af" providerId="ADAL" clId="{BBA3FB2D-437D-41FE-BE8B-910C4EA8A642}" dt="2024-01-26T03:19:30.943" v="175" actId="1035"/>
          <ac:spMkLst>
            <pc:docMk/>
            <pc:sldMk cId="3926682066" sldId="405"/>
            <ac:spMk id="6" creationId="{FF1ECB8D-A532-CA20-4503-F2599C13CC01}"/>
          </ac:spMkLst>
        </pc:spChg>
        <pc:spChg chg="add mod">
          <ac:chgData name="Fei Qi" userId="3a0329be-6602-4f64-938f-1fc3eca2c3af" providerId="ADAL" clId="{BBA3FB2D-437D-41FE-BE8B-910C4EA8A642}" dt="2024-01-26T03:19:37.917" v="178" actId="14100"/>
          <ac:spMkLst>
            <pc:docMk/>
            <pc:sldMk cId="3926682066" sldId="405"/>
            <ac:spMk id="7" creationId="{4BA0A244-26BC-A824-463F-E26F5590F891}"/>
          </ac:spMkLst>
        </pc:spChg>
        <pc:spChg chg="mod">
          <ac:chgData name="Fei Qi" userId="3a0329be-6602-4f64-938f-1fc3eca2c3af" providerId="ADAL" clId="{BBA3FB2D-437D-41FE-BE8B-910C4EA8A642}" dt="2024-01-26T03:19:20.792" v="163" actId="1076"/>
          <ac:spMkLst>
            <pc:docMk/>
            <pc:sldMk cId="3926682066" sldId="405"/>
            <ac:spMk id="9" creationId="{7B79891C-44AC-42CB-B666-2D8C18C8DBDF}"/>
          </ac:spMkLst>
        </pc:spChg>
      </pc:sldChg>
      <pc:sldChg chg="addSp modSp mod modAnim">
        <pc:chgData name="Fei Qi" userId="3a0329be-6602-4f64-938f-1fc3eca2c3af" providerId="ADAL" clId="{BBA3FB2D-437D-41FE-BE8B-910C4EA8A642}" dt="2024-01-26T03:20:40.031" v="206"/>
        <pc:sldMkLst>
          <pc:docMk/>
          <pc:sldMk cId="2900713021" sldId="406"/>
        </pc:sldMkLst>
        <pc:spChg chg="add mod">
          <ac:chgData name="Fei Qi" userId="3a0329be-6602-4f64-938f-1fc3eca2c3af" providerId="ADAL" clId="{BBA3FB2D-437D-41FE-BE8B-910C4EA8A642}" dt="2024-01-26T03:19:45.149" v="180" actId="14100"/>
          <ac:spMkLst>
            <pc:docMk/>
            <pc:sldMk cId="2900713021" sldId="406"/>
            <ac:spMk id="2" creationId="{6365D3B1-FB2F-2A59-DBD0-B3D35DEBB46E}"/>
          </ac:spMkLst>
        </pc:spChg>
        <pc:spChg chg="add mod">
          <ac:chgData name="Fei Qi" userId="3a0329be-6602-4f64-938f-1fc3eca2c3af" providerId="ADAL" clId="{BBA3FB2D-437D-41FE-BE8B-910C4EA8A642}" dt="2024-01-26T03:20:09.020" v="204" actId="1036"/>
          <ac:spMkLst>
            <pc:docMk/>
            <pc:sldMk cId="2900713021" sldId="406"/>
            <ac:spMk id="3" creationId="{FF60D77D-272F-384D-F78C-70EF420643D6}"/>
          </ac:spMkLst>
        </pc:spChg>
        <pc:spChg chg="add mod">
          <ac:chgData name="Fei Qi" userId="3a0329be-6602-4f64-938f-1fc3eca2c3af" providerId="ADAL" clId="{BBA3FB2D-437D-41FE-BE8B-910C4EA8A642}" dt="2024-01-26T03:19:58.107" v="186" actId="14100"/>
          <ac:spMkLst>
            <pc:docMk/>
            <pc:sldMk cId="2900713021" sldId="406"/>
            <ac:spMk id="4" creationId="{0CC75178-E6E9-D069-12FF-87B5EE5E06D2}"/>
          </ac:spMkLst>
        </pc:spChg>
        <pc:spChg chg="add mod">
          <ac:chgData name="Fei Qi" userId="3a0329be-6602-4f64-938f-1fc3eca2c3af" providerId="ADAL" clId="{BBA3FB2D-437D-41FE-BE8B-910C4EA8A642}" dt="2024-01-26T03:20:01.901" v="189" actId="14100"/>
          <ac:spMkLst>
            <pc:docMk/>
            <pc:sldMk cId="2900713021" sldId="406"/>
            <ac:spMk id="6" creationId="{466136A3-59DC-6FE3-AD9B-02CD3FB00F71}"/>
          </ac:spMkLst>
        </pc:spChg>
      </pc:sldChg>
      <pc:sldChg chg="addSp modSp mod modAnim">
        <pc:chgData name="Fei Qi" userId="3a0329be-6602-4f64-938f-1fc3eca2c3af" providerId="ADAL" clId="{BBA3FB2D-437D-41FE-BE8B-910C4EA8A642}" dt="2024-01-26T03:22:57.461" v="260"/>
        <pc:sldMkLst>
          <pc:docMk/>
          <pc:sldMk cId="2464711427" sldId="407"/>
        </pc:sldMkLst>
        <pc:spChg chg="add mod">
          <ac:chgData name="Fei Qi" userId="3a0329be-6602-4f64-938f-1fc3eca2c3af" providerId="ADAL" clId="{BBA3FB2D-437D-41FE-BE8B-910C4EA8A642}" dt="2024-01-26T03:22:36.941" v="253" actId="1076"/>
          <ac:spMkLst>
            <pc:docMk/>
            <pc:sldMk cId="2464711427" sldId="407"/>
            <ac:spMk id="2" creationId="{2113B937-E4A7-1722-D20E-3AE28C7AD586}"/>
          </ac:spMkLst>
        </pc:spChg>
        <pc:spChg chg="add mod">
          <ac:chgData name="Fei Qi" userId="3a0329be-6602-4f64-938f-1fc3eca2c3af" providerId="ADAL" clId="{BBA3FB2D-437D-41FE-BE8B-910C4EA8A642}" dt="2024-01-26T03:22:39.941" v="256" actId="14100"/>
          <ac:spMkLst>
            <pc:docMk/>
            <pc:sldMk cId="2464711427" sldId="407"/>
            <ac:spMk id="6" creationId="{F98B6FF1-0A6B-F259-7838-0479490F5830}"/>
          </ac:spMkLst>
        </pc:spChg>
        <pc:spChg chg="add mod">
          <ac:chgData name="Fei Qi" userId="3a0329be-6602-4f64-938f-1fc3eca2c3af" providerId="ADAL" clId="{BBA3FB2D-437D-41FE-BE8B-910C4EA8A642}" dt="2024-01-26T03:22:54.573" v="259" actId="1076"/>
          <ac:spMkLst>
            <pc:docMk/>
            <pc:sldMk cId="2464711427" sldId="407"/>
            <ac:spMk id="7" creationId="{5E972D65-FB44-3AB5-ADE3-47176977CD3E}"/>
          </ac:spMkLst>
        </pc:spChg>
        <pc:spChg chg="add mod">
          <ac:chgData name="Fei Qi" userId="3a0329be-6602-4f64-938f-1fc3eca2c3af" providerId="ADAL" clId="{BBA3FB2D-437D-41FE-BE8B-910C4EA8A642}" dt="2024-01-26T03:22:54.573" v="259" actId="1076"/>
          <ac:spMkLst>
            <pc:docMk/>
            <pc:sldMk cId="2464711427" sldId="407"/>
            <ac:spMk id="10" creationId="{DCAF5D60-1B1A-4D89-3B4F-27CDF9AF75A0}"/>
          </ac:spMkLst>
        </pc:spChg>
      </pc:sldChg>
      <pc:sldChg chg="addSp delSp modSp mod delAnim modAnim">
        <pc:chgData name="Fei Qi" userId="3a0329be-6602-4f64-938f-1fc3eca2c3af" providerId="ADAL" clId="{BBA3FB2D-437D-41FE-BE8B-910C4EA8A642}" dt="2024-01-26T03:23:41.840" v="277"/>
        <pc:sldMkLst>
          <pc:docMk/>
          <pc:sldMk cId="1350585776" sldId="408"/>
        </pc:sldMkLst>
        <pc:spChg chg="add del mod">
          <ac:chgData name="Fei Qi" userId="3a0329be-6602-4f64-938f-1fc3eca2c3af" providerId="ADAL" clId="{BBA3FB2D-437D-41FE-BE8B-910C4EA8A642}" dt="2024-01-26T03:23:18.352" v="268" actId="478"/>
          <ac:spMkLst>
            <pc:docMk/>
            <pc:sldMk cId="1350585776" sldId="408"/>
            <ac:spMk id="32" creationId="{2590B165-493E-D808-0F76-77730D82A812}"/>
          </ac:spMkLst>
        </pc:spChg>
        <pc:spChg chg="add mod">
          <ac:chgData name="Fei Qi" userId="3a0329be-6602-4f64-938f-1fc3eca2c3af" providerId="ADAL" clId="{BBA3FB2D-437D-41FE-BE8B-910C4EA8A642}" dt="2024-01-26T03:23:19.830" v="269" actId="14100"/>
          <ac:spMkLst>
            <pc:docMk/>
            <pc:sldMk cId="1350585776" sldId="408"/>
            <ac:spMk id="37" creationId="{579F8B99-E77D-A206-E816-C49DC5436E60}"/>
          </ac:spMkLst>
        </pc:spChg>
        <pc:spChg chg="add mod">
          <ac:chgData name="Fei Qi" userId="3a0329be-6602-4f64-938f-1fc3eca2c3af" providerId="ADAL" clId="{BBA3FB2D-437D-41FE-BE8B-910C4EA8A642}" dt="2024-01-26T03:23:26.957" v="272" actId="1076"/>
          <ac:spMkLst>
            <pc:docMk/>
            <pc:sldMk cId="1350585776" sldId="408"/>
            <ac:spMk id="38" creationId="{1868ED84-0090-6093-F585-044AE738D8AB}"/>
          </ac:spMkLst>
        </pc:spChg>
        <pc:spChg chg="add mod">
          <ac:chgData name="Fei Qi" userId="3a0329be-6602-4f64-938f-1fc3eca2c3af" providerId="ADAL" clId="{BBA3FB2D-437D-41FE-BE8B-910C4EA8A642}" dt="2024-01-26T03:23:37.206" v="276" actId="14100"/>
          <ac:spMkLst>
            <pc:docMk/>
            <pc:sldMk cId="1350585776" sldId="408"/>
            <ac:spMk id="39" creationId="{140E03F5-EA70-E5E3-7B16-D83773C3FD36}"/>
          </ac:spMkLst>
        </pc:spChg>
      </pc:sldChg>
      <pc:sldChg chg="addSp modSp mod modAnim">
        <pc:chgData name="Fei Qi" userId="3a0329be-6602-4f64-938f-1fc3eca2c3af" providerId="ADAL" clId="{BBA3FB2D-437D-41FE-BE8B-910C4EA8A642}" dt="2024-01-26T03:23:11.790" v="266"/>
        <pc:sldMkLst>
          <pc:docMk/>
          <pc:sldMk cId="866232185" sldId="409"/>
        </pc:sldMkLst>
        <pc:spChg chg="add mod">
          <ac:chgData name="Fei Qi" userId="3a0329be-6602-4f64-938f-1fc3eca2c3af" providerId="ADAL" clId="{BBA3FB2D-437D-41FE-BE8B-910C4EA8A642}" dt="2024-01-26T03:23:00.839" v="261"/>
          <ac:spMkLst>
            <pc:docMk/>
            <pc:sldMk cId="866232185" sldId="409"/>
            <ac:spMk id="2" creationId="{2A57C667-D80C-1D6E-6070-A080B7E1CC6E}"/>
          </ac:spMkLst>
        </pc:spChg>
        <pc:spChg chg="add mod">
          <ac:chgData name="Fei Qi" userId="3a0329be-6602-4f64-938f-1fc3eca2c3af" providerId="ADAL" clId="{BBA3FB2D-437D-41FE-BE8B-910C4EA8A642}" dt="2024-01-26T03:23:00.839" v="261"/>
          <ac:spMkLst>
            <pc:docMk/>
            <pc:sldMk cId="866232185" sldId="409"/>
            <ac:spMk id="6" creationId="{57E6CF4B-249A-0204-C789-DBA64269996D}"/>
          </ac:spMkLst>
        </pc:spChg>
        <pc:spChg chg="add mod">
          <ac:chgData name="Fei Qi" userId="3a0329be-6602-4f64-938f-1fc3eca2c3af" providerId="ADAL" clId="{BBA3FB2D-437D-41FE-BE8B-910C4EA8A642}" dt="2024-01-26T03:23:09.053" v="265" actId="1076"/>
          <ac:spMkLst>
            <pc:docMk/>
            <pc:sldMk cId="866232185" sldId="409"/>
            <ac:spMk id="7" creationId="{BCE952D5-B73B-C266-0760-4BB085982AA3}"/>
          </ac:spMkLst>
        </pc:spChg>
        <pc:spChg chg="add mod">
          <ac:chgData name="Fei Qi" userId="3a0329be-6602-4f64-938f-1fc3eca2c3af" providerId="ADAL" clId="{BBA3FB2D-437D-41FE-BE8B-910C4EA8A642}" dt="2024-01-26T03:23:09.053" v="265" actId="1076"/>
          <ac:spMkLst>
            <pc:docMk/>
            <pc:sldMk cId="866232185" sldId="409"/>
            <ac:spMk id="10" creationId="{27A23775-94EA-861C-4AD2-82D1D88FEAC5}"/>
          </ac:spMkLst>
        </pc:spChg>
      </pc:sldChg>
      <pc:sldChg chg="addSp modSp mod modAnim">
        <pc:chgData name="Fei Qi" userId="3a0329be-6602-4f64-938f-1fc3eca2c3af" providerId="ADAL" clId="{BBA3FB2D-437D-41FE-BE8B-910C4EA8A642}" dt="2024-01-26T03:25:10.041" v="311"/>
        <pc:sldMkLst>
          <pc:docMk/>
          <pc:sldMk cId="3128640744" sldId="410"/>
        </pc:sldMkLst>
        <pc:spChg chg="add mod">
          <ac:chgData name="Fei Qi" userId="3a0329be-6602-4f64-938f-1fc3eca2c3af" providerId="ADAL" clId="{BBA3FB2D-437D-41FE-BE8B-910C4EA8A642}" dt="2024-01-26T03:24:03.406" v="281" actId="14100"/>
          <ac:spMkLst>
            <pc:docMk/>
            <pc:sldMk cId="3128640744" sldId="410"/>
            <ac:spMk id="2" creationId="{2D6B61E7-0778-FC6A-5B63-68181AEA3DE8}"/>
          </ac:spMkLst>
        </pc:spChg>
        <pc:spChg chg="add mod">
          <ac:chgData name="Fei Qi" userId="3a0329be-6602-4f64-938f-1fc3eca2c3af" providerId="ADAL" clId="{BBA3FB2D-437D-41FE-BE8B-910C4EA8A642}" dt="2024-01-26T03:24:09.039" v="285" actId="14100"/>
          <ac:spMkLst>
            <pc:docMk/>
            <pc:sldMk cId="3128640744" sldId="410"/>
            <ac:spMk id="3" creationId="{947A0CFB-E018-6570-144C-DBBC52E7991F}"/>
          </ac:spMkLst>
        </pc:spChg>
        <pc:spChg chg="add mod">
          <ac:chgData name="Fei Qi" userId="3a0329be-6602-4f64-938f-1fc3eca2c3af" providerId="ADAL" clId="{BBA3FB2D-437D-41FE-BE8B-910C4EA8A642}" dt="2024-01-26T03:24:16.108" v="288" actId="14100"/>
          <ac:spMkLst>
            <pc:docMk/>
            <pc:sldMk cId="3128640744" sldId="410"/>
            <ac:spMk id="4" creationId="{3ADC675B-54DD-A21B-1CE7-814E344B190E}"/>
          </ac:spMkLst>
        </pc:spChg>
        <pc:spChg chg="add mod">
          <ac:chgData name="Fei Qi" userId="3a0329be-6602-4f64-938f-1fc3eca2c3af" providerId="ADAL" clId="{BBA3FB2D-437D-41FE-BE8B-910C4EA8A642}" dt="2024-01-26T03:24:49.333" v="299" actId="1076"/>
          <ac:spMkLst>
            <pc:docMk/>
            <pc:sldMk cId="3128640744" sldId="410"/>
            <ac:spMk id="6" creationId="{2E705D3B-349A-0173-3B22-1999C250F7A8}"/>
          </ac:spMkLst>
        </pc:spChg>
        <pc:spChg chg="add mod">
          <ac:chgData name="Fei Qi" userId="3a0329be-6602-4f64-938f-1fc3eca2c3af" providerId="ADAL" clId="{BBA3FB2D-437D-41FE-BE8B-910C4EA8A642}" dt="2024-01-26T03:24:54.860" v="301" actId="14100"/>
          <ac:spMkLst>
            <pc:docMk/>
            <pc:sldMk cId="3128640744" sldId="410"/>
            <ac:spMk id="7" creationId="{63D37CFE-384C-BBF2-6B32-D290B4505FF0}"/>
          </ac:spMkLst>
        </pc:spChg>
        <pc:spChg chg="add mod">
          <ac:chgData name="Fei Qi" userId="3a0329be-6602-4f64-938f-1fc3eca2c3af" providerId="ADAL" clId="{BBA3FB2D-437D-41FE-BE8B-910C4EA8A642}" dt="2024-01-26T03:24:59.447" v="304" actId="14100"/>
          <ac:spMkLst>
            <pc:docMk/>
            <pc:sldMk cId="3128640744" sldId="410"/>
            <ac:spMk id="8" creationId="{41941782-1924-9EF1-0CA7-0A78E7010A10}"/>
          </ac:spMkLst>
        </pc:spChg>
        <pc:spChg chg="add mod">
          <ac:chgData name="Fei Qi" userId="3a0329be-6602-4f64-938f-1fc3eca2c3af" providerId="ADAL" clId="{BBA3FB2D-437D-41FE-BE8B-910C4EA8A642}" dt="2024-01-26T03:25:03.604" v="307" actId="14100"/>
          <ac:spMkLst>
            <pc:docMk/>
            <pc:sldMk cId="3128640744" sldId="410"/>
            <ac:spMk id="10" creationId="{84C26371-A909-BCF6-CE06-05B67D619A3A}"/>
          </ac:spMkLst>
        </pc:spChg>
        <pc:spChg chg="add mod">
          <ac:chgData name="Fei Qi" userId="3a0329be-6602-4f64-938f-1fc3eca2c3af" providerId="ADAL" clId="{BBA3FB2D-437D-41FE-BE8B-910C4EA8A642}" dt="2024-01-26T03:25:07.005" v="309" actId="1076"/>
          <ac:spMkLst>
            <pc:docMk/>
            <pc:sldMk cId="3128640744" sldId="410"/>
            <ac:spMk id="11" creationId="{FA19BBE6-294E-2E01-CF34-CD5B582BF87C}"/>
          </ac:spMkLst>
        </pc:spChg>
      </pc:sldChg>
      <pc:sldChg chg="addSp modSp mod modAnim">
        <pc:chgData name="Fei Qi" userId="3a0329be-6602-4f64-938f-1fc3eca2c3af" providerId="ADAL" clId="{BBA3FB2D-437D-41FE-BE8B-910C4EA8A642}" dt="2024-01-26T03:26:22.440" v="345" actId="1076"/>
        <pc:sldMkLst>
          <pc:docMk/>
          <pc:sldMk cId="710088329" sldId="411"/>
        </pc:sldMkLst>
        <pc:spChg chg="add mod">
          <ac:chgData name="Fei Qi" userId="3a0329be-6602-4f64-938f-1fc3eca2c3af" providerId="ADAL" clId="{BBA3FB2D-437D-41FE-BE8B-910C4EA8A642}" dt="2024-01-26T03:25:26.030" v="315" actId="14100"/>
          <ac:spMkLst>
            <pc:docMk/>
            <pc:sldMk cId="710088329" sldId="411"/>
            <ac:spMk id="2" creationId="{25BE49AF-5B52-577A-1A0F-731CD8FFD6AD}"/>
          </ac:spMkLst>
        </pc:spChg>
        <pc:spChg chg="add mod">
          <ac:chgData name="Fei Qi" userId="3a0329be-6602-4f64-938f-1fc3eca2c3af" providerId="ADAL" clId="{BBA3FB2D-437D-41FE-BE8B-910C4EA8A642}" dt="2024-01-26T03:25:30.061" v="318" actId="14100"/>
          <ac:spMkLst>
            <pc:docMk/>
            <pc:sldMk cId="710088329" sldId="411"/>
            <ac:spMk id="3" creationId="{82DE5D86-616E-9550-B31D-4F07EBB3A552}"/>
          </ac:spMkLst>
        </pc:spChg>
        <pc:spChg chg="add mod">
          <ac:chgData name="Fei Qi" userId="3a0329be-6602-4f64-938f-1fc3eca2c3af" providerId="ADAL" clId="{BBA3FB2D-437D-41FE-BE8B-910C4EA8A642}" dt="2024-01-26T03:25:36.708" v="320" actId="1076"/>
          <ac:spMkLst>
            <pc:docMk/>
            <pc:sldMk cId="710088329" sldId="411"/>
            <ac:spMk id="4" creationId="{3766811F-FB83-5535-DD92-A2FA83DA09ED}"/>
          </ac:spMkLst>
        </pc:spChg>
        <pc:spChg chg="add mod">
          <ac:chgData name="Fei Qi" userId="3a0329be-6602-4f64-938f-1fc3eca2c3af" providerId="ADAL" clId="{BBA3FB2D-437D-41FE-BE8B-910C4EA8A642}" dt="2024-01-26T03:25:47.157" v="325" actId="14100"/>
          <ac:spMkLst>
            <pc:docMk/>
            <pc:sldMk cId="710088329" sldId="411"/>
            <ac:spMk id="6" creationId="{06FBFACE-A08B-F677-E763-9BDBF0352C15}"/>
          </ac:spMkLst>
        </pc:spChg>
        <pc:spChg chg="add mod">
          <ac:chgData name="Fei Qi" userId="3a0329be-6602-4f64-938f-1fc3eca2c3af" providerId="ADAL" clId="{BBA3FB2D-437D-41FE-BE8B-910C4EA8A642}" dt="2024-01-26T03:25:49.372" v="327" actId="1076"/>
          <ac:spMkLst>
            <pc:docMk/>
            <pc:sldMk cId="710088329" sldId="411"/>
            <ac:spMk id="7" creationId="{C59C847F-918B-1755-A4F5-77BBA41FE2F1}"/>
          </ac:spMkLst>
        </pc:spChg>
        <pc:spChg chg="add mod">
          <ac:chgData name="Fei Qi" userId="3a0329be-6602-4f64-938f-1fc3eca2c3af" providerId="ADAL" clId="{BBA3FB2D-437D-41FE-BE8B-910C4EA8A642}" dt="2024-01-26T03:25:53.638" v="330" actId="14100"/>
          <ac:spMkLst>
            <pc:docMk/>
            <pc:sldMk cId="710088329" sldId="411"/>
            <ac:spMk id="8" creationId="{7C468A61-08A0-53E8-A66F-A3E5FBC9ED6C}"/>
          </ac:spMkLst>
        </pc:spChg>
        <pc:spChg chg="mod">
          <ac:chgData name="Fei Qi" userId="3a0329be-6602-4f64-938f-1fc3eca2c3af" providerId="ADAL" clId="{BBA3FB2D-437D-41FE-BE8B-910C4EA8A642}" dt="2024-01-26T03:25:59.527" v="333" actId="207"/>
          <ac:spMkLst>
            <pc:docMk/>
            <pc:sldMk cId="710088329" sldId="411"/>
            <ac:spMk id="9" creationId="{7B79891C-44AC-42CB-B666-2D8C18C8DBDF}"/>
          </ac:spMkLst>
        </pc:spChg>
        <pc:spChg chg="add mod">
          <ac:chgData name="Fei Qi" userId="3a0329be-6602-4f64-938f-1fc3eca2c3af" providerId="ADAL" clId="{BBA3FB2D-437D-41FE-BE8B-910C4EA8A642}" dt="2024-01-26T03:26:08.790" v="339" actId="14100"/>
          <ac:spMkLst>
            <pc:docMk/>
            <pc:sldMk cId="710088329" sldId="411"/>
            <ac:spMk id="10" creationId="{F8015C29-84A9-7B56-08C3-138C82A84596}"/>
          </ac:spMkLst>
        </pc:spChg>
        <pc:spChg chg="add mod">
          <ac:chgData name="Fei Qi" userId="3a0329be-6602-4f64-938f-1fc3eca2c3af" providerId="ADAL" clId="{BBA3FB2D-437D-41FE-BE8B-910C4EA8A642}" dt="2024-01-26T03:26:14.909" v="342" actId="14100"/>
          <ac:spMkLst>
            <pc:docMk/>
            <pc:sldMk cId="710088329" sldId="411"/>
            <ac:spMk id="11" creationId="{BFE5D5D7-35AA-7E3C-FCAB-EF2BB970D041}"/>
          </ac:spMkLst>
        </pc:spChg>
        <pc:spChg chg="add mod">
          <ac:chgData name="Fei Qi" userId="3a0329be-6602-4f64-938f-1fc3eca2c3af" providerId="ADAL" clId="{BBA3FB2D-437D-41FE-BE8B-910C4EA8A642}" dt="2024-01-26T03:26:22.440" v="345" actId="1076"/>
          <ac:spMkLst>
            <pc:docMk/>
            <pc:sldMk cId="710088329" sldId="411"/>
            <ac:spMk id="12" creationId="{D9A68394-0AAB-ED6E-C2ED-9031FDCD4121}"/>
          </ac:spMkLst>
        </pc:spChg>
      </pc:sldChg>
      <pc:sldChg chg="addSp modSp mod modAnim">
        <pc:chgData name="Fei Qi" userId="3a0329be-6602-4f64-938f-1fc3eca2c3af" providerId="ADAL" clId="{BBA3FB2D-437D-41FE-BE8B-910C4EA8A642}" dt="2024-01-26T03:32:28.518" v="365" actId="14100"/>
        <pc:sldMkLst>
          <pc:docMk/>
          <pc:sldMk cId="4068836982" sldId="412"/>
        </pc:sldMkLst>
        <pc:spChg chg="add mod">
          <ac:chgData name="Fei Qi" userId="3a0329be-6602-4f64-938f-1fc3eca2c3af" providerId="ADAL" clId="{BBA3FB2D-437D-41FE-BE8B-910C4EA8A642}" dt="2024-01-26T03:31:40.372" v="347" actId="1076"/>
          <ac:spMkLst>
            <pc:docMk/>
            <pc:sldMk cId="4068836982" sldId="412"/>
            <ac:spMk id="2" creationId="{3AF89374-858B-3746-AA1C-BAB70045E201}"/>
          </ac:spMkLst>
        </pc:spChg>
        <pc:spChg chg="add mod">
          <ac:chgData name="Fei Qi" userId="3a0329be-6602-4f64-938f-1fc3eca2c3af" providerId="ADAL" clId="{BBA3FB2D-437D-41FE-BE8B-910C4EA8A642}" dt="2024-01-26T03:31:44.821" v="350" actId="14100"/>
          <ac:spMkLst>
            <pc:docMk/>
            <pc:sldMk cId="4068836982" sldId="412"/>
            <ac:spMk id="3" creationId="{7B9AB11E-C833-B00D-F7BB-D68C4FDEEA8B}"/>
          </ac:spMkLst>
        </pc:spChg>
        <pc:spChg chg="add mod">
          <ac:chgData name="Fei Qi" userId="3a0329be-6602-4f64-938f-1fc3eca2c3af" providerId="ADAL" clId="{BBA3FB2D-437D-41FE-BE8B-910C4EA8A642}" dt="2024-01-26T03:32:14.437" v="359" actId="1036"/>
          <ac:spMkLst>
            <pc:docMk/>
            <pc:sldMk cId="4068836982" sldId="412"/>
            <ac:spMk id="4" creationId="{85B4B78D-B894-F86D-B0AE-D9CE54BE414C}"/>
          </ac:spMkLst>
        </pc:spChg>
        <pc:spChg chg="add mod">
          <ac:chgData name="Fei Qi" userId="3a0329be-6602-4f64-938f-1fc3eca2c3af" providerId="ADAL" clId="{BBA3FB2D-437D-41FE-BE8B-910C4EA8A642}" dt="2024-01-26T03:32:18.387" v="361" actId="14100"/>
          <ac:spMkLst>
            <pc:docMk/>
            <pc:sldMk cId="4068836982" sldId="412"/>
            <ac:spMk id="6" creationId="{E7729A4C-2C82-35BA-CC11-53C1E85E2A21}"/>
          </ac:spMkLst>
        </pc:spChg>
        <pc:spChg chg="add mod">
          <ac:chgData name="Fei Qi" userId="3a0329be-6602-4f64-938f-1fc3eca2c3af" providerId="ADAL" clId="{BBA3FB2D-437D-41FE-BE8B-910C4EA8A642}" dt="2024-01-26T03:32:28.518" v="365" actId="14100"/>
          <ac:spMkLst>
            <pc:docMk/>
            <pc:sldMk cId="4068836982" sldId="412"/>
            <ac:spMk id="7" creationId="{3769AD89-AE3C-38D6-A5A3-9A4086C0468A}"/>
          </ac:spMkLst>
        </pc:spChg>
      </pc:sldChg>
      <pc:sldChg chg="addSp modSp mod modAnim">
        <pc:chgData name="Fei Qi" userId="3a0329be-6602-4f64-938f-1fc3eca2c3af" providerId="ADAL" clId="{BBA3FB2D-437D-41FE-BE8B-910C4EA8A642}" dt="2024-01-26T03:40:09.733" v="382" actId="1076"/>
        <pc:sldMkLst>
          <pc:docMk/>
          <pc:sldMk cId="615915961" sldId="413"/>
        </pc:sldMkLst>
        <pc:spChg chg="add mod">
          <ac:chgData name="Fei Qi" userId="3a0329be-6602-4f64-938f-1fc3eca2c3af" providerId="ADAL" clId="{BBA3FB2D-437D-41FE-BE8B-910C4EA8A642}" dt="2024-01-26T03:39:55.437" v="375" actId="14100"/>
          <ac:spMkLst>
            <pc:docMk/>
            <pc:sldMk cId="615915961" sldId="413"/>
            <ac:spMk id="2" creationId="{A5050D5E-9CDF-E630-4D13-F3AD660E5042}"/>
          </ac:spMkLst>
        </pc:spChg>
        <pc:spChg chg="add mod">
          <ac:chgData name="Fei Qi" userId="3a0329be-6602-4f64-938f-1fc3eca2c3af" providerId="ADAL" clId="{BBA3FB2D-437D-41FE-BE8B-910C4EA8A642}" dt="2024-01-26T03:39:56.444" v="377" actId="1076"/>
          <ac:spMkLst>
            <pc:docMk/>
            <pc:sldMk cId="615915961" sldId="413"/>
            <ac:spMk id="4" creationId="{2FEB1D3B-27AB-67EA-9CA2-8FE968DC0FCF}"/>
          </ac:spMkLst>
        </pc:spChg>
        <pc:spChg chg="add mod">
          <ac:chgData name="Fei Qi" userId="3a0329be-6602-4f64-938f-1fc3eca2c3af" providerId="ADAL" clId="{BBA3FB2D-437D-41FE-BE8B-910C4EA8A642}" dt="2024-01-26T03:40:07.361" v="380" actId="14100"/>
          <ac:spMkLst>
            <pc:docMk/>
            <pc:sldMk cId="615915961" sldId="413"/>
            <ac:spMk id="6" creationId="{429F17E0-53FC-66A6-295C-36F0ED34EFC3}"/>
          </ac:spMkLst>
        </pc:spChg>
        <pc:spChg chg="add mod">
          <ac:chgData name="Fei Qi" userId="3a0329be-6602-4f64-938f-1fc3eca2c3af" providerId="ADAL" clId="{BBA3FB2D-437D-41FE-BE8B-910C4EA8A642}" dt="2024-01-26T03:40:09.733" v="382" actId="1076"/>
          <ac:spMkLst>
            <pc:docMk/>
            <pc:sldMk cId="615915961" sldId="413"/>
            <ac:spMk id="7" creationId="{7E6B4585-A9E1-B566-D336-1F5F606D93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Autonomous ODE and equilibrium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9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Autonomous ODE: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					 (Right-hand-side does not depends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Solution: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					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(Left-hand-side = 0 = Right-hand-side)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an equilibrium solution.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=0,1,−1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equilibrium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the constant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unique solution of the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98090"/>
              </a:xfrm>
              <a:prstGeom prst="rect">
                <a:avLst/>
              </a:prstGeom>
              <a:blipFill>
                <a:blip r:embed="rId3"/>
                <a:stretch>
                  <a:fillRect l="-1199" t="-939" r="-1574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8C4BC97-6D04-E27D-7E98-83FB14782319}"/>
              </a:ext>
            </a:extLst>
          </p:cNvPr>
          <p:cNvSpPr/>
          <p:nvPr/>
        </p:nvSpPr>
        <p:spPr>
          <a:xfrm>
            <a:off x="3121268" y="1886057"/>
            <a:ext cx="5251206" cy="37785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F96F8-7D8B-8218-BE0B-C37556E4FF2D}"/>
              </a:ext>
            </a:extLst>
          </p:cNvPr>
          <p:cNvSpPr/>
          <p:nvPr/>
        </p:nvSpPr>
        <p:spPr>
          <a:xfrm>
            <a:off x="688730" y="2263909"/>
            <a:ext cx="6969370" cy="37785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034C6-9BC4-62FC-8FDC-D703F37AA7AC}"/>
              </a:ext>
            </a:extLst>
          </p:cNvPr>
          <p:cNvSpPr/>
          <p:nvPr/>
        </p:nvSpPr>
        <p:spPr>
          <a:xfrm>
            <a:off x="1623645" y="2641761"/>
            <a:ext cx="6969370" cy="37785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25A56-078C-EA3A-6FA0-F536FBC07C7A}"/>
              </a:ext>
            </a:extLst>
          </p:cNvPr>
          <p:cNvSpPr/>
          <p:nvPr/>
        </p:nvSpPr>
        <p:spPr>
          <a:xfrm>
            <a:off x="410307" y="3313676"/>
            <a:ext cx="3502270" cy="5220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C205D-6137-2AAC-2D63-C3B48816C2C5}"/>
              </a:ext>
            </a:extLst>
          </p:cNvPr>
          <p:cNvSpPr/>
          <p:nvPr/>
        </p:nvSpPr>
        <p:spPr>
          <a:xfrm>
            <a:off x="589083" y="3868761"/>
            <a:ext cx="2980594" cy="5220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C7430-568B-87FF-401B-B79C70D7573E}"/>
              </a:ext>
            </a:extLst>
          </p:cNvPr>
          <p:cNvSpPr/>
          <p:nvPr/>
        </p:nvSpPr>
        <p:spPr>
          <a:xfrm>
            <a:off x="3569677" y="3868760"/>
            <a:ext cx="4572000" cy="5220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C3A1B-1142-7754-04C7-E21D3110F7CD}"/>
              </a:ext>
            </a:extLst>
          </p:cNvPr>
          <p:cNvSpPr/>
          <p:nvPr/>
        </p:nvSpPr>
        <p:spPr>
          <a:xfrm>
            <a:off x="688730" y="4400691"/>
            <a:ext cx="4572000" cy="3735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E688E7-B8D7-3FB6-8388-54BF98DDBD85}"/>
              </a:ext>
            </a:extLst>
          </p:cNvPr>
          <p:cNvSpPr/>
          <p:nvPr/>
        </p:nvSpPr>
        <p:spPr>
          <a:xfrm>
            <a:off x="871172" y="4712349"/>
            <a:ext cx="4667981" cy="3735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9C0E66-F2D7-3ED4-79D4-E293692C9C74}"/>
              </a:ext>
            </a:extLst>
          </p:cNvPr>
          <p:cNvSpPr/>
          <p:nvPr/>
        </p:nvSpPr>
        <p:spPr>
          <a:xfrm>
            <a:off x="688730" y="5139863"/>
            <a:ext cx="6573716" cy="3735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085B1-97F5-9F29-57EC-90EF39B553EB}"/>
              </a:ext>
            </a:extLst>
          </p:cNvPr>
          <p:cNvSpPr/>
          <p:nvPr/>
        </p:nvSpPr>
        <p:spPr>
          <a:xfrm>
            <a:off x="589083" y="5856683"/>
            <a:ext cx="8316792" cy="78920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Stability of an equilibrium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an equilibrium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 from above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is not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too far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from above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is not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too far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EC36BC-6248-C043-F19E-BC9F4D913380}"/>
              </a:ext>
            </a:extLst>
          </p:cNvPr>
          <p:cNvCxnSpPr/>
          <p:nvPr/>
        </p:nvCxnSpPr>
        <p:spPr>
          <a:xfrm>
            <a:off x="5240215" y="5410200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134650-364D-035C-0BAE-07168D7A9712}"/>
              </a:ext>
            </a:extLst>
          </p:cNvPr>
          <p:cNvCxnSpPr>
            <a:cxnSpLocks/>
          </p:cNvCxnSpPr>
          <p:nvPr/>
        </p:nvCxnSpPr>
        <p:spPr>
          <a:xfrm flipV="1">
            <a:off x="5506915" y="4302370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30606-4FDB-D1AF-5E79-442B7C86BE89}"/>
              </a:ext>
            </a:extLst>
          </p:cNvPr>
          <p:cNvCxnSpPr/>
          <p:nvPr/>
        </p:nvCxnSpPr>
        <p:spPr>
          <a:xfrm>
            <a:off x="5240215" y="4926623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/>
              <p:nvPr/>
            </p:nvSpPr>
            <p:spPr>
              <a:xfrm>
                <a:off x="5143500" y="4557291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557291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12F29B-C261-F89E-A8D7-24DEC3384F01}"/>
              </a:ext>
            </a:extLst>
          </p:cNvPr>
          <p:cNvCxnSpPr/>
          <p:nvPr/>
        </p:nvCxnSpPr>
        <p:spPr>
          <a:xfrm flipV="1">
            <a:off x="567103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14C4EA-879E-3950-735B-732F143B20E3}"/>
              </a:ext>
            </a:extLst>
          </p:cNvPr>
          <p:cNvCxnSpPr/>
          <p:nvPr/>
        </p:nvCxnSpPr>
        <p:spPr>
          <a:xfrm flipV="1">
            <a:off x="6245469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2B9BBC-2CF8-BFCE-10D9-B6F0725144AE}"/>
              </a:ext>
            </a:extLst>
          </p:cNvPr>
          <p:cNvCxnSpPr/>
          <p:nvPr/>
        </p:nvCxnSpPr>
        <p:spPr>
          <a:xfrm flipV="1">
            <a:off x="6792056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CD6E3-9BED-BB92-EAB2-D6824CDFBFFF}"/>
              </a:ext>
            </a:extLst>
          </p:cNvPr>
          <p:cNvCxnSpPr/>
          <p:nvPr/>
        </p:nvCxnSpPr>
        <p:spPr>
          <a:xfrm flipV="1">
            <a:off x="7338643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01C985-514D-B1A9-87D5-A401AA183011}"/>
              </a:ext>
            </a:extLst>
          </p:cNvPr>
          <p:cNvCxnSpPr/>
          <p:nvPr/>
        </p:nvCxnSpPr>
        <p:spPr>
          <a:xfrm flipV="1">
            <a:off x="787167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173709-FD8B-1F98-F5C9-5EB26C434DF1}"/>
              </a:ext>
            </a:extLst>
          </p:cNvPr>
          <p:cNvCxnSpPr/>
          <p:nvPr/>
        </p:nvCxnSpPr>
        <p:spPr>
          <a:xfrm>
            <a:off x="5240215" y="3240444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E6C5EE-542A-2359-6D08-62FE1606D864}"/>
              </a:ext>
            </a:extLst>
          </p:cNvPr>
          <p:cNvCxnSpPr>
            <a:cxnSpLocks/>
          </p:cNvCxnSpPr>
          <p:nvPr/>
        </p:nvCxnSpPr>
        <p:spPr>
          <a:xfrm flipV="1">
            <a:off x="5506915" y="2132614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D9FE65-CF6F-A655-A9E6-8F520FEEAAE8}"/>
              </a:ext>
            </a:extLst>
          </p:cNvPr>
          <p:cNvCxnSpPr/>
          <p:nvPr/>
        </p:nvCxnSpPr>
        <p:spPr>
          <a:xfrm>
            <a:off x="5240215" y="2756867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/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49B0E-4900-6E25-D007-DEF348383483}"/>
              </a:ext>
            </a:extLst>
          </p:cNvPr>
          <p:cNvCxnSpPr>
            <a:cxnSpLocks/>
          </p:cNvCxnSpPr>
          <p:nvPr/>
        </p:nvCxnSpPr>
        <p:spPr>
          <a:xfrm>
            <a:off x="5671037" y="238466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A24065-D9BF-8FC8-CE4A-D255E1EE6D33}"/>
              </a:ext>
            </a:extLst>
          </p:cNvPr>
          <p:cNvCxnSpPr>
            <a:cxnSpLocks/>
          </p:cNvCxnSpPr>
          <p:nvPr/>
        </p:nvCxnSpPr>
        <p:spPr>
          <a:xfrm>
            <a:off x="6245468" y="238753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16A3FA-A594-688B-0EE4-62482756297E}"/>
              </a:ext>
            </a:extLst>
          </p:cNvPr>
          <p:cNvCxnSpPr>
            <a:cxnSpLocks/>
          </p:cNvCxnSpPr>
          <p:nvPr/>
        </p:nvCxnSpPr>
        <p:spPr>
          <a:xfrm>
            <a:off x="6794256" y="238466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5785DE-5F6F-F481-59FF-0A7D6541B2D3}"/>
              </a:ext>
            </a:extLst>
          </p:cNvPr>
          <p:cNvCxnSpPr>
            <a:cxnSpLocks/>
          </p:cNvCxnSpPr>
          <p:nvPr/>
        </p:nvCxnSpPr>
        <p:spPr>
          <a:xfrm>
            <a:off x="7339743" y="238466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072BFC-7964-1813-A87B-06288FA8E71C}"/>
              </a:ext>
            </a:extLst>
          </p:cNvPr>
          <p:cNvCxnSpPr>
            <a:cxnSpLocks/>
          </p:cNvCxnSpPr>
          <p:nvPr/>
        </p:nvCxnSpPr>
        <p:spPr>
          <a:xfrm>
            <a:off x="7871678" y="238466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113B937-E4A7-1722-D20E-3AE28C7AD586}"/>
              </a:ext>
            </a:extLst>
          </p:cNvPr>
          <p:cNvSpPr/>
          <p:nvPr/>
        </p:nvSpPr>
        <p:spPr>
          <a:xfrm>
            <a:off x="711075" y="2265444"/>
            <a:ext cx="3980352" cy="3693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B6FF1-0A6B-F259-7838-0479490F5830}"/>
              </a:ext>
            </a:extLst>
          </p:cNvPr>
          <p:cNvSpPr/>
          <p:nvPr/>
        </p:nvSpPr>
        <p:spPr>
          <a:xfrm>
            <a:off x="785630" y="2634777"/>
            <a:ext cx="3905794" cy="7942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972D65-FB44-3AB5-ADE3-47176977CD3E}"/>
              </a:ext>
            </a:extLst>
          </p:cNvPr>
          <p:cNvSpPr/>
          <p:nvPr/>
        </p:nvSpPr>
        <p:spPr>
          <a:xfrm>
            <a:off x="741853" y="4440074"/>
            <a:ext cx="3980352" cy="3693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5D60-1B1A-4D89-3B4F-27CDF9AF75A0}"/>
              </a:ext>
            </a:extLst>
          </p:cNvPr>
          <p:cNvSpPr/>
          <p:nvPr/>
        </p:nvSpPr>
        <p:spPr>
          <a:xfrm>
            <a:off x="816408" y="4809407"/>
            <a:ext cx="3905794" cy="7942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47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 animBg="1"/>
      <p:bldP spid="6" grpId="0" animBg="1"/>
      <p:bldP spid="7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Stability of an equilibrium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an equilibrium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 from below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is not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too far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from below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is not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too far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EC36BC-6248-C043-F19E-BC9F4D913380}"/>
              </a:ext>
            </a:extLst>
          </p:cNvPr>
          <p:cNvCxnSpPr/>
          <p:nvPr/>
        </p:nvCxnSpPr>
        <p:spPr>
          <a:xfrm>
            <a:off x="5240215" y="5410200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134650-364D-035C-0BAE-07168D7A9712}"/>
              </a:ext>
            </a:extLst>
          </p:cNvPr>
          <p:cNvCxnSpPr>
            <a:cxnSpLocks/>
          </p:cNvCxnSpPr>
          <p:nvPr/>
        </p:nvCxnSpPr>
        <p:spPr>
          <a:xfrm flipV="1">
            <a:off x="5506915" y="4302370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30606-4FDB-D1AF-5E79-442B7C86BE89}"/>
              </a:ext>
            </a:extLst>
          </p:cNvPr>
          <p:cNvCxnSpPr/>
          <p:nvPr/>
        </p:nvCxnSpPr>
        <p:spPr>
          <a:xfrm>
            <a:off x="5240215" y="4926623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/>
              <p:nvPr/>
            </p:nvSpPr>
            <p:spPr>
              <a:xfrm>
                <a:off x="5143500" y="4557291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557291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12F29B-C261-F89E-A8D7-24DEC3384F01}"/>
              </a:ext>
            </a:extLst>
          </p:cNvPr>
          <p:cNvCxnSpPr/>
          <p:nvPr/>
        </p:nvCxnSpPr>
        <p:spPr>
          <a:xfrm flipV="1">
            <a:off x="5671037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14C4EA-879E-3950-735B-732F143B20E3}"/>
              </a:ext>
            </a:extLst>
          </p:cNvPr>
          <p:cNvCxnSpPr/>
          <p:nvPr/>
        </p:nvCxnSpPr>
        <p:spPr>
          <a:xfrm flipV="1">
            <a:off x="6245468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2B9BBC-2CF8-BFCE-10D9-B6F0725144AE}"/>
              </a:ext>
            </a:extLst>
          </p:cNvPr>
          <p:cNvCxnSpPr/>
          <p:nvPr/>
        </p:nvCxnSpPr>
        <p:spPr>
          <a:xfrm flipV="1">
            <a:off x="6792055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CD6E3-9BED-BB92-EAB2-D6824CDFBFFF}"/>
              </a:ext>
            </a:extLst>
          </p:cNvPr>
          <p:cNvCxnSpPr/>
          <p:nvPr/>
        </p:nvCxnSpPr>
        <p:spPr>
          <a:xfrm flipV="1">
            <a:off x="7338642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01C985-514D-B1A9-87D5-A401AA183011}"/>
              </a:ext>
            </a:extLst>
          </p:cNvPr>
          <p:cNvCxnSpPr/>
          <p:nvPr/>
        </p:nvCxnSpPr>
        <p:spPr>
          <a:xfrm flipV="1">
            <a:off x="7871677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173709-FD8B-1F98-F5C9-5EB26C434DF1}"/>
              </a:ext>
            </a:extLst>
          </p:cNvPr>
          <p:cNvCxnSpPr/>
          <p:nvPr/>
        </p:nvCxnSpPr>
        <p:spPr>
          <a:xfrm>
            <a:off x="5240215" y="3240444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E6C5EE-542A-2359-6D08-62FE1606D864}"/>
              </a:ext>
            </a:extLst>
          </p:cNvPr>
          <p:cNvCxnSpPr>
            <a:cxnSpLocks/>
          </p:cNvCxnSpPr>
          <p:nvPr/>
        </p:nvCxnSpPr>
        <p:spPr>
          <a:xfrm flipV="1">
            <a:off x="5506915" y="2132614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D9FE65-CF6F-A655-A9E6-8F520FEEAAE8}"/>
              </a:ext>
            </a:extLst>
          </p:cNvPr>
          <p:cNvCxnSpPr/>
          <p:nvPr/>
        </p:nvCxnSpPr>
        <p:spPr>
          <a:xfrm>
            <a:off x="5240215" y="2756867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/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49B0E-4900-6E25-D007-DEF348383483}"/>
              </a:ext>
            </a:extLst>
          </p:cNvPr>
          <p:cNvCxnSpPr>
            <a:cxnSpLocks/>
          </p:cNvCxnSpPr>
          <p:nvPr/>
        </p:nvCxnSpPr>
        <p:spPr>
          <a:xfrm>
            <a:off x="5671037" y="512835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A24065-D9BF-8FC8-CE4A-D255E1EE6D33}"/>
              </a:ext>
            </a:extLst>
          </p:cNvPr>
          <p:cNvCxnSpPr>
            <a:cxnSpLocks/>
          </p:cNvCxnSpPr>
          <p:nvPr/>
        </p:nvCxnSpPr>
        <p:spPr>
          <a:xfrm>
            <a:off x="6245468" y="51312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16A3FA-A594-688B-0EE4-62482756297E}"/>
              </a:ext>
            </a:extLst>
          </p:cNvPr>
          <p:cNvCxnSpPr>
            <a:cxnSpLocks/>
          </p:cNvCxnSpPr>
          <p:nvPr/>
        </p:nvCxnSpPr>
        <p:spPr>
          <a:xfrm>
            <a:off x="6794256" y="512835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5785DE-5F6F-F481-59FF-0A7D6541B2D3}"/>
              </a:ext>
            </a:extLst>
          </p:cNvPr>
          <p:cNvCxnSpPr>
            <a:cxnSpLocks/>
          </p:cNvCxnSpPr>
          <p:nvPr/>
        </p:nvCxnSpPr>
        <p:spPr>
          <a:xfrm>
            <a:off x="7339743" y="512835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072BFC-7964-1813-A87B-06288FA8E71C}"/>
              </a:ext>
            </a:extLst>
          </p:cNvPr>
          <p:cNvCxnSpPr>
            <a:cxnSpLocks/>
          </p:cNvCxnSpPr>
          <p:nvPr/>
        </p:nvCxnSpPr>
        <p:spPr>
          <a:xfrm>
            <a:off x="7871678" y="512835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A57C667-D80C-1D6E-6070-A080B7E1CC6E}"/>
              </a:ext>
            </a:extLst>
          </p:cNvPr>
          <p:cNvSpPr/>
          <p:nvPr/>
        </p:nvSpPr>
        <p:spPr>
          <a:xfrm>
            <a:off x="711075" y="2265444"/>
            <a:ext cx="3980352" cy="3693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6CF4B-249A-0204-C789-DBA64269996D}"/>
              </a:ext>
            </a:extLst>
          </p:cNvPr>
          <p:cNvSpPr/>
          <p:nvPr/>
        </p:nvSpPr>
        <p:spPr>
          <a:xfrm>
            <a:off x="785630" y="2634777"/>
            <a:ext cx="3905794" cy="7942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952D5-B73B-C266-0760-4BB085982AA3}"/>
              </a:ext>
            </a:extLst>
          </p:cNvPr>
          <p:cNvSpPr/>
          <p:nvPr/>
        </p:nvSpPr>
        <p:spPr>
          <a:xfrm>
            <a:off x="681583" y="4441041"/>
            <a:ext cx="3980352" cy="3693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23775-94EA-861C-4AD2-82D1D88FEAC5}"/>
              </a:ext>
            </a:extLst>
          </p:cNvPr>
          <p:cNvSpPr/>
          <p:nvPr/>
        </p:nvSpPr>
        <p:spPr>
          <a:xfrm>
            <a:off x="756138" y="4810374"/>
            <a:ext cx="3905794" cy="7942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2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 animBg="1"/>
      <p:bldP spid="6" grpId="0" animBg="1"/>
      <p:bldP spid="7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Stability of an equilibrium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an equilibrium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it is both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 from above and stable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below. </a:t>
                </a:r>
              </a:p>
              <a:p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it is both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from above and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from below. </a:t>
                </a:r>
              </a:p>
              <a:p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semistable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it is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 from one side but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the other side.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24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EC36BC-6248-C043-F19E-BC9F4D913380}"/>
              </a:ext>
            </a:extLst>
          </p:cNvPr>
          <p:cNvCxnSpPr/>
          <p:nvPr/>
        </p:nvCxnSpPr>
        <p:spPr>
          <a:xfrm>
            <a:off x="5240215" y="4756720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134650-364D-035C-0BAE-07168D7A9712}"/>
              </a:ext>
            </a:extLst>
          </p:cNvPr>
          <p:cNvCxnSpPr>
            <a:cxnSpLocks/>
          </p:cNvCxnSpPr>
          <p:nvPr/>
        </p:nvCxnSpPr>
        <p:spPr>
          <a:xfrm flipV="1">
            <a:off x="5506915" y="3648890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30606-4FDB-D1AF-5E79-442B7C86BE89}"/>
              </a:ext>
            </a:extLst>
          </p:cNvPr>
          <p:cNvCxnSpPr/>
          <p:nvPr/>
        </p:nvCxnSpPr>
        <p:spPr>
          <a:xfrm>
            <a:off x="5240215" y="4273143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/>
              <p:nvPr/>
            </p:nvSpPr>
            <p:spPr>
              <a:xfrm>
                <a:off x="5143500" y="3903811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3903811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12F29B-C261-F89E-A8D7-24DEC3384F01}"/>
              </a:ext>
            </a:extLst>
          </p:cNvPr>
          <p:cNvCxnSpPr/>
          <p:nvPr/>
        </p:nvCxnSpPr>
        <p:spPr>
          <a:xfrm flipV="1">
            <a:off x="5671037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14C4EA-879E-3950-735B-732F143B20E3}"/>
              </a:ext>
            </a:extLst>
          </p:cNvPr>
          <p:cNvCxnSpPr/>
          <p:nvPr/>
        </p:nvCxnSpPr>
        <p:spPr>
          <a:xfrm flipV="1">
            <a:off x="6245468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2B9BBC-2CF8-BFCE-10D9-B6F0725144AE}"/>
              </a:ext>
            </a:extLst>
          </p:cNvPr>
          <p:cNvCxnSpPr/>
          <p:nvPr/>
        </p:nvCxnSpPr>
        <p:spPr>
          <a:xfrm flipV="1">
            <a:off x="6792055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CD6E3-9BED-BB92-EAB2-D6824CDFBFFF}"/>
              </a:ext>
            </a:extLst>
          </p:cNvPr>
          <p:cNvCxnSpPr/>
          <p:nvPr/>
        </p:nvCxnSpPr>
        <p:spPr>
          <a:xfrm flipV="1">
            <a:off x="7338642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01C985-514D-B1A9-87D5-A401AA183011}"/>
              </a:ext>
            </a:extLst>
          </p:cNvPr>
          <p:cNvCxnSpPr/>
          <p:nvPr/>
        </p:nvCxnSpPr>
        <p:spPr>
          <a:xfrm flipV="1">
            <a:off x="7871677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173709-FD8B-1F98-F5C9-5EB26C434DF1}"/>
              </a:ext>
            </a:extLst>
          </p:cNvPr>
          <p:cNvCxnSpPr/>
          <p:nvPr/>
        </p:nvCxnSpPr>
        <p:spPr>
          <a:xfrm>
            <a:off x="5240215" y="3240444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E6C5EE-542A-2359-6D08-62FE1606D864}"/>
              </a:ext>
            </a:extLst>
          </p:cNvPr>
          <p:cNvCxnSpPr>
            <a:cxnSpLocks/>
          </p:cNvCxnSpPr>
          <p:nvPr/>
        </p:nvCxnSpPr>
        <p:spPr>
          <a:xfrm flipV="1">
            <a:off x="5506915" y="2132614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D9FE65-CF6F-A655-A9E6-8F520FEEAAE8}"/>
              </a:ext>
            </a:extLst>
          </p:cNvPr>
          <p:cNvCxnSpPr/>
          <p:nvPr/>
        </p:nvCxnSpPr>
        <p:spPr>
          <a:xfrm>
            <a:off x="5240215" y="2756867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/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949B0E-4900-6E25-D007-DEF348383483}"/>
              </a:ext>
            </a:extLst>
          </p:cNvPr>
          <p:cNvCxnSpPr>
            <a:cxnSpLocks/>
          </p:cNvCxnSpPr>
          <p:nvPr/>
        </p:nvCxnSpPr>
        <p:spPr>
          <a:xfrm>
            <a:off x="5671037" y="438254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A24065-D9BF-8FC8-CE4A-D255E1EE6D33}"/>
              </a:ext>
            </a:extLst>
          </p:cNvPr>
          <p:cNvCxnSpPr>
            <a:cxnSpLocks/>
          </p:cNvCxnSpPr>
          <p:nvPr/>
        </p:nvCxnSpPr>
        <p:spPr>
          <a:xfrm>
            <a:off x="6245468" y="438541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16A3FA-A594-688B-0EE4-62482756297E}"/>
              </a:ext>
            </a:extLst>
          </p:cNvPr>
          <p:cNvCxnSpPr>
            <a:cxnSpLocks/>
          </p:cNvCxnSpPr>
          <p:nvPr/>
        </p:nvCxnSpPr>
        <p:spPr>
          <a:xfrm>
            <a:off x="6794256" y="438254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5785DE-5F6F-F481-59FF-0A7D6541B2D3}"/>
              </a:ext>
            </a:extLst>
          </p:cNvPr>
          <p:cNvCxnSpPr>
            <a:cxnSpLocks/>
          </p:cNvCxnSpPr>
          <p:nvPr/>
        </p:nvCxnSpPr>
        <p:spPr>
          <a:xfrm>
            <a:off x="7339743" y="438254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072BFC-7964-1813-A87B-06288FA8E71C}"/>
              </a:ext>
            </a:extLst>
          </p:cNvPr>
          <p:cNvCxnSpPr>
            <a:cxnSpLocks/>
          </p:cNvCxnSpPr>
          <p:nvPr/>
        </p:nvCxnSpPr>
        <p:spPr>
          <a:xfrm>
            <a:off x="7871678" y="438254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2DBA7A-6A93-D589-7893-EC5E0F4759E3}"/>
              </a:ext>
            </a:extLst>
          </p:cNvPr>
          <p:cNvCxnSpPr>
            <a:cxnSpLocks/>
          </p:cNvCxnSpPr>
          <p:nvPr/>
        </p:nvCxnSpPr>
        <p:spPr>
          <a:xfrm>
            <a:off x="5671037" y="245508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3236A6-CE38-E475-E545-42C2ED7286FD}"/>
              </a:ext>
            </a:extLst>
          </p:cNvPr>
          <p:cNvCxnSpPr>
            <a:cxnSpLocks/>
          </p:cNvCxnSpPr>
          <p:nvPr/>
        </p:nvCxnSpPr>
        <p:spPr>
          <a:xfrm>
            <a:off x="6245468" y="245795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A8F8EF-5FD4-A3CA-1777-EB6343D91DC6}"/>
              </a:ext>
            </a:extLst>
          </p:cNvPr>
          <p:cNvCxnSpPr>
            <a:cxnSpLocks/>
          </p:cNvCxnSpPr>
          <p:nvPr/>
        </p:nvCxnSpPr>
        <p:spPr>
          <a:xfrm>
            <a:off x="6794256" y="245508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E46A4-0428-54B0-3292-49AE7ECAA257}"/>
              </a:ext>
            </a:extLst>
          </p:cNvPr>
          <p:cNvCxnSpPr>
            <a:cxnSpLocks/>
          </p:cNvCxnSpPr>
          <p:nvPr/>
        </p:nvCxnSpPr>
        <p:spPr>
          <a:xfrm>
            <a:off x="7339743" y="245508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29CB1F-DB14-8DA4-EB8B-D96FDB68EBFD}"/>
              </a:ext>
            </a:extLst>
          </p:cNvPr>
          <p:cNvCxnSpPr>
            <a:cxnSpLocks/>
          </p:cNvCxnSpPr>
          <p:nvPr/>
        </p:nvCxnSpPr>
        <p:spPr>
          <a:xfrm>
            <a:off x="7871678" y="245508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7B47B6-61C9-4262-5AF3-52A8E06C6CA1}"/>
              </a:ext>
            </a:extLst>
          </p:cNvPr>
          <p:cNvCxnSpPr/>
          <p:nvPr/>
        </p:nvCxnSpPr>
        <p:spPr>
          <a:xfrm flipV="1">
            <a:off x="5671037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23EF4A-2DD2-0D41-C952-590E791E05FE}"/>
              </a:ext>
            </a:extLst>
          </p:cNvPr>
          <p:cNvCxnSpPr/>
          <p:nvPr/>
        </p:nvCxnSpPr>
        <p:spPr>
          <a:xfrm flipV="1">
            <a:off x="6245468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A0C66F-069E-11D5-E81D-25877AB702B0}"/>
              </a:ext>
            </a:extLst>
          </p:cNvPr>
          <p:cNvCxnSpPr/>
          <p:nvPr/>
        </p:nvCxnSpPr>
        <p:spPr>
          <a:xfrm flipV="1">
            <a:off x="6792055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F77110-97A5-0799-C5AD-7A6774A656DE}"/>
              </a:ext>
            </a:extLst>
          </p:cNvPr>
          <p:cNvCxnSpPr/>
          <p:nvPr/>
        </p:nvCxnSpPr>
        <p:spPr>
          <a:xfrm flipV="1">
            <a:off x="7338642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FF597A-64E5-ABB4-DE50-8E08C68B9F16}"/>
              </a:ext>
            </a:extLst>
          </p:cNvPr>
          <p:cNvCxnSpPr/>
          <p:nvPr/>
        </p:nvCxnSpPr>
        <p:spPr>
          <a:xfrm flipV="1">
            <a:off x="7871677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36B492-A3DE-26BC-07AB-84DBC97E5CD4}"/>
              </a:ext>
            </a:extLst>
          </p:cNvPr>
          <p:cNvCxnSpPr/>
          <p:nvPr/>
        </p:nvCxnSpPr>
        <p:spPr>
          <a:xfrm>
            <a:off x="5240215" y="6289039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A5824D-BD4A-869D-8015-D1B779473961}"/>
              </a:ext>
            </a:extLst>
          </p:cNvPr>
          <p:cNvCxnSpPr>
            <a:cxnSpLocks/>
          </p:cNvCxnSpPr>
          <p:nvPr/>
        </p:nvCxnSpPr>
        <p:spPr>
          <a:xfrm flipV="1">
            <a:off x="5506915" y="5181209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F8DDD-5FDA-FF55-0067-762C56F668F2}"/>
              </a:ext>
            </a:extLst>
          </p:cNvPr>
          <p:cNvCxnSpPr/>
          <p:nvPr/>
        </p:nvCxnSpPr>
        <p:spPr>
          <a:xfrm>
            <a:off x="5240215" y="5805462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A4A6EB-11AA-E20E-B9ED-88C7AF229CB9}"/>
                  </a:ext>
                </a:extLst>
              </p:cNvPr>
              <p:cNvSpPr txBox="1"/>
              <p:nvPr/>
            </p:nvSpPr>
            <p:spPr>
              <a:xfrm>
                <a:off x="5143500" y="5436130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A4A6EB-11AA-E20E-B9ED-88C7AF22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5436130"/>
                <a:ext cx="43082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C6CE8C-7365-871F-B687-ACA2FA521F47}"/>
              </a:ext>
            </a:extLst>
          </p:cNvPr>
          <p:cNvCxnSpPr/>
          <p:nvPr/>
        </p:nvCxnSpPr>
        <p:spPr>
          <a:xfrm flipV="1">
            <a:off x="5671037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FF44EF-7A35-FA67-4E4C-93ACE61C2BFE}"/>
              </a:ext>
            </a:extLst>
          </p:cNvPr>
          <p:cNvCxnSpPr/>
          <p:nvPr/>
        </p:nvCxnSpPr>
        <p:spPr>
          <a:xfrm flipV="1">
            <a:off x="6245468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50BE23-0920-E05A-37EE-B9219693CC33}"/>
              </a:ext>
            </a:extLst>
          </p:cNvPr>
          <p:cNvCxnSpPr/>
          <p:nvPr/>
        </p:nvCxnSpPr>
        <p:spPr>
          <a:xfrm flipV="1">
            <a:off x="6792055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719E60-5398-3910-C0DC-5B1E98B7652C}"/>
              </a:ext>
            </a:extLst>
          </p:cNvPr>
          <p:cNvCxnSpPr/>
          <p:nvPr/>
        </p:nvCxnSpPr>
        <p:spPr>
          <a:xfrm flipV="1">
            <a:off x="7338642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B5CA6C-808E-7891-290F-B07FA3DB8A30}"/>
              </a:ext>
            </a:extLst>
          </p:cNvPr>
          <p:cNvCxnSpPr/>
          <p:nvPr/>
        </p:nvCxnSpPr>
        <p:spPr>
          <a:xfrm flipV="1">
            <a:off x="7871677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20C0D0-AE5D-5295-D57B-9715121CE541}"/>
              </a:ext>
            </a:extLst>
          </p:cNvPr>
          <p:cNvCxnSpPr/>
          <p:nvPr/>
        </p:nvCxnSpPr>
        <p:spPr>
          <a:xfrm flipV="1">
            <a:off x="5671037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1A340C-914C-BF27-06B5-639D19CE8A2C}"/>
              </a:ext>
            </a:extLst>
          </p:cNvPr>
          <p:cNvCxnSpPr/>
          <p:nvPr/>
        </p:nvCxnSpPr>
        <p:spPr>
          <a:xfrm flipV="1">
            <a:off x="6245468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B32C6D-D617-1358-4454-91EAF0F5A9FB}"/>
              </a:ext>
            </a:extLst>
          </p:cNvPr>
          <p:cNvCxnSpPr/>
          <p:nvPr/>
        </p:nvCxnSpPr>
        <p:spPr>
          <a:xfrm flipV="1">
            <a:off x="6792055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5298D0-F832-CD61-8C12-16552F726F5F}"/>
              </a:ext>
            </a:extLst>
          </p:cNvPr>
          <p:cNvCxnSpPr/>
          <p:nvPr/>
        </p:nvCxnSpPr>
        <p:spPr>
          <a:xfrm flipV="1">
            <a:off x="7338642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5677EB-8DDC-5EFA-A953-B1348D2AF5E6}"/>
              </a:ext>
            </a:extLst>
          </p:cNvPr>
          <p:cNvCxnSpPr/>
          <p:nvPr/>
        </p:nvCxnSpPr>
        <p:spPr>
          <a:xfrm flipV="1">
            <a:off x="7871677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F8B99-E77D-A206-E816-C49DC5436E60}"/>
              </a:ext>
            </a:extLst>
          </p:cNvPr>
          <p:cNvSpPr/>
          <p:nvPr/>
        </p:nvSpPr>
        <p:spPr>
          <a:xfrm>
            <a:off x="785630" y="2250835"/>
            <a:ext cx="3905794" cy="11781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68ED84-0090-6093-F585-044AE738D8AB}"/>
              </a:ext>
            </a:extLst>
          </p:cNvPr>
          <p:cNvSpPr/>
          <p:nvPr/>
        </p:nvSpPr>
        <p:spPr>
          <a:xfrm>
            <a:off x="666206" y="3612652"/>
            <a:ext cx="3905794" cy="11781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0E03F5-EA70-E5E3-7B16-D83773C3FD36}"/>
              </a:ext>
            </a:extLst>
          </p:cNvPr>
          <p:cNvSpPr/>
          <p:nvPr/>
        </p:nvSpPr>
        <p:spPr>
          <a:xfrm>
            <a:off x="830606" y="5128928"/>
            <a:ext cx="4074038" cy="11781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31" grpId="0"/>
      <p:bldP spid="37" grpId="0" animBg="1"/>
      <p:bldP spid="38" grpId="0" animBg="1"/>
      <p:bldP spid="39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 for an autonomous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5380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equilibriums, analyze stability, and determine asymptotic behavior of the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Pollution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ODE is autonomous.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𝑅𝑉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the direction field, the solution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passing through (0, 0) will never go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above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𝑅𝑉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density of mercury is always below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&lt;0.002 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mg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lake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water stays potable forever.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5380897"/>
              </a:xfrm>
              <a:prstGeom prst="rect">
                <a:avLst/>
              </a:prstGeom>
              <a:blipFill>
                <a:blip r:embed="rId3"/>
                <a:stretch>
                  <a:fillRect l="-3148" t="-906" b="-8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21490E-46B2-30CB-945C-38148DBA93C0}"/>
              </a:ext>
            </a:extLst>
          </p:cNvPr>
          <p:cNvCxnSpPr/>
          <p:nvPr/>
        </p:nvCxnSpPr>
        <p:spPr>
          <a:xfrm flipV="1">
            <a:off x="6216160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1C0B57-901D-9A40-8E40-25C4C4A224C7}"/>
              </a:ext>
            </a:extLst>
          </p:cNvPr>
          <p:cNvCxnSpPr/>
          <p:nvPr/>
        </p:nvCxnSpPr>
        <p:spPr>
          <a:xfrm flipV="1">
            <a:off x="6790591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478852-E037-0698-B33B-57931EE00F99}"/>
              </a:ext>
            </a:extLst>
          </p:cNvPr>
          <p:cNvCxnSpPr/>
          <p:nvPr/>
        </p:nvCxnSpPr>
        <p:spPr>
          <a:xfrm flipV="1">
            <a:off x="7337178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8B6CDF-9A1C-DFA7-2B59-D073493C0441}"/>
              </a:ext>
            </a:extLst>
          </p:cNvPr>
          <p:cNvCxnSpPr/>
          <p:nvPr/>
        </p:nvCxnSpPr>
        <p:spPr>
          <a:xfrm flipV="1">
            <a:off x="7883765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FFE917-81A4-4D88-2BE7-1B01FA17B704}"/>
              </a:ext>
            </a:extLst>
          </p:cNvPr>
          <p:cNvCxnSpPr/>
          <p:nvPr/>
        </p:nvCxnSpPr>
        <p:spPr>
          <a:xfrm flipV="1">
            <a:off x="8416800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C285AB-2281-E86F-35EB-C8812FA8BD1E}"/>
              </a:ext>
            </a:extLst>
          </p:cNvPr>
          <p:cNvCxnSpPr/>
          <p:nvPr/>
        </p:nvCxnSpPr>
        <p:spPr>
          <a:xfrm>
            <a:off x="5785338" y="5966059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5033D2-D476-D610-8CE1-B4DDCCC2F797}"/>
              </a:ext>
            </a:extLst>
          </p:cNvPr>
          <p:cNvCxnSpPr>
            <a:cxnSpLocks/>
          </p:cNvCxnSpPr>
          <p:nvPr/>
        </p:nvCxnSpPr>
        <p:spPr>
          <a:xfrm flipV="1">
            <a:off x="6052038" y="4858229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07671-4619-8944-A8BB-264958FA2001}"/>
              </a:ext>
            </a:extLst>
          </p:cNvPr>
          <p:cNvCxnSpPr/>
          <p:nvPr/>
        </p:nvCxnSpPr>
        <p:spPr>
          <a:xfrm>
            <a:off x="5785338" y="5482482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392278-BB19-F50C-870C-F76773AC4579}"/>
                  </a:ext>
                </a:extLst>
              </p:cNvPr>
              <p:cNvSpPr txBox="1"/>
              <p:nvPr/>
            </p:nvSpPr>
            <p:spPr>
              <a:xfrm>
                <a:off x="5673238" y="5027540"/>
                <a:ext cx="430820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𝑅𝑉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392278-BB19-F50C-870C-F76773AC4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38" y="5027540"/>
                <a:ext cx="430820" cy="484172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E60D11-9516-E32D-0745-AB23E6DC4107}"/>
              </a:ext>
            </a:extLst>
          </p:cNvPr>
          <p:cNvCxnSpPr>
            <a:cxnSpLocks/>
          </p:cNvCxnSpPr>
          <p:nvPr/>
        </p:nvCxnSpPr>
        <p:spPr>
          <a:xfrm>
            <a:off x="6216160" y="518069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9A1CFF-5946-CB4C-848D-18840FFC760E}"/>
              </a:ext>
            </a:extLst>
          </p:cNvPr>
          <p:cNvCxnSpPr>
            <a:cxnSpLocks/>
          </p:cNvCxnSpPr>
          <p:nvPr/>
        </p:nvCxnSpPr>
        <p:spPr>
          <a:xfrm>
            <a:off x="6790591" y="518357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9BC79B-7543-A664-0EF3-A7FF26707FA1}"/>
              </a:ext>
            </a:extLst>
          </p:cNvPr>
          <p:cNvCxnSpPr>
            <a:cxnSpLocks/>
          </p:cNvCxnSpPr>
          <p:nvPr/>
        </p:nvCxnSpPr>
        <p:spPr>
          <a:xfrm>
            <a:off x="7339379" y="518069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13E215-1056-2835-4484-94971C4FADF1}"/>
              </a:ext>
            </a:extLst>
          </p:cNvPr>
          <p:cNvCxnSpPr>
            <a:cxnSpLocks/>
          </p:cNvCxnSpPr>
          <p:nvPr/>
        </p:nvCxnSpPr>
        <p:spPr>
          <a:xfrm>
            <a:off x="7884866" y="518069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82015D-6076-95AE-1360-6F845FF4807F}"/>
              </a:ext>
            </a:extLst>
          </p:cNvPr>
          <p:cNvCxnSpPr>
            <a:cxnSpLocks/>
          </p:cNvCxnSpPr>
          <p:nvPr/>
        </p:nvCxnSpPr>
        <p:spPr>
          <a:xfrm>
            <a:off x="8416801" y="518069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28A336F-6320-5F99-7591-A4815E0B1008}"/>
              </a:ext>
            </a:extLst>
          </p:cNvPr>
          <p:cNvSpPr/>
          <p:nvPr/>
        </p:nvSpPr>
        <p:spPr>
          <a:xfrm>
            <a:off x="6027124" y="5943199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C4E291E-E946-0A39-B939-C6F87E2978BC}"/>
              </a:ext>
            </a:extLst>
          </p:cNvPr>
          <p:cNvSpPr/>
          <p:nvPr/>
        </p:nvSpPr>
        <p:spPr>
          <a:xfrm>
            <a:off x="6057900" y="5505450"/>
            <a:ext cx="2647950" cy="444500"/>
          </a:xfrm>
          <a:custGeom>
            <a:avLst/>
            <a:gdLst>
              <a:gd name="connsiteX0" fmla="*/ 0 w 2647950"/>
              <a:gd name="connsiteY0" fmla="*/ 444500 h 444500"/>
              <a:gd name="connsiteX1" fmla="*/ 184150 w 2647950"/>
              <a:gd name="connsiteY1" fmla="*/ 222250 h 444500"/>
              <a:gd name="connsiteX2" fmla="*/ 660400 w 2647950"/>
              <a:gd name="connsiteY2" fmla="*/ 57150 h 444500"/>
              <a:gd name="connsiteX3" fmla="*/ 1587500 w 2647950"/>
              <a:gd name="connsiteY3" fmla="*/ 19050 h 444500"/>
              <a:gd name="connsiteX4" fmla="*/ 2647950 w 2647950"/>
              <a:gd name="connsiteY4" fmla="*/ 0 h 444500"/>
              <a:gd name="connsiteX5" fmla="*/ 2647950 w 2647950"/>
              <a:gd name="connsiteY5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7950" h="444500">
                <a:moveTo>
                  <a:pt x="0" y="444500"/>
                </a:moveTo>
                <a:cubicBezTo>
                  <a:pt x="37041" y="365654"/>
                  <a:pt x="74083" y="286808"/>
                  <a:pt x="184150" y="222250"/>
                </a:cubicBezTo>
                <a:cubicBezTo>
                  <a:pt x="294217" y="157692"/>
                  <a:pt x="426508" y="91017"/>
                  <a:pt x="660400" y="57150"/>
                </a:cubicBezTo>
                <a:cubicBezTo>
                  <a:pt x="894292" y="23283"/>
                  <a:pt x="1256242" y="28575"/>
                  <a:pt x="1587500" y="19050"/>
                </a:cubicBezTo>
                <a:cubicBezTo>
                  <a:pt x="1918758" y="9525"/>
                  <a:pt x="2647950" y="0"/>
                  <a:pt x="2647950" y="0"/>
                </a:cubicBezTo>
                <a:lnTo>
                  <a:pt x="2647950" y="0"/>
                </a:lnTo>
              </a:path>
            </a:pathLst>
          </a:cu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B61E7-0778-FC6A-5B63-68181AEA3DE8}"/>
              </a:ext>
            </a:extLst>
          </p:cNvPr>
          <p:cNvSpPr/>
          <p:nvPr/>
        </p:nvSpPr>
        <p:spPr>
          <a:xfrm>
            <a:off x="713639" y="2593735"/>
            <a:ext cx="6258659" cy="11076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7A0CFB-E018-6570-144C-DBBC52E7991F}"/>
              </a:ext>
            </a:extLst>
          </p:cNvPr>
          <p:cNvSpPr/>
          <p:nvPr/>
        </p:nvSpPr>
        <p:spPr>
          <a:xfrm>
            <a:off x="756138" y="3694520"/>
            <a:ext cx="6258659" cy="3100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C675B-54DD-A21B-1CE7-814E344B190E}"/>
              </a:ext>
            </a:extLst>
          </p:cNvPr>
          <p:cNvSpPr/>
          <p:nvPr/>
        </p:nvSpPr>
        <p:spPr>
          <a:xfrm>
            <a:off x="756138" y="4048515"/>
            <a:ext cx="6258659" cy="5246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05D3B-349A-0173-3B22-1999C250F7A8}"/>
              </a:ext>
            </a:extLst>
          </p:cNvPr>
          <p:cNvSpPr/>
          <p:nvPr/>
        </p:nvSpPr>
        <p:spPr>
          <a:xfrm>
            <a:off x="640003" y="4565735"/>
            <a:ext cx="4737590" cy="11076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37CFE-384C-BBF2-6B32-D290B4505FF0}"/>
              </a:ext>
            </a:extLst>
          </p:cNvPr>
          <p:cNvSpPr/>
          <p:nvPr/>
        </p:nvSpPr>
        <p:spPr>
          <a:xfrm>
            <a:off x="756139" y="5677108"/>
            <a:ext cx="4917100" cy="3763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1782-1924-9EF1-0CA7-0A78E7010A10}"/>
              </a:ext>
            </a:extLst>
          </p:cNvPr>
          <p:cNvSpPr/>
          <p:nvPr/>
        </p:nvSpPr>
        <p:spPr>
          <a:xfrm>
            <a:off x="797716" y="6069335"/>
            <a:ext cx="837653" cy="3763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26371-A909-BCF6-CE06-05B67D619A3A}"/>
              </a:ext>
            </a:extLst>
          </p:cNvPr>
          <p:cNvSpPr/>
          <p:nvPr/>
        </p:nvSpPr>
        <p:spPr>
          <a:xfrm>
            <a:off x="1660283" y="6053988"/>
            <a:ext cx="4054534" cy="3763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19BBE6-294E-2E01-CF34-CD5B582BF87C}"/>
              </a:ext>
            </a:extLst>
          </p:cNvPr>
          <p:cNvSpPr/>
          <p:nvPr/>
        </p:nvSpPr>
        <p:spPr>
          <a:xfrm>
            <a:off x="713639" y="6461562"/>
            <a:ext cx="4054534" cy="3763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64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0" grpId="0" animBg="1"/>
      <p:bldP spid="62" grpId="0" animBg="1"/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 for an autonomous ODE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130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equilibriums, analyze stability, and determine asymptotic behavior of the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Falling object from great height, subject to gravity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the air resistant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From Newton’s second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ODE is autonomous.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𝑚𝑔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equilibrium solution is indeed the terminal velocity.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130426"/>
              </a:xfrm>
              <a:prstGeom prst="rect">
                <a:avLst/>
              </a:prstGeom>
              <a:blipFill>
                <a:blip r:embed="rId3"/>
                <a:stretch>
                  <a:fillRect l="-1124" t="-1180" b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5BE49AF-5B52-577A-1A0F-731CD8FFD6AD}"/>
              </a:ext>
            </a:extLst>
          </p:cNvPr>
          <p:cNvSpPr/>
          <p:nvPr/>
        </p:nvSpPr>
        <p:spPr>
          <a:xfrm>
            <a:off x="429359" y="2572234"/>
            <a:ext cx="8389325" cy="3995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DE5D86-616E-9550-B31D-4F07EBB3A552}"/>
              </a:ext>
            </a:extLst>
          </p:cNvPr>
          <p:cNvSpPr/>
          <p:nvPr/>
        </p:nvSpPr>
        <p:spPr>
          <a:xfrm>
            <a:off x="506878" y="2971800"/>
            <a:ext cx="3625508" cy="3995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6811F-FB83-5535-DD92-A2FA83DA09ED}"/>
              </a:ext>
            </a:extLst>
          </p:cNvPr>
          <p:cNvSpPr/>
          <p:nvPr/>
        </p:nvSpPr>
        <p:spPr>
          <a:xfrm>
            <a:off x="4132386" y="2971800"/>
            <a:ext cx="3625508" cy="3995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BFACE-A08B-F677-E763-9BDBF0352C15}"/>
              </a:ext>
            </a:extLst>
          </p:cNvPr>
          <p:cNvSpPr/>
          <p:nvPr/>
        </p:nvSpPr>
        <p:spPr>
          <a:xfrm>
            <a:off x="2568892" y="3322417"/>
            <a:ext cx="2864754" cy="764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C847F-918B-1755-A4F5-77BBA41FE2F1}"/>
              </a:ext>
            </a:extLst>
          </p:cNvPr>
          <p:cNvSpPr/>
          <p:nvPr/>
        </p:nvSpPr>
        <p:spPr>
          <a:xfrm>
            <a:off x="5433646" y="3406081"/>
            <a:ext cx="2864754" cy="764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68A61-08A0-53E8-A66F-A3E5FBC9ED6C}"/>
              </a:ext>
            </a:extLst>
          </p:cNvPr>
          <p:cNvSpPr/>
          <p:nvPr/>
        </p:nvSpPr>
        <p:spPr>
          <a:xfrm>
            <a:off x="845601" y="4055048"/>
            <a:ext cx="3181276" cy="3352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15C29-84A9-7B56-08C3-138C82A84596}"/>
              </a:ext>
            </a:extLst>
          </p:cNvPr>
          <p:cNvSpPr/>
          <p:nvPr/>
        </p:nvSpPr>
        <p:spPr>
          <a:xfrm>
            <a:off x="803875" y="4443362"/>
            <a:ext cx="4524263" cy="6306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E5D5D7-35AA-7E3C-FCAB-EF2BB970D041}"/>
              </a:ext>
            </a:extLst>
          </p:cNvPr>
          <p:cNvSpPr/>
          <p:nvPr/>
        </p:nvSpPr>
        <p:spPr>
          <a:xfrm>
            <a:off x="5433646" y="4390298"/>
            <a:ext cx="1793631" cy="764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A68394-0AAB-ED6E-C2ED-9031FDCD4121}"/>
              </a:ext>
            </a:extLst>
          </p:cNvPr>
          <p:cNvSpPr/>
          <p:nvPr/>
        </p:nvSpPr>
        <p:spPr>
          <a:xfrm>
            <a:off x="501162" y="5111677"/>
            <a:ext cx="8389325" cy="3995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08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 for an autonomous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535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equilibriums, analyze stability, and determine asymptotic behavior of the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Falling object from great height:</a:t>
                </a:r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also solve the IVP by separating the variables: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𝑚𝑑𝑣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𝑚𝑔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𝑑𝑣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𝑚𝑔</m:t>
                                  </m:r>
                                </m:e>
                              </m:ra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ra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𝑑𝑣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𝑚𝑔</m:t>
                                  </m:r>
                                </m:e>
                              </m:ra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ra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𝑚𝑔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𝑚𝑔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𝑘𝑔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5352427"/>
              </a:xfrm>
              <a:prstGeom prst="rect">
                <a:avLst/>
              </a:prstGeom>
              <a:blipFill>
                <a:blip r:embed="rId3"/>
                <a:stretch>
                  <a:fillRect l="-1124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AF89374-858B-3746-AA1C-BAB70045E201}"/>
              </a:ext>
            </a:extLst>
          </p:cNvPr>
          <p:cNvSpPr/>
          <p:nvPr/>
        </p:nvSpPr>
        <p:spPr>
          <a:xfrm>
            <a:off x="628649" y="4392241"/>
            <a:ext cx="8389325" cy="39956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AB11E-C833-B00D-F7BB-D68C4FDEEA8B}"/>
              </a:ext>
            </a:extLst>
          </p:cNvPr>
          <p:cNvSpPr/>
          <p:nvPr/>
        </p:nvSpPr>
        <p:spPr>
          <a:xfrm>
            <a:off x="501162" y="4791806"/>
            <a:ext cx="2453053" cy="8176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4B78D-B894-F86D-B0AE-D9CE54BE414C}"/>
              </a:ext>
            </a:extLst>
          </p:cNvPr>
          <p:cNvSpPr/>
          <p:nvPr/>
        </p:nvSpPr>
        <p:spPr>
          <a:xfrm>
            <a:off x="2954215" y="4818182"/>
            <a:ext cx="5936272" cy="8176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29A4C-2C82-35BA-CC11-53C1E85E2A21}"/>
              </a:ext>
            </a:extLst>
          </p:cNvPr>
          <p:cNvSpPr/>
          <p:nvPr/>
        </p:nvSpPr>
        <p:spPr>
          <a:xfrm>
            <a:off x="628649" y="5673968"/>
            <a:ext cx="4646736" cy="11354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9AD89-AE3C-38D6-A5A3-9A4086C0468A}"/>
              </a:ext>
            </a:extLst>
          </p:cNvPr>
          <p:cNvSpPr/>
          <p:nvPr/>
        </p:nvSpPr>
        <p:spPr>
          <a:xfrm>
            <a:off x="5275385" y="5654917"/>
            <a:ext cx="3481753" cy="10184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88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 for an autonomous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311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equilibriums, analyze stability, and determine asymptotic behavior of the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Falling object from great height:</a:t>
                </a:r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also solve the IVP by separating the variables: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𝑘𝑔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=1.</m:t>
                      </m:r>
                    </m:oMath>
                  </m:oMathPara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311245"/>
              </a:xfrm>
              <a:prstGeom prst="rect">
                <a:avLst/>
              </a:prstGeom>
              <a:blipFill>
                <a:blip r:embed="rId3"/>
                <a:stretch>
                  <a:fillRect l="-1124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828769-0444-90CE-F5DB-CF45508B9E2E}"/>
                  </a:ext>
                </a:extLst>
              </p:cNvPr>
              <p:cNvSpPr txBox="1"/>
              <p:nvPr/>
            </p:nvSpPr>
            <p:spPr>
              <a:xfrm>
                <a:off x="1750679" y="5457488"/>
                <a:ext cx="6145266" cy="140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𝑘𝑔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𝑘𝑔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as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→∞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828769-0444-90CE-F5DB-CF45508B9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79" y="5457488"/>
                <a:ext cx="6145266" cy="1400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5050D5E-9CDF-E630-4D13-F3AD660E5042}"/>
              </a:ext>
            </a:extLst>
          </p:cNvPr>
          <p:cNvSpPr/>
          <p:nvPr/>
        </p:nvSpPr>
        <p:spPr>
          <a:xfrm>
            <a:off x="1750680" y="4805080"/>
            <a:ext cx="3372808" cy="8659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B1D3B-27AB-67EA-9CA2-8FE968DC0FCF}"/>
              </a:ext>
            </a:extLst>
          </p:cNvPr>
          <p:cNvSpPr/>
          <p:nvPr/>
        </p:nvSpPr>
        <p:spPr>
          <a:xfrm>
            <a:off x="5118134" y="4927087"/>
            <a:ext cx="3269728" cy="8659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F17E0-53FC-66A6-295C-36F0ED34EFC3}"/>
              </a:ext>
            </a:extLst>
          </p:cNvPr>
          <p:cNvSpPr/>
          <p:nvPr/>
        </p:nvSpPr>
        <p:spPr>
          <a:xfrm>
            <a:off x="1996639" y="5671038"/>
            <a:ext cx="3261161" cy="11869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B4585-A9E1-B566-D336-1F5F606D93CF}"/>
              </a:ext>
            </a:extLst>
          </p:cNvPr>
          <p:cNvSpPr/>
          <p:nvPr/>
        </p:nvSpPr>
        <p:spPr>
          <a:xfrm>
            <a:off x="5229781" y="5647200"/>
            <a:ext cx="3261161" cy="11869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linear version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99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both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on the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IVP has a unique solution. 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Recall in Lecture 3 Example 7, we studied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    0≤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0             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continuous at 1, the IVP only has a unique solution on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1]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Indeed, for every number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∈[0,1]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𝐶𝑒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∈(1,∞)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solution (the IVP has infinitely many solutions).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99372"/>
              </a:xfrm>
              <a:prstGeom prst="rect">
                <a:avLst/>
              </a:prstGeom>
              <a:blipFill>
                <a:blip r:embed="rId3"/>
                <a:stretch>
                  <a:fillRect l="-1199" t="-939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B51D73E-B1C2-8B8D-570C-9BA45074251C}"/>
              </a:ext>
            </a:extLst>
          </p:cNvPr>
          <p:cNvSpPr/>
          <p:nvPr/>
        </p:nvSpPr>
        <p:spPr>
          <a:xfrm>
            <a:off x="641838" y="2268415"/>
            <a:ext cx="5908431" cy="3604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B6F2A-177C-5EA7-5AD4-DD44BC5719BB}"/>
              </a:ext>
            </a:extLst>
          </p:cNvPr>
          <p:cNvSpPr/>
          <p:nvPr/>
        </p:nvSpPr>
        <p:spPr>
          <a:xfrm>
            <a:off x="6550269" y="2268415"/>
            <a:ext cx="1951893" cy="3604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8E2EF5-6BCC-AFD7-E732-FBEFD17BA3C7}"/>
              </a:ext>
            </a:extLst>
          </p:cNvPr>
          <p:cNvSpPr/>
          <p:nvPr/>
        </p:nvSpPr>
        <p:spPr>
          <a:xfrm>
            <a:off x="771526" y="2622144"/>
            <a:ext cx="7185512" cy="3604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2516E-B3F3-C973-C224-0703AC50C3A2}"/>
              </a:ext>
            </a:extLst>
          </p:cNvPr>
          <p:cNvSpPr/>
          <p:nvPr/>
        </p:nvSpPr>
        <p:spPr>
          <a:xfrm>
            <a:off x="641838" y="3336358"/>
            <a:ext cx="7561385" cy="11828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4992C-0829-15E6-5171-ED7DF1B13DA9}"/>
              </a:ext>
            </a:extLst>
          </p:cNvPr>
          <p:cNvSpPr/>
          <p:nvPr/>
        </p:nvSpPr>
        <p:spPr>
          <a:xfrm>
            <a:off x="641838" y="4565243"/>
            <a:ext cx="7561385" cy="3008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ED4153-5D88-C7AA-FF3C-7EE356D9AC3E}"/>
              </a:ext>
            </a:extLst>
          </p:cNvPr>
          <p:cNvSpPr/>
          <p:nvPr/>
        </p:nvSpPr>
        <p:spPr>
          <a:xfrm>
            <a:off x="641838" y="4923044"/>
            <a:ext cx="2417885" cy="3008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7D95B-C596-8AFB-67C8-DC4712ECF7A1}"/>
              </a:ext>
            </a:extLst>
          </p:cNvPr>
          <p:cNvSpPr/>
          <p:nvPr/>
        </p:nvSpPr>
        <p:spPr>
          <a:xfrm>
            <a:off x="3059723" y="4923044"/>
            <a:ext cx="3622431" cy="3008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8428B-B737-5E0A-3CF9-DCB8A8073FCE}"/>
              </a:ext>
            </a:extLst>
          </p:cNvPr>
          <p:cNvSpPr/>
          <p:nvPr/>
        </p:nvSpPr>
        <p:spPr>
          <a:xfrm>
            <a:off x="792260" y="5223864"/>
            <a:ext cx="7144044" cy="14233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0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47"/>
    </mc:Choice>
    <mc:Fallback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/>
              <p:nvPr/>
            </p:nvSpPr>
            <p:spPr>
              <a:xfrm>
                <a:off x="7389493" y="4596884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93" y="4596884"/>
                <a:ext cx="131444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/>
              <p:nvPr/>
            </p:nvSpPr>
            <p:spPr>
              <a:xfrm>
                <a:off x="6635115" y="4595336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15" y="4595336"/>
                <a:ext cx="1314449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one can find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rectangular region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there exists a small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such that a solution exists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77910"/>
              </a:xfrm>
              <a:prstGeom prst="rect">
                <a:avLst/>
              </a:prstGeom>
              <a:blipFill>
                <a:blip r:embed="rId3"/>
                <a:stretch>
                  <a:fillRect l="-1199" t="-891" b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AA112C4-617B-9AB0-80CD-ED08F9C7A0FC}"/>
              </a:ext>
            </a:extLst>
          </p:cNvPr>
          <p:cNvSpPr/>
          <p:nvPr/>
        </p:nvSpPr>
        <p:spPr>
          <a:xfrm>
            <a:off x="7296152" y="3143488"/>
            <a:ext cx="754376" cy="518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CA8CE3-12FE-60EE-EDA7-E2155351A030}"/>
              </a:ext>
            </a:extLst>
          </p:cNvPr>
          <p:cNvCxnSpPr/>
          <p:nvPr/>
        </p:nvCxnSpPr>
        <p:spPr>
          <a:xfrm>
            <a:off x="6507480" y="4610100"/>
            <a:ext cx="239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479925-38FD-E1CF-9450-E1FD58658783}"/>
              </a:ext>
            </a:extLst>
          </p:cNvPr>
          <p:cNvCxnSpPr>
            <a:cxnSpLocks/>
          </p:cNvCxnSpPr>
          <p:nvPr/>
        </p:nvCxnSpPr>
        <p:spPr>
          <a:xfrm flipV="1">
            <a:off x="6774180" y="223266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25708-3475-9311-EC71-C77A38DA19B3}"/>
              </a:ext>
            </a:extLst>
          </p:cNvPr>
          <p:cNvCxnSpPr/>
          <p:nvPr/>
        </p:nvCxnSpPr>
        <p:spPr>
          <a:xfrm flipV="1">
            <a:off x="7673340" y="342900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9D0E4-98B4-4ACA-5A62-2F29C46FFBEA}"/>
              </a:ext>
            </a:extLst>
          </p:cNvPr>
          <p:cNvCxnSpPr>
            <a:cxnSpLocks/>
          </p:cNvCxnSpPr>
          <p:nvPr/>
        </p:nvCxnSpPr>
        <p:spPr>
          <a:xfrm>
            <a:off x="6774180" y="3436620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85B088-29F0-D035-D534-C8BF6267FF0E}"/>
                  </a:ext>
                </a:extLst>
              </p:cNvPr>
              <p:cNvSpPr txBox="1"/>
              <p:nvPr/>
            </p:nvSpPr>
            <p:spPr>
              <a:xfrm>
                <a:off x="7505377" y="4591809"/>
                <a:ext cx="3359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85B088-29F0-D035-D534-C8BF6267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377" y="4591809"/>
                <a:ext cx="33592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B5DDA-5D62-AC1B-6B25-FE8BA562E358}"/>
                  </a:ext>
                </a:extLst>
              </p:cNvPr>
              <p:cNvSpPr txBox="1"/>
              <p:nvPr/>
            </p:nvSpPr>
            <p:spPr>
              <a:xfrm>
                <a:off x="6416151" y="3298195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B5DDA-5D62-AC1B-6B25-FE8BA562E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51" y="3298195"/>
                <a:ext cx="35612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01D49CDC-102E-10AC-FE04-083CBCE385E3}"/>
              </a:ext>
            </a:extLst>
          </p:cNvPr>
          <p:cNvSpPr/>
          <p:nvPr/>
        </p:nvSpPr>
        <p:spPr>
          <a:xfrm>
            <a:off x="7456763" y="3401634"/>
            <a:ext cx="830579" cy="576004"/>
          </a:xfrm>
          <a:prstGeom prst="arc">
            <a:avLst>
              <a:gd name="adj1" fmla="val 11840157"/>
              <a:gd name="adj2" fmla="val 1569269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2947F0-5C89-78C5-6A58-C733AED9E15D}"/>
              </a:ext>
            </a:extLst>
          </p:cNvPr>
          <p:cNvCxnSpPr/>
          <p:nvPr/>
        </p:nvCxnSpPr>
        <p:spPr>
          <a:xfrm flipV="1">
            <a:off x="7292340" y="343662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D40C1F-DA35-7E60-DC10-FC82F8B688B6}"/>
              </a:ext>
            </a:extLst>
          </p:cNvPr>
          <p:cNvCxnSpPr/>
          <p:nvPr/>
        </p:nvCxnSpPr>
        <p:spPr>
          <a:xfrm flipV="1">
            <a:off x="8046718" y="342900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66AE1D-AE03-F197-D94C-77A479B09012}"/>
              </a:ext>
            </a:extLst>
          </p:cNvPr>
          <p:cNvCxnSpPr>
            <a:cxnSpLocks/>
          </p:cNvCxnSpPr>
          <p:nvPr/>
        </p:nvCxnSpPr>
        <p:spPr>
          <a:xfrm>
            <a:off x="6774180" y="3661648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CAC615-7B6D-2577-26E8-CED3D0CC4826}"/>
              </a:ext>
            </a:extLst>
          </p:cNvPr>
          <p:cNvCxnSpPr>
            <a:cxnSpLocks/>
          </p:cNvCxnSpPr>
          <p:nvPr/>
        </p:nvCxnSpPr>
        <p:spPr>
          <a:xfrm>
            <a:off x="6774180" y="3143488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1435C3-2C1B-451D-8BF9-0791EBF2E0D5}"/>
                  </a:ext>
                </a:extLst>
              </p:cNvPr>
              <p:cNvSpPr txBox="1"/>
              <p:nvPr/>
            </p:nvSpPr>
            <p:spPr>
              <a:xfrm>
                <a:off x="5880739" y="3538463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1435C3-2C1B-451D-8BF9-0791EBF2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9" y="3538463"/>
                <a:ext cx="131444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42BF4-FCC6-E605-554C-9D3AC0FE51EB}"/>
                  </a:ext>
                </a:extLst>
              </p:cNvPr>
              <p:cNvSpPr txBox="1"/>
              <p:nvPr/>
            </p:nvSpPr>
            <p:spPr>
              <a:xfrm>
                <a:off x="5880739" y="3011751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42BF4-FCC6-E605-554C-9D3AC0FE5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9" y="3011751"/>
                <a:ext cx="131444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187B5C-11C8-EC32-46A6-8D44386E2EFD}"/>
              </a:ext>
            </a:extLst>
          </p:cNvPr>
          <p:cNvCxnSpPr>
            <a:cxnSpLocks/>
          </p:cNvCxnSpPr>
          <p:nvPr/>
        </p:nvCxnSpPr>
        <p:spPr>
          <a:xfrm flipV="1">
            <a:off x="7505377" y="3559805"/>
            <a:ext cx="0" cy="14770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728E1D-550D-7A9D-78CE-19505904025D}"/>
              </a:ext>
            </a:extLst>
          </p:cNvPr>
          <p:cNvCxnSpPr>
            <a:cxnSpLocks/>
          </p:cNvCxnSpPr>
          <p:nvPr/>
        </p:nvCxnSpPr>
        <p:spPr>
          <a:xfrm flipV="1">
            <a:off x="7826062" y="3407403"/>
            <a:ext cx="0" cy="16294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43634-FDF4-A3F1-5916-E031F46E240D}"/>
                  </a:ext>
                </a:extLst>
              </p:cNvPr>
              <p:cNvSpPr txBox="1"/>
              <p:nvPr/>
            </p:nvSpPr>
            <p:spPr>
              <a:xfrm>
                <a:off x="6755124" y="4990767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43634-FDF4-A3F1-5916-E031F46E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24" y="4990767"/>
                <a:ext cx="131444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912A59-362D-9DFC-AC5C-44C82635DB21}"/>
                  </a:ext>
                </a:extLst>
              </p:cNvPr>
              <p:cNvSpPr txBox="1"/>
              <p:nvPr/>
            </p:nvSpPr>
            <p:spPr>
              <a:xfrm>
                <a:off x="7345678" y="5007858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912A59-362D-9DFC-AC5C-44C82635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78" y="5007858"/>
                <a:ext cx="131444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36357CC-7443-F375-A044-CF2429B842A7}"/>
              </a:ext>
            </a:extLst>
          </p:cNvPr>
          <p:cNvSpPr/>
          <p:nvPr/>
        </p:nvSpPr>
        <p:spPr>
          <a:xfrm>
            <a:off x="806694" y="2285352"/>
            <a:ext cx="4865700" cy="10811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9C280-0F9B-C73C-EF9F-B6DA2FAACEBD}"/>
              </a:ext>
            </a:extLst>
          </p:cNvPr>
          <p:cNvSpPr/>
          <p:nvPr/>
        </p:nvSpPr>
        <p:spPr>
          <a:xfrm>
            <a:off x="1080590" y="3366465"/>
            <a:ext cx="5182840" cy="14708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D2D91-F0C9-423C-CCDB-07BFEABB920E}"/>
              </a:ext>
            </a:extLst>
          </p:cNvPr>
          <p:cNvSpPr/>
          <p:nvPr/>
        </p:nvSpPr>
        <p:spPr>
          <a:xfrm>
            <a:off x="799820" y="4817869"/>
            <a:ext cx="4887669" cy="93452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2813CB-5519-9E58-50F0-DE251DCB6939}"/>
              </a:ext>
            </a:extLst>
          </p:cNvPr>
          <p:cNvSpPr/>
          <p:nvPr/>
        </p:nvSpPr>
        <p:spPr>
          <a:xfrm>
            <a:off x="761511" y="5752393"/>
            <a:ext cx="6794989" cy="39440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A2D24-BFB7-7630-8C35-33496A349910}"/>
              </a:ext>
            </a:extLst>
          </p:cNvPr>
          <p:cNvSpPr/>
          <p:nvPr/>
        </p:nvSpPr>
        <p:spPr>
          <a:xfrm>
            <a:off x="806694" y="6119152"/>
            <a:ext cx="7321306" cy="704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7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20" grpId="0" animBg="1"/>
      <p:bldP spid="14" grpId="0"/>
      <p:bldP spid="15" grpId="0"/>
      <p:bldP spid="19" grpId="0" animBg="1"/>
      <p:bldP spid="28" grpId="0"/>
      <p:bldP spid="29" grpId="0"/>
      <p:bldP spid="34" grpId="0"/>
      <p:bldP spid="35" grpId="0"/>
      <p:bldP spid="2" grpId="0" animBg="1"/>
      <p:bldP spid="6" grpId="0" animBg="1"/>
      <p:bldP spid="10" grpId="0" animBg="1"/>
      <p:bldP spid="12" grpId="0" animBg="1"/>
      <p:bldP spid="1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0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Remarks: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theorem is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as strong as the linear version.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only concludes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existence.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does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tell us the interval of existence.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Nevertheless, the theorem tells if an IVP is reasonably or pathologically formulated.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08578"/>
              </a:xfrm>
              <a:prstGeom prst="rect">
                <a:avLst/>
              </a:prstGeom>
              <a:blipFill>
                <a:blip r:embed="rId3"/>
                <a:stretch>
                  <a:fillRect l="-1199" t="-955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7FDD3B-D0A9-2CBB-2B07-194516C1DCC4}"/>
              </a:ext>
            </a:extLst>
          </p:cNvPr>
          <p:cNvSpPr/>
          <p:nvPr/>
        </p:nvSpPr>
        <p:spPr>
          <a:xfrm>
            <a:off x="825220" y="4665469"/>
            <a:ext cx="6705880" cy="3256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91AEF-F9E0-0AC6-654F-B632A7A08304}"/>
              </a:ext>
            </a:extLst>
          </p:cNvPr>
          <p:cNvSpPr/>
          <p:nvPr/>
        </p:nvSpPr>
        <p:spPr>
          <a:xfrm>
            <a:off x="825220" y="5033769"/>
            <a:ext cx="6705880" cy="3256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15929-6828-0C0C-53A7-C43713991CCC}"/>
              </a:ext>
            </a:extLst>
          </p:cNvPr>
          <p:cNvSpPr/>
          <p:nvPr/>
        </p:nvSpPr>
        <p:spPr>
          <a:xfrm>
            <a:off x="825220" y="5402069"/>
            <a:ext cx="6705880" cy="3256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F8E8A-D08E-48B9-7BE7-16EFCC451896}"/>
              </a:ext>
            </a:extLst>
          </p:cNvPr>
          <p:cNvSpPr/>
          <p:nvPr/>
        </p:nvSpPr>
        <p:spPr>
          <a:xfrm>
            <a:off x="666470" y="5770369"/>
            <a:ext cx="7652030" cy="6812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91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everywhere.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=1⇒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(away from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the IVP has a unique solution near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40831"/>
              </a:xfrm>
              <a:prstGeom prst="rect">
                <a:avLst/>
              </a:prstGeom>
              <a:blipFill>
                <a:blip r:embed="rId3"/>
                <a:stretch>
                  <a:fillRect l="-1199" t="-949" b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A7734F-3A05-0F03-273D-12A29B5335AC}"/>
              </a:ext>
            </a:extLst>
          </p:cNvPr>
          <p:cNvCxnSpPr>
            <a:cxnSpLocks/>
          </p:cNvCxnSpPr>
          <p:nvPr/>
        </p:nvCxnSpPr>
        <p:spPr>
          <a:xfrm>
            <a:off x="7094220" y="5364480"/>
            <a:ext cx="201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DA1DB1-2140-D564-4E4B-B8B4328C5E54}"/>
              </a:ext>
            </a:extLst>
          </p:cNvPr>
          <p:cNvCxnSpPr>
            <a:cxnSpLocks/>
          </p:cNvCxnSpPr>
          <p:nvPr/>
        </p:nvCxnSpPr>
        <p:spPr>
          <a:xfrm flipV="1">
            <a:off x="7997193" y="386334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40D9D3-81A9-5E8E-E799-C13BAFA53D1F}"/>
              </a:ext>
            </a:extLst>
          </p:cNvPr>
          <p:cNvCxnSpPr>
            <a:cxnSpLocks/>
          </p:cNvCxnSpPr>
          <p:nvPr/>
        </p:nvCxnSpPr>
        <p:spPr>
          <a:xfrm>
            <a:off x="7025640" y="5364480"/>
            <a:ext cx="1997062" cy="0"/>
          </a:xfrm>
          <a:prstGeom prst="line">
            <a:avLst/>
          </a:prstGeom>
          <a:ln>
            <a:solidFill>
              <a:srgbClr val="EC008D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25B8111-36A5-68F5-8A4E-5F450AD62057}"/>
              </a:ext>
            </a:extLst>
          </p:cNvPr>
          <p:cNvSpPr/>
          <p:nvPr/>
        </p:nvSpPr>
        <p:spPr>
          <a:xfrm>
            <a:off x="7974333" y="4816178"/>
            <a:ext cx="45719" cy="45719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3AC36-50ED-094B-2C34-BC81842D0EF0}"/>
              </a:ext>
            </a:extLst>
          </p:cNvPr>
          <p:cNvSpPr txBox="1"/>
          <p:nvPr/>
        </p:nvSpPr>
        <p:spPr>
          <a:xfrm>
            <a:off x="7530603" y="4708232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6E8A8-99FE-C183-B04D-33298ECA3AD7}"/>
              </a:ext>
            </a:extLst>
          </p:cNvPr>
          <p:cNvSpPr/>
          <p:nvPr/>
        </p:nvSpPr>
        <p:spPr>
          <a:xfrm>
            <a:off x="654699" y="4801189"/>
            <a:ext cx="5733398" cy="355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271BD-EFFD-8C74-D7CC-F0F91280306E}"/>
              </a:ext>
            </a:extLst>
          </p:cNvPr>
          <p:cNvSpPr/>
          <p:nvPr/>
        </p:nvSpPr>
        <p:spPr>
          <a:xfrm>
            <a:off x="604390" y="5170233"/>
            <a:ext cx="6075807" cy="5847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5F3D7-4293-D7C2-03FF-EEDB102AB498}"/>
              </a:ext>
            </a:extLst>
          </p:cNvPr>
          <p:cNvSpPr/>
          <p:nvPr/>
        </p:nvSpPr>
        <p:spPr>
          <a:xfrm>
            <a:off x="847726" y="5780531"/>
            <a:ext cx="3625200" cy="355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7CF88-BE44-E2BE-56C5-5B9A65655382}"/>
              </a:ext>
            </a:extLst>
          </p:cNvPr>
          <p:cNvSpPr/>
          <p:nvPr/>
        </p:nvSpPr>
        <p:spPr>
          <a:xfrm>
            <a:off x="4394852" y="5780531"/>
            <a:ext cx="2501247" cy="355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669A3-E164-4B2A-787E-A565B01183F1}"/>
              </a:ext>
            </a:extLst>
          </p:cNvPr>
          <p:cNvSpPr/>
          <p:nvPr/>
        </p:nvSpPr>
        <p:spPr>
          <a:xfrm>
            <a:off x="771526" y="6161687"/>
            <a:ext cx="5616569" cy="355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05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" grpId="0" animBg="1"/>
      <p:bldP spid="6" grpId="0" animBg="1"/>
      <p:bldP spid="7" grpId="0" animBg="1"/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everywhere.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=1⇒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does not have a unique solution.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40831"/>
              </a:xfrm>
              <a:prstGeom prst="rect">
                <a:avLst/>
              </a:prstGeom>
              <a:blipFill>
                <a:blip r:embed="rId3"/>
                <a:stretch>
                  <a:fillRect l="-1199" t="-949" b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A7734F-3A05-0F03-273D-12A29B5335AC}"/>
              </a:ext>
            </a:extLst>
          </p:cNvPr>
          <p:cNvCxnSpPr>
            <a:cxnSpLocks/>
          </p:cNvCxnSpPr>
          <p:nvPr/>
        </p:nvCxnSpPr>
        <p:spPr>
          <a:xfrm>
            <a:off x="7094220" y="5364480"/>
            <a:ext cx="201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DA1DB1-2140-D564-4E4B-B8B4328C5E54}"/>
              </a:ext>
            </a:extLst>
          </p:cNvPr>
          <p:cNvCxnSpPr>
            <a:cxnSpLocks/>
          </p:cNvCxnSpPr>
          <p:nvPr/>
        </p:nvCxnSpPr>
        <p:spPr>
          <a:xfrm flipV="1">
            <a:off x="7997193" y="386334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40D9D3-81A9-5E8E-E799-C13BAFA53D1F}"/>
              </a:ext>
            </a:extLst>
          </p:cNvPr>
          <p:cNvCxnSpPr>
            <a:cxnSpLocks/>
          </p:cNvCxnSpPr>
          <p:nvPr/>
        </p:nvCxnSpPr>
        <p:spPr>
          <a:xfrm>
            <a:off x="7025640" y="5364480"/>
            <a:ext cx="1997062" cy="0"/>
          </a:xfrm>
          <a:prstGeom prst="line">
            <a:avLst/>
          </a:prstGeom>
          <a:ln>
            <a:solidFill>
              <a:srgbClr val="EC008D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3AC36-50ED-094B-2C34-BC81842D0EF0}"/>
              </a:ext>
            </a:extLst>
          </p:cNvPr>
          <p:cNvSpPr txBox="1"/>
          <p:nvPr/>
        </p:nvSpPr>
        <p:spPr>
          <a:xfrm>
            <a:off x="8291701" y="534162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B8111-36A5-68F5-8A4E-5F450AD62057}"/>
              </a:ext>
            </a:extLst>
          </p:cNvPr>
          <p:cNvSpPr/>
          <p:nvPr/>
        </p:nvSpPr>
        <p:spPr>
          <a:xfrm>
            <a:off x="8495827" y="5341620"/>
            <a:ext cx="45719" cy="45719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91AAE-9143-467E-F81A-2240C9E3B302}"/>
              </a:ext>
            </a:extLst>
          </p:cNvPr>
          <p:cNvSpPr/>
          <p:nvPr/>
        </p:nvSpPr>
        <p:spPr>
          <a:xfrm>
            <a:off x="711852" y="4796280"/>
            <a:ext cx="6019278" cy="944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82B33-13BF-386A-4F21-437FC4BFA2A1}"/>
              </a:ext>
            </a:extLst>
          </p:cNvPr>
          <p:cNvSpPr/>
          <p:nvPr/>
        </p:nvSpPr>
        <p:spPr>
          <a:xfrm>
            <a:off x="711852" y="5808757"/>
            <a:ext cx="3771247" cy="355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12192-BD1A-04AF-DD47-28F012ACEF6C}"/>
              </a:ext>
            </a:extLst>
          </p:cNvPr>
          <p:cNvSpPr/>
          <p:nvPr/>
        </p:nvSpPr>
        <p:spPr>
          <a:xfrm>
            <a:off x="4483100" y="5798678"/>
            <a:ext cx="1441450" cy="355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3C3B1-1099-A4DF-7611-14D1B2F48A01}"/>
              </a:ext>
            </a:extLst>
          </p:cNvPr>
          <p:cNvSpPr/>
          <p:nvPr/>
        </p:nvSpPr>
        <p:spPr>
          <a:xfrm>
            <a:off x="572450" y="6181118"/>
            <a:ext cx="5523547" cy="3557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0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6" grpId="0" animBg="1"/>
      <p:bldP spid="7" grpId="0" animBg="1"/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7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Exercise: Check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27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27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all solutions of the IVP.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71251"/>
              </a:xfrm>
              <a:prstGeom prst="rect">
                <a:avLst/>
              </a:prstGeom>
              <a:blipFill>
                <a:blip r:embed="rId3"/>
                <a:stretch>
                  <a:fillRect l="-1199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A7734F-3A05-0F03-273D-12A29B5335AC}"/>
              </a:ext>
            </a:extLst>
          </p:cNvPr>
          <p:cNvCxnSpPr>
            <a:cxnSpLocks/>
          </p:cNvCxnSpPr>
          <p:nvPr/>
        </p:nvCxnSpPr>
        <p:spPr>
          <a:xfrm>
            <a:off x="7094220" y="5364480"/>
            <a:ext cx="201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DA1DB1-2140-D564-4E4B-B8B4328C5E54}"/>
              </a:ext>
            </a:extLst>
          </p:cNvPr>
          <p:cNvCxnSpPr>
            <a:cxnSpLocks/>
          </p:cNvCxnSpPr>
          <p:nvPr/>
        </p:nvCxnSpPr>
        <p:spPr>
          <a:xfrm flipV="1">
            <a:off x="7997193" y="386334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40D9D3-81A9-5E8E-E799-C13BAFA53D1F}"/>
              </a:ext>
            </a:extLst>
          </p:cNvPr>
          <p:cNvCxnSpPr>
            <a:cxnSpLocks/>
          </p:cNvCxnSpPr>
          <p:nvPr/>
        </p:nvCxnSpPr>
        <p:spPr>
          <a:xfrm>
            <a:off x="7025640" y="5364480"/>
            <a:ext cx="1997062" cy="0"/>
          </a:xfrm>
          <a:prstGeom prst="line">
            <a:avLst/>
          </a:prstGeom>
          <a:ln>
            <a:solidFill>
              <a:srgbClr val="EC008D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3AC36-50ED-094B-2C34-BC81842D0EF0}"/>
              </a:ext>
            </a:extLst>
          </p:cNvPr>
          <p:cNvSpPr txBox="1"/>
          <p:nvPr/>
        </p:nvSpPr>
        <p:spPr>
          <a:xfrm>
            <a:off x="8291701" y="534162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B8111-36A5-68F5-8A4E-5F450AD62057}"/>
              </a:ext>
            </a:extLst>
          </p:cNvPr>
          <p:cNvSpPr/>
          <p:nvPr/>
        </p:nvSpPr>
        <p:spPr>
          <a:xfrm>
            <a:off x="8495827" y="5341620"/>
            <a:ext cx="45719" cy="45719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45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51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Find out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such that the IVP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reasonably formulated. 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should 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516960"/>
              </a:xfrm>
              <a:prstGeom prst="rect">
                <a:avLst/>
              </a:prstGeom>
              <a:blipFill>
                <a:blip r:embed="rId3"/>
                <a:stretch>
                  <a:fillRect l="-1199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0D876-77B3-5FA3-4CCD-F97CD6180D41}"/>
              </a:ext>
            </a:extLst>
          </p:cNvPr>
          <p:cNvSpPr/>
          <p:nvPr/>
        </p:nvSpPr>
        <p:spPr>
          <a:xfrm>
            <a:off x="645905" y="5410200"/>
            <a:ext cx="7319925" cy="4103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ECB8D-A532-CA20-4503-F2599C13CC01}"/>
              </a:ext>
            </a:extLst>
          </p:cNvPr>
          <p:cNvSpPr/>
          <p:nvPr/>
        </p:nvSpPr>
        <p:spPr>
          <a:xfrm>
            <a:off x="771526" y="5817042"/>
            <a:ext cx="7319925" cy="5630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0A244-26BC-A824-463F-E26F5590F891}"/>
              </a:ext>
            </a:extLst>
          </p:cNvPr>
          <p:cNvSpPr/>
          <p:nvPr/>
        </p:nvSpPr>
        <p:spPr>
          <a:xfrm>
            <a:off x="771526" y="6401982"/>
            <a:ext cx="4925890" cy="4560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0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Find out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such that the IVP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reasonably formulated.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You should always take the “interior” of the region where the functions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continuous. You should not keep the boundary (won’t require in this course).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01415"/>
              </a:xfrm>
              <a:prstGeom prst="rect">
                <a:avLst/>
              </a:prstGeom>
              <a:blipFill>
                <a:blip r:embed="rId3"/>
                <a:stretch>
                  <a:fillRect l="-1199" t="-903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5D3B1-FB2F-2A59-DBD0-B3D35DEBB46E}"/>
              </a:ext>
            </a:extLst>
          </p:cNvPr>
          <p:cNvSpPr/>
          <p:nvPr/>
        </p:nvSpPr>
        <p:spPr>
          <a:xfrm>
            <a:off x="645905" y="5410200"/>
            <a:ext cx="7610072" cy="4103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60D77D-272F-384D-F78C-70EF420643D6}"/>
              </a:ext>
            </a:extLst>
          </p:cNvPr>
          <p:cNvSpPr/>
          <p:nvPr/>
        </p:nvSpPr>
        <p:spPr>
          <a:xfrm>
            <a:off x="637113" y="5858624"/>
            <a:ext cx="5710933" cy="5153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75178-E6E9-D069-12FF-87B5EE5E06D2}"/>
              </a:ext>
            </a:extLst>
          </p:cNvPr>
          <p:cNvSpPr/>
          <p:nvPr/>
        </p:nvSpPr>
        <p:spPr>
          <a:xfrm>
            <a:off x="6356838" y="5820506"/>
            <a:ext cx="2024760" cy="4685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136A3-59DC-6FE3-AD9B-02CD3FB00F71}"/>
              </a:ext>
            </a:extLst>
          </p:cNvPr>
          <p:cNvSpPr/>
          <p:nvPr/>
        </p:nvSpPr>
        <p:spPr>
          <a:xfrm>
            <a:off x="771525" y="6380683"/>
            <a:ext cx="6235943" cy="4685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7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2369</TotalTime>
  <Words>1777</Words>
  <Application>Microsoft Office PowerPoint</Application>
  <PresentationFormat>On-screen Show (4:3)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58</cp:revision>
  <cp:lastPrinted>2024-01-05T22:45:33Z</cp:lastPrinted>
  <dcterms:created xsi:type="dcterms:W3CDTF">2019-08-09T22:30:31Z</dcterms:created>
  <dcterms:modified xsi:type="dcterms:W3CDTF">2024-01-26T03:40:14Z</dcterms:modified>
</cp:coreProperties>
</file>