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24" r:id="rId2"/>
    <p:sldId id="394" r:id="rId3"/>
    <p:sldId id="399" r:id="rId4"/>
    <p:sldId id="400" r:id="rId5"/>
    <p:sldId id="401" r:id="rId6"/>
    <p:sldId id="402" r:id="rId7"/>
    <p:sldId id="404" r:id="rId8"/>
    <p:sldId id="405" r:id="rId9"/>
    <p:sldId id="406" r:id="rId10"/>
    <p:sldId id="369" r:id="rId11"/>
    <p:sldId id="407" r:id="rId12"/>
    <p:sldId id="409" r:id="rId13"/>
    <p:sldId id="408" r:id="rId14"/>
    <p:sldId id="410" r:id="rId15"/>
    <p:sldId id="411" r:id="rId16"/>
    <p:sldId id="412" r:id="rId17"/>
    <p:sldId id="413" r:id="rId1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EC008D"/>
    <a:srgbClr val="CC00FF"/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3272B-B47A-421B-BE83-CB6B69811BC8}" v="8" dt="2024-02-01T02:25:08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109" d="100"/>
          <a:sy n="109" d="100"/>
        </p:scale>
        <p:origin x="17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87742938-082C-4B9A-A372-D3E05469C1AF}"/>
    <pc:docChg chg="undo redo custSel addSld delSld modSld sldOrd">
      <pc:chgData name="Fei Qi" userId="3a0329be-6602-4f64-938f-1fc3eca2c3af" providerId="ADAL" clId="{87742938-082C-4B9A-A372-D3E05469C1AF}" dt="2024-01-23T20:26:42.689" v="6160" actId="47"/>
      <pc:docMkLst>
        <pc:docMk/>
      </pc:docMkLst>
      <pc:sldChg chg="modSp mod">
        <pc:chgData name="Fei Qi" userId="3a0329be-6602-4f64-938f-1fc3eca2c3af" providerId="ADAL" clId="{87742938-082C-4B9A-A372-D3E05469C1AF}" dt="2024-01-21T16:21:34.801" v="1" actId="20577"/>
        <pc:sldMkLst>
          <pc:docMk/>
          <pc:sldMk cId="1169890463" sldId="324"/>
        </pc:sldMkLst>
        <pc:spChg chg="mod">
          <ac:chgData name="Fei Qi" userId="3a0329be-6602-4f64-938f-1fc3eca2c3af" providerId="ADAL" clId="{87742938-082C-4B9A-A372-D3E05469C1AF}" dt="2024-01-21T16:21:34.801" v="1" actId="20577"/>
          <ac:spMkLst>
            <pc:docMk/>
            <pc:sldMk cId="1169890463" sldId="324"/>
            <ac:spMk id="2" creationId="{FA56C266-AE84-7904-2FF8-384A1E92BB5B}"/>
          </ac:spMkLst>
        </pc:spChg>
      </pc:sldChg>
      <pc:sldChg chg="del">
        <pc:chgData name="Fei Qi" userId="3a0329be-6602-4f64-938f-1fc3eca2c3af" providerId="ADAL" clId="{87742938-082C-4B9A-A372-D3E05469C1AF}" dt="2024-01-21T16:21:32.432" v="0" actId="47"/>
        <pc:sldMkLst>
          <pc:docMk/>
          <pc:sldMk cId="2074306075" sldId="387"/>
        </pc:sldMkLst>
      </pc:sldChg>
      <pc:sldChg chg="del">
        <pc:chgData name="Fei Qi" userId="3a0329be-6602-4f64-938f-1fc3eca2c3af" providerId="ADAL" clId="{87742938-082C-4B9A-A372-D3E05469C1AF}" dt="2024-01-21T16:21:32.432" v="0" actId="47"/>
        <pc:sldMkLst>
          <pc:docMk/>
          <pc:sldMk cId="3094649322" sldId="388"/>
        </pc:sldMkLst>
      </pc:sldChg>
      <pc:sldChg chg="del">
        <pc:chgData name="Fei Qi" userId="3a0329be-6602-4f64-938f-1fc3eca2c3af" providerId="ADAL" clId="{87742938-082C-4B9A-A372-D3E05469C1AF}" dt="2024-01-21T16:21:32.432" v="0" actId="47"/>
        <pc:sldMkLst>
          <pc:docMk/>
          <pc:sldMk cId="1768460764" sldId="389"/>
        </pc:sldMkLst>
      </pc:sldChg>
      <pc:sldChg chg="del">
        <pc:chgData name="Fei Qi" userId="3a0329be-6602-4f64-938f-1fc3eca2c3af" providerId="ADAL" clId="{87742938-082C-4B9A-A372-D3E05469C1AF}" dt="2024-01-21T16:21:32.432" v="0" actId="47"/>
        <pc:sldMkLst>
          <pc:docMk/>
          <pc:sldMk cId="2235297146" sldId="390"/>
        </pc:sldMkLst>
      </pc:sldChg>
      <pc:sldChg chg="del">
        <pc:chgData name="Fei Qi" userId="3a0329be-6602-4f64-938f-1fc3eca2c3af" providerId="ADAL" clId="{87742938-082C-4B9A-A372-D3E05469C1AF}" dt="2024-01-21T16:21:32.432" v="0" actId="47"/>
        <pc:sldMkLst>
          <pc:docMk/>
          <pc:sldMk cId="372597096" sldId="391"/>
        </pc:sldMkLst>
      </pc:sldChg>
      <pc:sldChg chg="del">
        <pc:chgData name="Fei Qi" userId="3a0329be-6602-4f64-938f-1fc3eca2c3af" providerId="ADAL" clId="{87742938-082C-4B9A-A372-D3E05469C1AF}" dt="2024-01-21T16:21:32.432" v="0" actId="47"/>
        <pc:sldMkLst>
          <pc:docMk/>
          <pc:sldMk cId="3615842131" sldId="392"/>
        </pc:sldMkLst>
      </pc:sldChg>
      <pc:sldChg chg="del">
        <pc:chgData name="Fei Qi" userId="3a0329be-6602-4f64-938f-1fc3eca2c3af" providerId="ADAL" clId="{87742938-082C-4B9A-A372-D3E05469C1AF}" dt="2024-01-21T16:21:32.432" v="0" actId="47"/>
        <pc:sldMkLst>
          <pc:docMk/>
          <pc:sldMk cId="3897510451" sldId="393"/>
        </pc:sldMkLst>
      </pc:sldChg>
      <pc:sldChg chg="del">
        <pc:chgData name="Fei Qi" userId="3a0329be-6602-4f64-938f-1fc3eca2c3af" providerId="ADAL" clId="{87742938-082C-4B9A-A372-D3E05469C1AF}" dt="2024-01-21T16:21:32.432" v="0" actId="47"/>
        <pc:sldMkLst>
          <pc:docMk/>
          <pc:sldMk cId="70905229" sldId="394"/>
        </pc:sldMkLst>
      </pc:sldChg>
      <pc:sldChg chg="del">
        <pc:chgData name="Fei Qi" userId="3a0329be-6602-4f64-938f-1fc3eca2c3af" providerId="ADAL" clId="{87742938-082C-4B9A-A372-D3E05469C1AF}" dt="2024-01-21T16:21:32.432" v="0" actId="47"/>
        <pc:sldMkLst>
          <pc:docMk/>
          <pc:sldMk cId="4173323258" sldId="395"/>
        </pc:sldMkLst>
      </pc:sldChg>
      <pc:sldChg chg="del">
        <pc:chgData name="Fei Qi" userId="3a0329be-6602-4f64-938f-1fc3eca2c3af" providerId="ADAL" clId="{87742938-082C-4B9A-A372-D3E05469C1AF}" dt="2024-01-21T16:21:32.432" v="0" actId="47"/>
        <pc:sldMkLst>
          <pc:docMk/>
          <pc:sldMk cId="1348938754" sldId="396"/>
        </pc:sldMkLst>
      </pc:sldChg>
      <pc:sldChg chg="del">
        <pc:chgData name="Fei Qi" userId="3a0329be-6602-4f64-938f-1fc3eca2c3af" providerId="ADAL" clId="{87742938-082C-4B9A-A372-D3E05469C1AF}" dt="2024-01-21T16:21:32.432" v="0" actId="47"/>
        <pc:sldMkLst>
          <pc:docMk/>
          <pc:sldMk cId="2858055197" sldId="397"/>
        </pc:sldMkLst>
      </pc:sldChg>
      <pc:sldChg chg="del">
        <pc:chgData name="Fei Qi" userId="3a0329be-6602-4f64-938f-1fc3eca2c3af" providerId="ADAL" clId="{87742938-082C-4B9A-A372-D3E05469C1AF}" dt="2024-01-23T20:26:42.689" v="6160" actId="47"/>
        <pc:sldMkLst>
          <pc:docMk/>
          <pc:sldMk cId="3493230525" sldId="414"/>
        </pc:sldMkLst>
      </pc:sldChg>
      <pc:sldChg chg="del">
        <pc:chgData name="Fei Qi" userId="3a0329be-6602-4f64-938f-1fc3eca2c3af" providerId="ADAL" clId="{87742938-082C-4B9A-A372-D3E05469C1AF}" dt="2024-01-23T20:26:42.689" v="6160" actId="47"/>
        <pc:sldMkLst>
          <pc:docMk/>
          <pc:sldMk cId="2901450257" sldId="415"/>
        </pc:sldMkLst>
      </pc:sldChg>
      <pc:sldChg chg="del">
        <pc:chgData name="Fei Qi" userId="3a0329be-6602-4f64-938f-1fc3eca2c3af" providerId="ADAL" clId="{87742938-082C-4B9A-A372-D3E05469C1AF}" dt="2024-01-23T20:26:42.689" v="6160" actId="47"/>
        <pc:sldMkLst>
          <pc:docMk/>
          <pc:sldMk cId="3033660599" sldId="416"/>
        </pc:sldMkLst>
      </pc:sldChg>
      <pc:sldChg chg="del">
        <pc:chgData name="Fei Qi" userId="3a0329be-6602-4f64-938f-1fc3eca2c3af" providerId="ADAL" clId="{87742938-082C-4B9A-A372-D3E05469C1AF}" dt="2024-01-23T20:26:42.689" v="6160" actId="47"/>
        <pc:sldMkLst>
          <pc:docMk/>
          <pc:sldMk cId="1343949029" sldId="417"/>
        </pc:sldMkLst>
      </pc:sldChg>
      <pc:sldChg chg="modSp del">
        <pc:chgData name="Fei Qi" userId="3a0329be-6602-4f64-938f-1fc3eca2c3af" providerId="ADAL" clId="{87742938-082C-4B9A-A372-D3E05469C1AF}" dt="2024-01-23T20:26:42.689" v="6160" actId="47"/>
        <pc:sldMkLst>
          <pc:docMk/>
          <pc:sldMk cId="944915656" sldId="418"/>
        </pc:sldMkLst>
        <pc:spChg chg="mod">
          <ac:chgData name="Fei Qi" userId="3a0329be-6602-4f64-938f-1fc3eca2c3af" providerId="ADAL" clId="{87742938-082C-4B9A-A372-D3E05469C1AF}" dt="2024-01-21T16:30:29.007" v="603" actId="108"/>
          <ac:spMkLst>
            <pc:docMk/>
            <pc:sldMk cId="944915656" sldId="418"/>
            <ac:spMk id="9" creationId="{7B79891C-44AC-42CB-B666-2D8C18C8DBDF}"/>
          </ac:spMkLst>
        </pc:spChg>
      </pc:sldChg>
      <pc:sldChg chg="modSp del">
        <pc:chgData name="Fei Qi" userId="3a0329be-6602-4f64-938f-1fc3eca2c3af" providerId="ADAL" clId="{87742938-082C-4B9A-A372-D3E05469C1AF}" dt="2024-01-23T20:26:42.689" v="6160" actId="47"/>
        <pc:sldMkLst>
          <pc:docMk/>
          <pc:sldMk cId="1054573114" sldId="419"/>
        </pc:sldMkLst>
        <pc:spChg chg="mod">
          <ac:chgData name="Fei Qi" userId="3a0329be-6602-4f64-938f-1fc3eca2c3af" providerId="ADAL" clId="{87742938-082C-4B9A-A372-D3E05469C1AF}" dt="2024-01-21T16:30:20.909" v="599" actId="108"/>
          <ac:spMkLst>
            <pc:docMk/>
            <pc:sldMk cId="1054573114" sldId="419"/>
            <ac:spMk id="9" creationId="{7B79891C-44AC-42CB-B666-2D8C18C8DBDF}"/>
          </ac:spMkLst>
        </pc:spChg>
      </pc:sldChg>
      <pc:sldChg chg="modSp del">
        <pc:chgData name="Fei Qi" userId="3a0329be-6602-4f64-938f-1fc3eca2c3af" providerId="ADAL" clId="{87742938-082C-4B9A-A372-D3E05469C1AF}" dt="2024-01-23T20:26:42.689" v="6160" actId="47"/>
        <pc:sldMkLst>
          <pc:docMk/>
          <pc:sldMk cId="2760558589" sldId="420"/>
        </pc:sldMkLst>
        <pc:spChg chg="mod">
          <ac:chgData name="Fei Qi" userId="3a0329be-6602-4f64-938f-1fc3eca2c3af" providerId="ADAL" clId="{87742938-082C-4B9A-A372-D3E05469C1AF}" dt="2024-01-21T16:30:12.797" v="595" actId="108"/>
          <ac:spMkLst>
            <pc:docMk/>
            <pc:sldMk cId="2760558589" sldId="420"/>
            <ac:spMk id="9" creationId="{7B79891C-44AC-42CB-B666-2D8C18C8DBDF}"/>
          </ac:spMkLst>
        </pc:spChg>
      </pc:sldChg>
      <pc:sldChg chg="modSp del mod">
        <pc:chgData name="Fei Qi" userId="3a0329be-6602-4f64-938f-1fc3eca2c3af" providerId="ADAL" clId="{87742938-082C-4B9A-A372-D3E05469C1AF}" dt="2024-01-21T16:27:47.190" v="528" actId="47"/>
        <pc:sldMkLst>
          <pc:docMk/>
          <pc:sldMk cId="3666946287" sldId="421"/>
        </pc:sldMkLst>
        <pc:spChg chg="mod">
          <ac:chgData name="Fei Qi" userId="3a0329be-6602-4f64-938f-1fc3eca2c3af" providerId="ADAL" clId="{87742938-082C-4B9A-A372-D3E05469C1AF}" dt="2024-01-21T16:23:33.254" v="221" actId="20577"/>
          <ac:spMkLst>
            <pc:docMk/>
            <pc:sldMk cId="3666946287" sldId="421"/>
            <ac:spMk id="9" creationId="{7B79891C-44AC-42CB-B666-2D8C18C8DBDF}"/>
          </ac:spMkLst>
        </pc:spChg>
      </pc:sldChg>
      <pc:sldChg chg="modSp add del">
        <pc:chgData name="Fei Qi" userId="3a0329be-6602-4f64-938f-1fc3eca2c3af" providerId="ADAL" clId="{87742938-082C-4B9A-A372-D3E05469C1AF}" dt="2024-01-23T20:26:42.689" v="6160" actId="47"/>
        <pc:sldMkLst>
          <pc:docMk/>
          <pc:sldMk cId="1529493719" sldId="422"/>
        </pc:sldMkLst>
        <pc:spChg chg="mod">
          <ac:chgData name="Fei Qi" userId="3a0329be-6602-4f64-938f-1fc3eca2c3af" providerId="ADAL" clId="{87742938-082C-4B9A-A372-D3E05469C1AF}" dt="2024-01-21T16:30:03.843" v="591" actId="108"/>
          <ac:spMkLst>
            <pc:docMk/>
            <pc:sldMk cId="1529493719" sldId="422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87742938-082C-4B9A-A372-D3E05469C1AF}" dt="2024-01-23T20:26:42.689" v="6160" actId="47"/>
        <pc:sldMkLst>
          <pc:docMk/>
          <pc:sldMk cId="644541559" sldId="423"/>
        </pc:sldMkLst>
        <pc:spChg chg="mod">
          <ac:chgData name="Fei Qi" userId="3a0329be-6602-4f64-938f-1fc3eca2c3af" providerId="ADAL" clId="{87742938-082C-4B9A-A372-D3E05469C1AF}" dt="2024-01-21T16:29:07.164" v="578" actId="20577"/>
          <ac:spMkLst>
            <pc:docMk/>
            <pc:sldMk cId="644541559" sldId="423"/>
            <ac:spMk id="5" creationId="{EAD69010-CC1E-4931-8BC7-A939C54F0B90}"/>
          </ac:spMkLst>
        </pc:spChg>
        <pc:spChg chg="mod">
          <ac:chgData name="Fei Qi" userId="3a0329be-6602-4f64-938f-1fc3eca2c3af" providerId="ADAL" clId="{87742938-082C-4B9A-A372-D3E05469C1AF}" dt="2024-01-21T16:39:13.789" v="1225" actId="6549"/>
          <ac:spMkLst>
            <pc:docMk/>
            <pc:sldMk cId="644541559" sldId="423"/>
            <ac:spMk id="9" creationId="{7B79891C-44AC-42CB-B666-2D8C18C8DBDF}"/>
          </ac:spMkLst>
        </pc:spChg>
      </pc:sldChg>
      <pc:sldChg chg="addSp modSp add del mod">
        <pc:chgData name="Fei Qi" userId="3a0329be-6602-4f64-938f-1fc3eca2c3af" providerId="ADAL" clId="{87742938-082C-4B9A-A372-D3E05469C1AF}" dt="2024-01-23T20:26:42.689" v="6160" actId="47"/>
        <pc:sldMkLst>
          <pc:docMk/>
          <pc:sldMk cId="2552804073" sldId="424"/>
        </pc:sldMkLst>
        <pc:spChg chg="mod">
          <ac:chgData name="Fei Qi" userId="3a0329be-6602-4f64-938f-1fc3eca2c3af" providerId="ADAL" clId="{87742938-082C-4B9A-A372-D3E05469C1AF}" dt="2024-01-21T16:42:44.775" v="1420" actId="1076"/>
          <ac:spMkLst>
            <pc:docMk/>
            <pc:sldMk cId="2552804073" sldId="424"/>
            <ac:spMk id="9" creationId="{7B79891C-44AC-42CB-B666-2D8C18C8DBDF}"/>
          </ac:spMkLst>
        </pc:spChg>
        <pc:graphicFrameChg chg="add mod modGraphic">
          <ac:chgData name="Fei Qi" userId="3a0329be-6602-4f64-938f-1fc3eca2c3af" providerId="ADAL" clId="{87742938-082C-4B9A-A372-D3E05469C1AF}" dt="2024-01-21T16:36:05.652" v="875" actId="403"/>
          <ac:graphicFrameMkLst>
            <pc:docMk/>
            <pc:sldMk cId="2552804073" sldId="424"/>
            <ac:graphicFrameMk id="2" creationId="{9C649735-26F3-7FC9-9BA7-050C80F294DF}"/>
          </ac:graphicFrameMkLst>
        </pc:graphicFrameChg>
      </pc:sldChg>
      <pc:sldChg chg="delSp modSp add del mod">
        <pc:chgData name="Fei Qi" userId="3a0329be-6602-4f64-938f-1fc3eca2c3af" providerId="ADAL" clId="{87742938-082C-4B9A-A372-D3E05469C1AF}" dt="2024-01-23T20:26:42.689" v="6160" actId="47"/>
        <pc:sldMkLst>
          <pc:docMk/>
          <pc:sldMk cId="3440077153" sldId="425"/>
        </pc:sldMkLst>
        <pc:spChg chg="mod">
          <ac:chgData name="Fei Qi" userId="3a0329be-6602-4f64-938f-1fc3eca2c3af" providerId="ADAL" clId="{87742938-082C-4B9A-A372-D3E05469C1AF}" dt="2024-01-21T16:36:43.589" v="926" actId="20577"/>
          <ac:spMkLst>
            <pc:docMk/>
            <pc:sldMk cId="3440077153" sldId="425"/>
            <ac:spMk id="5" creationId="{EAD69010-CC1E-4931-8BC7-A939C54F0B90}"/>
          </ac:spMkLst>
        </pc:spChg>
        <pc:spChg chg="mod">
          <ac:chgData name="Fei Qi" userId="3a0329be-6602-4f64-938f-1fc3eca2c3af" providerId="ADAL" clId="{87742938-082C-4B9A-A372-D3E05469C1AF}" dt="2024-01-21T16:37:35.373" v="1170" actId="20577"/>
          <ac:spMkLst>
            <pc:docMk/>
            <pc:sldMk cId="3440077153" sldId="425"/>
            <ac:spMk id="9" creationId="{7B79891C-44AC-42CB-B666-2D8C18C8DBDF}"/>
          </ac:spMkLst>
        </pc:spChg>
        <pc:graphicFrameChg chg="del">
          <ac:chgData name="Fei Qi" userId="3a0329be-6602-4f64-938f-1fc3eca2c3af" providerId="ADAL" clId="{87742938-082C-4B9A-A372-D3E05469C1AF}" dt="2024-01-21T16:36:29.166" v="877" actId="478"/>
          <ac:graphicFrameMkLst>
            <pc:docMk/>
            <pc:sldMk cId="3440077153" sldId="425"/>
            <ac:graphicFrameMk id="2" creationId="{9C649735-26F3-7FC9-9BA7-050C80F294DF}"/>
          </ac:graphicFrameMkLst>
        </pc:graphicFrameChg>
      </pc:sldChg>
      <pc:sldChg chg="modSp add del mod">
        <pc:chgData name="Fei Qi" userId="3a0329be-6602-4f64-938f-1fc3eca2c3af" providerId="ADAL" clId="{87742938-082C-4B9A-A372-D3E05469C1AF}" dt="2024-01-23T20:26:42.689" v="6160" actId="47"/>
        <pc:sldMkLst>
          <pc:docMk/>
          <pc:sldMk cId="3618177831" sldId="426"/>
        </pc:sldMkLst>
        <pc:spChg chg="mod">
          <ac:chgData name="Fei Qi" userId="3a0329be-6602-4f64-938f-1fc3eca2c3af" providerId="ADAL" clId="{87742938-082C-4B9A-A372-D3E05469C1AF}" dt="2024-01-21T16:37:46.611" v="1182" actId="20577"/>
          <ac:spMkLst>
            <pc:docMk/>
            <pc:sldMk cId="3618177831" sldId="426"/>
            <ac:spMk id="5" creationId="{EAD69010-CC1E-4931-8BC7-A939C54F0B90}"/>
          </ac:spMkLst>
        </pc:spChg>
        <pc:spChg chg="mod">
          <ac:chgData name="Fei Qi" userId="3a0329be-6602-4f64-938f-1fc3eca2c3af" providerId="ADAL" clId="{87742938-082C-4B9A-A372-D3E05469C1AF}" dt="2024-01-21T16:44:01.959" v="1461" actId="20577"/>
          <ac:spMkLst>
            <pc:docMk/>
            <pc:sldMk cId="3618177831" sldId="426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87742938-082C-4B9A-A372-D3E05469C1AF}" dt="2024-01-23T20:26:42.689" v="6160" actId="47"/>
        <pc:sldMkLst>
          <pc:docMk/>
          <pc:sldMk cId="1350309581" sldId="427"/>
        </pc:sldMkLst>
        <pc:spChg chg="mod">
          <ac:chgData name="Fei Qi" userId="3a0329be-6602-4f64-938f-1fc3eca2c3af" providerId="ADAL" clId="{87742938-082C-4B9A-A372-D3E05469C1AF}" dt="2024-01-21T16:44:29.181" v="1483" actId="20577"/>
          <ac:spMkLst>
            <pc:docMk/>
            <pc:sldMk cId="1350309581" sldId="427"/>
            <ac:spMk id="5" creationId="{EAD69010-CC1E-4931-8BC7-A939C54F0B90}"/>
          </ac:spMkLst>
        </pc:spChg>
        <pc:spChg chg="mod">
          <ac:chgData name="Fei Qi" userId="3a0329be-6602-4f64-938f-1fc3eca2c3af" providerId="ADAL" clId="{87742938-082C-4B9A-A372-D3E05469C1AF}" dt="2024-01-21T16:44:24.665" v="1482" actId="20577"/>
          <ac:spMkLst>
            <pc:docMk/>
            <pc:sldMk cId="1350309581" sldId="427"/>
            <ac:spMk id="9" creationId="{7B79891C-44AC-42CB-B666-2D8C18C8DBDF}"/>
          </ac:spMkLst>
        </pc:spChg>
        <pc:graphicFrameChg chg="mod modGraphic">
          <ac:chgData name="Fei Qi" userId="3a0329be-6602-4f64-938f-1fc3eca2c3af" providerId="ADAL" clId="{87742938-082C-4B9A-A372-D3E05469C1AF}" dt="2024-01-21T16:44:21.843" v="1480" actId="20577"/>
          <ac:graphicFrameMkLst>
            <pc:docMk/>
            <pc:sldMk cId="1350309581" sldId="427"/>
            <ac:graphicFrameMk id="2" creationId="{9C649735-26F3-7FC9-9BA7-050C80F294DF}"/>
          </ac:graphicFrameMkLst>
        </pc:graphicFrameChg>
      </pc:sldChg>
      <pc:sldChg chg="delSp modSp add del mod">
        <pc:chgData name="Fei Qi" userId="3a0329be-6602-4f64-938f-1fc3eca2c3af" providerId="ADAL" clId="{87742938-082C-4B9A-A372-D3E05469C1AF}" dt="2024-01-23T20:26:42.689" v="6160" actId="47"/>
        <pc:sldMkLst>
          <pc:docMk/>
          <pc:sldMk cId="911843688" sldId="428"/>
        </pc:sldMkLst>
        <pc:spChg chg="mod">
          <ac:chgData name="Fei Qi" userId="3a0329be-6602-4f64-938f-1fc3eca2c3af" providerId="ADAL" clId="{87742938-082C-4B9A-A372-D3E05469C1AF}" dt="2024-01-21T16:44:53.090" v="1508" actId="20577"/>
          <ac:spMkLst>
            <pc:docMk/>
            <pc:sldMk cId="911843688" sldId="428"/>
            <ac:spMk id="5" creationId="{EAD69010-CC1E-4931-8BC7-A939C54F0B90}"/>
          </ac:spMkLst>
        </pc:spChg>
        <pc:spChg chg="mod">
          <ac:chgData name="Fei Qi" userId="3a0329be-6602-4f64-938f-1fc3eca2c3af" providerId="ADAL" clId="{87742938-082C-4B9A-A372-D3E05469C1AF}" dt="2024-01-21T17:05:45.332" v="3893" actId="207"/>
          <ac:spMkLst>
            <pc:docMk/>
            <pc:sldMk cId="911843688" sldId="428"/>
            <ac:spMk id="9" creationId="{7B79891C-44AC-42CB-B666-2D8C18C8DBDF}"/>
          </ac:spMkLst>
        </pc:spChg>
        <pc:graphicFrameChg chg="del">
          <ac:chgData name="Fei Qi" userId="3a0329be-6602-4f64-938f-1fc3eca2c3af" providerId="ADAL" clId="{87742938-082C-4B9A-A372-D3E05469C1AF}" dt="2024-01-21T16:47:23.597" v="1874" actId="478"/>
          <ac:graphicFrameMkLst>
            <pc:docMk/>
            <pc:sldMk cId="911843688" sldId="428"/>
            <ac:graphicFrameMk id="2" creationId="{9C649735-26F3-7FC9-9BA7-050C80F294DF}"/>
          </ac:graphicFrameMkLst>
        </pc:graphicFrameChg>
      </pc:sldChg>
      <pc:sldChg chg="modSp add del mod">
        <pc:chgData name="Fei Qi" userId="3a0329be-6602-4f64-938f-1fc3eca2c3af" providerId="ADAL" clId="{87742938-082C-4B9A-A372-D3E05469C1AF}" dt="2024-01-23T20:26:42.689" v="6160" actId="47"/>
        <pc:sldMkLst>
          <pc:docMk/>
          <pc:sldMk cId="1423107175" sldId="429"/>
        </pc:sldMkLst>
        <pc:spChg chg="mod">
          <ac:chgData name="Fei Qi" userId="3a0329be-6602-4f64-938f-1fc3eca2c3af" providerId="ADAL" clId="{87742938-082C-4B9A-A372-D3E05469C1AF}" dt="2024-01-21T17:00:56.468" v="3516" actId="6549"/>
          <ac:spMkLst>
            <pc:docMk/>
            <pc:sldMk cId="1423107175" sldId="429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87742938-082C-4B9A-A372-D3E05469C1AF}" dt="2024-01-23T20:26:42.689" v="6160" actId="47"/>
        <pc:sldMkLst>
          <pc:docMk/>
          <pc:sldMk cId="656613283" sldId="430"/>
        </pc:sldMkLst>
        <pc:spChg chg="mod">
          <ac:chgData name="Fei Qi" userId="3a0329be-6602-4f64-938f-1fc3eca2c3af" providerId="ADAL" clId="{87742938-082C-4B9A-A372-D3E05469C1AF}" dt="2024-01-21T17:03:11.347" v="3644" actId="108"/>
          <ac:spMkLst>
            <pc:docMk/>
            <pc:sldMk cId="656613283" sldId="430"/>
            <ac:spMk id="9" creationId="{7B79891C-44AC-42CB-B666-2D8C18C8DBDF}"/>
          </ac:spMkLst>
        </pc:spChg>
      </pc:sldChg>
      <pc:sldChg chg="add del">
        <pc:chgData name="Fei Qi" userId="3a0329be-6602-4f64-938f-1fc3eca2c3af" providerId="ADAL" clId="{87742938-082C-4B9A-A372-D3E05469C1AF}" dt="2024-01-21T16:58:40.524" v="3331" actId="47"/>
        <pc:sldMkLst>
          <pc:docMk/>
          <pc:sldMk cId="2125520427" sldId="431"/>
        </pc:sldMkLst>
      </pc:sldChg>
      <pc:sldChg chg="modSp add del mod ord">
        <pc:chgData name="Fei Qi" userId="3a0329be-6602-4f64-938f-1fc3eca2c3af" providerId="ADAL" clId="{87742938-082C-4B9A-A372-D3E05469C1AF}" dt="2024-01-23T20:26:42.689" v="6160" actId="47"/>
        <pc:sldMkLst>
          <pc:docMk/>
          <pc:sldMk cId="1027207302" sldId="432"/>
        </pc:sldMkLst>
        <pc:spChg chg="mod">
          <ac:chgData name="Fei Qi" userId="3a0329be-6602-4f64-938f-1fc3eca2c3af" providerId="ADAL" clId="{87742938-082C-4B9A-A372-D3E05469C1AF}" dt="2024-01-21T17:01:29.010" v="3526" actId="20577"/>
          <ac:spMkLst>
            <pc:docMk/>
            <pc:sldMk cId="1027207302" sldId="432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87742938-082C-4B9A-A372-D3E05469C1AF}" dt="2024-01-23T20:26:42.689" v="6160" actId="47"/>
        <pc:sldMkLst>
          <pc:docMk/>
          <pc:sldMk cId="216838984" sldId="433"/>
        </pc:sldMkLst>
        <pc:spChg chg="mod">
          <ac:chgData name="Fei Qi" userId="3a0329be-6602-4f64-938f-1fc3eca2c3af" providerId="ADAL" clId="{87742938-082C-4B9A-A372-D3E05469C1AF}" dt="2024-01-21T17:03:45.025" v="3660" actId="20577"/>
          <ac:spMkLst>
            <pc:docMk/>
            <pc:sldMk cId="216838984" sldId="433"/>
            <ac:spMk id="5" creationId="{EAD69010-CC1E-4931-8BC7-A939C54F0B90}"/>
          </ac:spMkLst>
        </pc:spChg>
        <pc:spChg chg="mod">
          <ac:chgData name="Fei Qi" userId="3a0329be-6602-4f64-938f-1fc3eca2c3af" providerId="ADAL" clId="{87742938-082C-4B9A-A372-D3E05469C1AF}" dt="2024-01-21T17:18:53.978" v="4958" actId="207"/>
          <ac:spMkLst>
            <pc:docMk/>
            <pc:sldMk cId="216838984" sldId="433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87742938-082C-4B9A-A372-D3E05469C1AF}" dt="2024-01-23T20:26:42.689" v="6160" actId="47"/>
        <pc:sldMkLst>
          <pc:docMk/>
          <pc:sldMk cId="1180795823" sldId="434"/>
        </pc:sldMkLst>
        <pc:spChg chg="mod">
          <ac:chgData name="Fei Qi" userId="3a0329be-6602-4f64-938f-1fc3eca2c3af" providerId="ADAL" clId="{87742938-082C-4B9A-A372-D3E05469C1AF}" dt="2024-01-21T17:29:51.942" v="6129" actId="108"/>
          <ac:spMkLst>
            <pc:docMk/>
            <pc:sldMk cId="1180795823" sldId="434"/>
            <ac:spMk id="9" creationId="{7B79891C-44AC-42CB-B666-2D8C18C8DBDF}"/>
          </ac:spMkLst>
        </pc:spChg>
      </pc:sldChg>
      <pc:sldChg chg="modSp add del mod">
        <pc:chgData name="Fei Qi" userId="3a0329be-6602-4f64-938f-1fc3eca2c3af" providerId="ADAL" clId="{87742938-082C-4B9A-A372-D3E05469C1AF}" dt="2024-01-23T20:26:42.689" v="6160" actId="47"/>
        <pc:sldMkLst>
          <pc:docMk/>
          <pc:sldMk cId="73271819" sldId="435"/>
        </pc:sldMkLst>
        <pc:spChg chg="mod">
          <ac:chgData name="Fei Qi" userId="3a0329be-6602-4f64-938f-1fc3eca2c3af" providerId="ADAL" clId="{87742938-082C-4B9A-A372-D3E05469C1AF}" dt="2024-01-21T17:26:49.142" v="6007" actId="6549"/>
          <ac:spMkLst>
            <pc:docMk/>
            <pc:sldMk cId="73271819" sldId="435"/>
            <ac:spMk id="5" creationId="{EAD69010-CC1E-4931-8BC7-A939C54F0B90}"/>
          </ac:spMkLst>
        </pc:spChg>
        <pc:spChg chg="mod">
          <ac:chgData name="Fei Qi" userId="3a0329be-6602-4f64-938f-1fc3eca2c3af" providerId="ADAL" clId="{87742938-082C-4B9A-A372-D3E05469C1AF}" dt="2024-01-21T17:30:42.637" v="6159" actId="20577"/>
          <ac:spMkLst>
            <pc:docMk/>
            <pc:sldMk cId="73271819" sldId="435"/>
            <ac:spMk id="9" creationId="{7B79891C-44AC-42CB-B666-2D8C18C8DBDF}"/>
          </ac:spMkLst>
        </pc:spChg>
      </pc:sldChg>
    </pc:docChg>
  </pc:docChgLst>
  <pc:docChgLst>
    <pc:chgData name="Fei Qi" userId="3a0329be-6602-4f64-938f-1fc3eca2c3af" providerId="ADAL" clId="{486AD2F3-23BE-4775-B23C-C3F832A6CD92}"/>
    <pc:docChg chg="undo custSel modSld">
      <pc:chgData name="Fei Qi" userId="3a0329be-6602-4f64-938f-1fc3eca2c3af" providerId="ADAL" clId="{486AD2F3-23BE-4775-B23C-C3F832A6CD92}" dt="2024-01-26T03:50:50.216" v="30" actId="207"/>
      <pc:docMkLst>
        <pc:docMk/>
      </pc:docMkLst>
      <pc:sldChg chg="addSp delSp modSp mod delAnim modAnim">
        <pc:chgData name="Fei Qi" userId="3a0329be-6602-4f64-938f-1fc3eca2c3af" providerId="ADAL" clId="{486AD2F3-23BE-4775-B23C-C3F832A6CD92}" dt="2024-01-26T03:50:50.216" v="30" actId="207"/>
        <pc:sldMkLst>
          <pc:docMk/>
          <pc:sldMk cId="70905229" sldId="394"/>
        </pc:sldMkLst>
        <pc:spChg chg="add del mod">
          <ac:chgData name="Fei Qi" userId="3a0329be-6602-4f64-938f-1fc3eca2c3af" providerId="ADAL" clId="{486AD2F3-23BE-4775-B23C-C3F832A6CD92}" dt="2024-01-26T03:50:28.942" v="19" actId="478"/>
          <ac:spMkLst>
            <pc:docMk/>
            <pc:sldMk cId="70905229" sldId="394"/>
            <ac:spMk id="2" creationId="{0B51D73E-B1C2-8B8D-570C-9BA45074251C}"/>
          </ac:spMkLst>
        </pc:spChg>
        <pc:spChg chg="add del mod">
          <ac:chgData name="Fei Qi" userId="3a0329be-6602-4f64-938f-1fc3eca2c3af" providerId="ADAL" clId="{486AD2F3-23BE-4775-B23C-C3F832A6CD92}" dt="2024-01-26T03:50:29.994" v="21" actId="478"/>
          <ac:spMkLst>
            <pc:docMk/>
            <pc:sldMk cId="70905229" sldId="394"/>
            <ac:spMk id="3" creationId="{08FB6F2A-177C-5EA7-5AD4-DD44BC5719BB}"/>
          </ac:spMkLst>
        </pc:spChg>
        <pc:spChg chg="add del mod">
          <ac:chgData name="Fei Qi" userId="3a0329be-6602-4f64-938f-1fc3eca2c3af" providerId="ADAL" clId="{486AD2F3-23BE-4775-B23C-C3F832A6CD92}" dt="2024-01-26T03:50:29.390" v="20" actId="478"/>
          <ac:spMkLst>
            <pc:docMk/>
            <pc:sldMk cId="70905229" sldId="394"/>
            <ac:spMk id="4" creationId="{A18E2EF5-6BCC-AFD7-E732-FBEFD17BA3C7}"/>
          </ac:spMkLst>
        </pc:spChg>
        <pc:spChg chg="add del mod">
          <ac:chgData name="Fei Qi" userId="3a0329be-6602-4f64-938f-1fc3eca2c3af" providerId="ADAL" clId="{486AD2F3-23BE-4775-B23C-C3F832A6CD92}" dt="2024-01-26T03:50:30.492" v="22" actId="478"/>
          <ac:spMkLst>
            <pc:docMk/>
            <pc:sldMk cId="70905229" sldId="394"/>
            <ac:spMk id="6" creationId="{8D22516E-B3F3-C973-C224-0703AC50C3A2}"/>
          </ac:spMkLst>
        </pc:spChg>
        <pc:spChg chg="add del mod">
          <ac:chgData name="Fei Qi" userId="3a0329be-6602-4f64-938f-1fc3eca2c3af" providerId="ADAL" clId="{486AD2F3-23BE-4775-B23C-C3F832A6CD92}" dt="2024-01-26T03:50:31.039" v="23" actId="478"/>
          <ac:spMkLst>
            <pc:docMk/>
            <pc:sldMk cId="70905229" sldId="394"/>
            <ac:spMk id="7" creationId="{DB04992C-0829-15E6-5171-ED7DF1B13DA9}"/>
          </ac:spMkLst>
        </pc:spChg>
        <pc:spChg chg="mod">
          <ac:chgData name="Fei Qi" userId="3a0329be-6602-4f64-938f-1fc3eca2c3af" providerId="ADAL" clId="{486AD2F3-23BE-4775-B23C-C3F832A6CD92}" dt="2024-01-26T03:50:50.216" v="30" actId="207"/>
          <ac:spMkLst>
            <pc:docMk/>
            <pc:sldMk cId="70905229" sldId="394"/>
            <ac:spMk id="9" creationId="{7B79891C-44AC-42CB-B666-2D8C18C8DBDF}"/>
          </ac:spMkLst>
        </pc:spChg>
      </pc:sldChg>
    </pc:docChg>
  </pc:docChgLst>
  <pc:docChgLst>
    <pc:chgData name="Fei Qi" userId="3a0329be-6602-4f64-938f-1fc3eca2c3af" providerId="ADAL" clId="{2783272B-B47A-421B-BE83-CB6B69811BC8}"/>
    <pc:docChg chg="delSld modSld">
      <pc:chgData name="Fei Qi" userId="3a0329be-6602-4f64-938f-1fc3eca2c3af" providerId="ADAL" clId="{2783272B-B47A-421B-BE83-CB6B69811BC8}" dt="2024-02-01T02:25:08.196" v="8" actId="108"/>
      <pc:docMkLst>
        <pc:docMk/>
      </pc:docMkLst>
      <pc:sldChg chg="modSp">
        <pc:chgData name="Fei Qi" userId="3a0329be-6602-4f64-938f-1fc3eca2c3af" providerId="ADAL" clId="{2783272B-B47A-421B-BE83-CB6B69811BC8}" dt="2024-02-01T02:22:59.583" v="3" actId="20577"/>
        <pc:sldMkLst>
          <pc:docMk/>
          <pc:sldMk cId="3162077448" sldId="402"/>
        </pc:sldMkLst>
        <pc:spChg chg="mod">
          <ac:chgData name="Fei Qi" userId="3a0329be-6602-4f64-938f-1fc3eca2c3af" providerId="ADAL" clId="{2783272B-B47A-421B-BE83-CB6B69811BC8}" dt="2024-02-01T02:22:59.583" v="3" actId="20577"/>
          <ac:spMkLst>
            <pc:docMk/>
            <pc:sldMk cId="3162077448" sldId="402"/>
            <ac:spMk id="9" creationId="{7B79891C-44AC-42CB-B666-2D8C18C8DBDF}"/>
          </ac:spMkLst>
        </pc:spChg>
      </pc:sldChg>
      <pc:sldChg chg="modSp del">
        <pc:chgData name="Fei Qi" userId="3a0329be-6602-4f64-938f-1fc3eca2c3af" providerId="ADAL" clId="{2783272B-B47A-421B-BE83-CB6B69811BC8}" dt="2024-02-01T02:25:02.209" v="7" actId="47"/>
        <pc:sldMkLst>
          <pc:docMk/>
          <pc:sldMk cId="3879967478" sldId="403"/>
        </pc:sldMkLst>
        <pc:spChg chg="mod">
          <ac:chgData name="Fei Qi" userId="3a0329be-6602-4f64-938f-1fc3eca2c3af" providerId="ADAL" clId="{2783272B-B47A-421B-BE83-CB6B69811BC8}" dt="2024-02-01T02:24:53.481" v="5" actId="108"/>
          <ac:spMkLst>
            <pc:docMk/>
            <pc:sldMk cId="3879967478" sldId="403"/>
            <ac:spMk id="9" creationId="{7B79891C-44AC-42CB-B666-2D8C18C8DBDF}"/>
          </ac:spMkLst>
        </pc:spChg>
      </pc:sldChg>
      <pc:sldChg chg="modSp">
        <pc:chgData name="Fei Qi" userId="3a0329be-6602-4f64-938f-1fc3eca2c3af" providerId="ADAL" clId="{2783272B-B47A-421B-BE83-CB6B69811BC8}" dt="2024-02-01T02:25:08.196" v="8" actId="108"/>
        <pc:sldMkLst>
          <pc:docMk/>
          <pc:sldMk cId="3614597793" sldId="404"/>
        </pc:sldMkLst>
        <pc:spChg chg="mod">
          <ac:chgData name="Fei Qi" userId="3a0329be-6602-4f64-938f-1fc3eca2c3af" providerId="ADAL" clId="{2783272B-B47A-421B-BE83-CB6B69811BC8}" dt="2024-02-01T02:25:08.196" v="8" actId="108"/>
          <ac:spMkLst>
            <pc:docMk/>
            <pc:sldMk cId="3614597793" sldId="404"/>
            <ac:spMk id="9" creationId="{7B79891C-44AC-42CB-B666-2D8C18C8DB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D5580F-0276-49EF-B0A4-7AD75B65616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776ABB-1A3F-4A32-9BC8-32027D123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62D-48CB-4C94-8422-4CE5DF8F4EEF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Autonomous ODE and equilibrium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9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Autonomous ODE: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					 (Right-hand-side does not depends 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Solution: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					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(Left-hand-side = 0 = Right-hand-side)</a:t>
                </a:r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−1=0⇒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an equilibrium solution. </a:t>
                </a: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+1)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=0,1,−1</m:t>
                    </m:r>
                  </m:oMath>
                </a14:m>
                <a:r>
                  <a:rPr lang="en-US" altLang="zh-CN" sz="2400" i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=−1,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equilibrium solutions.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Generally, the constant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the unique solution of the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98090"/>
              </a:xfrm>
              <a:prstGeom prst="rect">
                <a:avLst/>
              </a:prstGeom>
              <a:blipFill>
                <a:blip r:embed="rId3"/>
                <a:stretch>
                  <a:fillRect l="-1199" t="-939" r="-1574" b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547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Stability of an equilibrium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an equilibrium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stable from above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is not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too far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unstable from above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is not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too far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EC36BC-6248-C043-F19E-BC9F4D913380}"/>
              </a:ext>
            </a:extLst>
          </p:cNvPr>
          <p:cNvCxnSpPr/>
          <p:nvPr/>
        </p:nvCxnSpPr>
        <p:spPr>
          <a:xfrm>
            <a:off x="5240215" y="5410200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134650-364D-035C-0BAE-07168D7A9712}"/>
              </a:ext>
            </a:extLst>
          </p:cNvPr>
          <p:cNvCxnSpPr>
            <a:cxnSpLocks/>
          </p:cNvCxnSpPr>
          <p:nvPr/>
        </p:nvCxnSpPr>
        <p:spPr>
          <a:xfrm flipV="1">
            <a:off x="5506915" y="4302370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030606-4FDB-D1AF-5E79-442B7C86BE89}"/>
              </a:ext>
            </a:extLst>
          </p:cNvPr>
          <p:cNvCxnSpPr/>
          <p:nvPr/>
        </p:nvCxnSpPr>
        <p:spPr>
          <a:xfrm>
            <a:off x="5240215" y="4926623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144A4-5810-53AA-0435-93D28587A0F4}"/>
                  </a:ext>
                </a:extLst>
              </p:cNvPr>
              <p:cNvSpPr txBox="1"/>
              <p:nvPr/>
            </p:nvSpPr>
            <p:spPr>
              <a:xfrm>
                <a:off x="5143500" y="4557291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144A4-5810-53AA-0435-93D28587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4557291"/>
                <a:ext cx="4308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12F29B-C261-F89E-A8D7-24DEC3384F01}"/>
              </a:ext>
            </a:extLst>
          </p:cNvPr>
          <p:cNvCxnSpPr/>
          <p:nvPr/>
        </p:nvCxnSpPr>
        <p:spPr>
          <a:xfrm flipV="1">
            <a:off x="5671038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14C4EA-879E-3950-735B-732F143B20E3}"/>
              </a:ext>
            </a:extLst>
          </p:cNvPr>
          <p:cNvCxnSpPr/>
          <p:nvPr/>
        </p:nvCxnSpPr>
        <p:spPr>
          <a:xfrm flipV="1">
            <a:off x="6245469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2B9BBC-2CF8-BFCE-10D9-B6F0725144AE}"/>
              </a:ext>
            </a:extLst>
          </p:cNvPr>
          <p:cNvCxnSpPr/>
          <p:nvPr/>
        </p:nvCxnSpPr>
        <p:spPr>
          <a:xfrm flipV="1">
            <a:off x="6792056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BCD6E3-9BED-BB92-EAB2-D6824CDFBFFF}"/>
              </a:ext>
            </a:extLst>
          </p:cNvPr>
          <p:cNvCxnSpPr/>
          <p:nvPr/>
        </p:nvCxnSpPr>
        <p:spPr>
          <a:xfrm flipV="1">
            <a:off x="7338643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01C985-514D-B1A9-87D5-A401AA183011}"/>
              </a:ext>
            </a:extLst>
          </p:cNvPr>
          <p:cNvCxnSpPr/>
          <p:nvPr/>
        </p:nvCxnSpPr>
        <p:spPr>
          <a:xfrm flipV="1">
            <a:off x="7871678" y="455729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173709-FD8B-1F98-F5C9-5EB26C434DF1}"/>
              </a:ext>
            </a:extLst>
          </p:cNvPr>
          <p:cNvCxnSpPr/>
          <p:nvPr/>
        </p:nvCxnSpPr>
        <p:spPr>
          <a:xfrm>
            <a:off x="5240215" y="3240444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E6C5EE-542A-2359-6D08-62FE1606D864}"/>
              </a:ext>
            </a:extLst>
          </p:cNvPr>
          <p:cNvCxnSpPr>
            <a:cxnSpLocks/>
          </p:cNvCxnSpPr>
          <p:nvPr/>
        </p:nvCxnSpPr>
        <p:spPr>
          <a:xfrm flipV="1">
            <a:off x="5506915" y="2132614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D9FE65-CF6F-A655-A9E6-8F520FEEAAE8}"/>
              </a:ext>
            </a:extLst>
          </p:cNvPr>
          <p:cNvCxnSpPr/>
          <p:nvPr/>
        </p:nvCxnSpPr>
        <p:spPr>
          <a:xfrm>
            <a:off x="5240215" y="2756867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5F56F5-3223-62D7-3864-A6DB662FD08E}"/>
                  </a:ext>
                </a:extLst>
              </p:cNvPr>
              <p:cNvSpPr txBox="1"/>
              <p:nvPr/>
            </p:nvSpPr>
            <p:spPr>
              <a:xfrm>
                <a:off x="5143500" y="2387535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5F56F5-3223-62D7-3864-A6DB662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387535"/>
                <a:ext cx="43082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49B0E-4900-6E25-D007-DEF348383483}"/>
              </a:ext>
            </a:extLst>
          </p:cNvPr>
          <p:cNvCxnSpPr>
            <a:cxnSpLocks/>
          </p:cNvCxnSpPr>
          <p:nvPr/>
        </p:nvCxnSpPr>
        <p:spPr>
          <a:xfrm>
            <a:off x="5671037" y="238466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A24065-D9BF-8FC8-CE4A-D255E1EE6D33}"/>
              </a:ext>
            </a:extLst>
          </p:cNvPr>
          <p:cNvCxnSpPr>
            <a:cxnSpLocks/>
          </p:cNvCxnSpPr>
          <p:nvPr/>
        </p:nvCxnSpPr>
        <p:spPr>
          <a:xfrm>
            <a:off x="6245468" y="238753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16A3FA-A594-688B-0EE4-62482756297E}"/>
              </a:ext>
            </a:extLst>
          </p:cNvPr>
          <p:cNvCxnSpPr>
            <a:cxnSpLocks/>
          </p:cNvCxnSpPr>
          <p:nvPr/>
        </p:nvCxnSpPr>
        <p:spPr>
          <a:xfrm>
            <a:off x="6794256" y="238466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5785DE-5F6F-F481-59FF-0A7D6541B2D3}"/>
              </a:ext>
            </a:extLst>
          </p:cNvPr>
          <p:cNvCxnSpPr>
            <a:cxnSpLocks/>
          </p:cNvCxnSpPr>
          <p:nvPr/>
        </p:nvCxnSpPr>
        <p:spPr>
          <a:xfrm>
            <a:off x="7339743" y="238466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072BFC-7964-1813-A87B-06288FA8E71C}"/>
              </a:ext>
            </a:extLst>
          </p:cNvPr>
          <p:cNvCxnSpPr>
            <a:cxnSpLocks/>
          </p:cNvCxnSpPr>
          <p:nvPr/>
        </p:nvCxnSpPr>
        <p:spPr>
          <a:xfrm>
            <a:off x="7871678" y="238466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647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Stability of an equilibrium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an equilibrium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stable from below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is not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too far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b="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unstable from below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for every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is not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too far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524315"/>
              </a:xfrm>
              <a:prstGeom prst="rect">
                <a:avLst/>
              </a:prstGeom>
              <a:blipFill>
                <a:blip r:embed="rId3"/>
                <a:stretch>
                  <a:fillRect l="-1199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EC36BC-6248-C043-F19E-BC9F4D913380}"/>
              </a:ext>
            </a:extLst>
          </p:cNvPr>
          <p:cNvCxnSpPr/>
          <p:nvPr/>
        </p:nvCxnSpPr>
        <p:spPr>
          <a:xfrm>
            <a:off x="5240215" y="5410200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134650-364D-035C-0BAE-07168D7A9712}"/>
              </a:ext>
            </a:extLst>
          </p:cNvPr>
          <p:cNvCxnSpPr>
            <a:cxnSpLocks/>
          </p:cNvCxnSpPr>
          <p:nvPr/>
        </p:nvCxnSpPr>
        <p:spPr>
          <a:xfrm flipV="1">
            <a:off x="5506915" y="4302370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030606-4FDB-D1AF-5E79-442B7C86BE89}"/>
              </a:ext>
            </a:extLst>
          </p:cNvPr>
          <p:cNvCxnSpPr/>
          <p:nvPr/>
        </p:nvCxnSpPr>
        <p:spPr>
          <a:xfrm>
            <a:off x="5240215" y="4926623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144A4-5810-53AA-0435-93D28587A0F4}"/>
                  </a:ext>
                </a:extLst>
              </p:cNvPr>
              <p:cNvSpPr txBox="1"/>
              <p:nvPr/>
            </p:nvSpPr>
            <p:spPr>
              <a:xfrm>
                <a:off x="5143500" y="4557291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144A4-5810-53AA-0435-93D28587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4557291"/>
                <a:ext cx="43082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12F29B-C261-F89E-A8D7-24DEC3384F01}"/>
              </a:ext>
            </a:extLst>
          </p:cNvPr>
          <p:cNvCxnSpPr/>
          <p:nvPr/>
        </p:nvCxnSpPr>
        <p:spPr>
          <a:xfrm flipV="1">
            <a:off x="5671037" y="290632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14C4EA-879E-3950-735B-732F143B20E3}"/>
              </a:ext>
            </a:extLst>
          </p:cNvPr>
          <p:cNvCxnSpPr/>
          <p:nvPr/>
        </p:nvCxnSpPr>
        <p:spPr>
          <a:xfrm flipV="1">
            <a:off x="6245468" y="290632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2B9BBC-2CF8-BFCE-10D9-B6F0725144AE}"/>
              </a:ext>
            </a:extLst>
          </p:cNvPr>
          <p:cNvCxnSpPr/>
          <p:nvPr/>
        </p:nvCxnSpPr>
        <p:spPr>
          <a:xfrm flipV="1">
            <a:off x="6792055" y="290632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BCD6E3-9BED-BB92-EAB2-D6824CDFBFFF}"/>
              </a:ext>
            </a:extLst>
          </p:cNvPr>
          <p:cNvCxnSpPr/>
          <p:nvPr/>
        </p:nvCxnSpPr>
        <p:spPr>
          <a:xfrm flipV="1">
            <a:off x="7338642" y="290632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01C985-514D-B1A9-87D5-A401AA183011}"/>
              </a:ext>
            </a:extLst>
          </p:cNvPr>
          <p:cNvCxnSpPr/>
          <p:nvPr/>
        </p:nvCxnSpPr>
        <p:spPr>
          <a:xfrm flipV="1">
            <a:off x="7871677" y="2906323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173709-FD8B-1F98-F5C9-5EB26C434DF1}"/>
              </a:ext>
            </a:extLst>
          </p:cNvPr>
          <p:cNvCxnSpPr/>
          <p:nvPr/>
        </p:nvCxnSpPr>
        <p:spPr>
          <a:xfrm>
            <a:off x="5240215" y="3240444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E6C5EE-542A-2359-6D08-62FE1606D864}"/>
              </a:ext>
            </a:extLst>
          </p:cNvPr>
          <p:cNvCxnSpPr>
            <a:cxnSpLocks/>
          </p:cNvCxnSpPr>
          <p:nvPr/>
        </p:nvCxnSpPr>
        <p:spPr>
          <a:xfrm flipV="1">
            <a:off x="5506915" y="2132614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D9FE65-CF6F-A655-A9E6-8F520FEEAAE8}"/>
              </a:ext>
            </a:extLst>
          </p:cNvPr>
          <p:cNvCxnSpPr/>
          <p:nvPr/>
        </p:nvCxnSpPr>
        <p:spPr>
          <a:xfrm>
            <a:off x="5240215" y="2756867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5F56F5-3223-62D7-3864-A6DB662FD08E}"/>
                  </a:ext>
                </a:extLst>
              </p:cNvPr>
              <p:cNvSpPr txBox="1"/>
              <p:nvPr/>
            </p:nvSpPr>
            <p:spPr>
              <a:xfrm>
                <a:off x="5143500" y="2387535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5F56F5-3223-62D7-3864-A6DB662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387535"/>
                <a:ext cx="43082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49B0E-4900-6E25-D007-DEF348383483}"/>
              </a:ext>
            </a:extLst>
          </p:cNvPr>
          <p:cNvCxnSpPr>
            <a:cxnSpLocks/>
          </p:cNvCxnSpPr>
          <p:nvPr/>
        </p:nvCxnSpPr>
        <p:spPr>
          <a:xfrm>
            <a:off x="5671037" y="512835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A24065-D9BF-8FC8-CE4A-D255E1EE6D33}"/>
              </a:ext>
            </a:extLst>
          </p:cNvPr>
          <p:cNvCxnSpPr>
            <a:cxnSpLocks/>
          </p:cNvCxnSpPr>
          <p:nvPr/>
        </p:nvCxnSpPr>
        <p:spPr>
          <a:xfrm>
            <a:off x="6245468" y="513123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16A3FA-A594-688B-0EE4-62482756297E}"/>
              </a:ext>
            </a:extLst>
          </p:cNvPr>
          <p:cNvCxnSpPr>
            <a:cxnSpLocks/>
          </p:cNvCxnSpPr>
          <p:nvPr/>
        </p:nvCxnSpPr>
        <p:spPr>
          <a:xfrm>
            <a:off x="6794256" y="512835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5785DE-5F6F-F481-59FF-0A7D6541B2D3}"/>
              </a:ext>
            </a:extLst>
          </p:cNvPr>
          <p:cNvCxnSpPr>
            <a:cxnSpLocks/>
          </p:cNvCxnSpPr>
          <p:nvPr/>
        </p:nvCxnSpPr>
        <p:spPr>
          <a:xfrm>
            <a:off x="7339743" y="512835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072BFC-7964-1813-A87B-06288FA8E71C}"/>
              </a:ext>
            </a:extLst>
          </p:cNvPr>
          <p:cNvCxnSpPr>
            <a:cxnSpLocks/>
          </p:cNvCxnSpPr>
          <p:nvPr/>
        </p:nvCxnSpPr>
        <p:spPr>
          <a:xfrm>
            <a:off x="7871678" y="5128355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662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Stability of an equilibrium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be an equilibrium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stable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if it is both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stable from above and stable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from below. </a:t>
                </a:r>
              </a:p>
              <a:p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unstable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if it is both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unstable from above and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unstable from below. </a:t>
                </a:r>
              </a:p>
              <a:p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semistable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it is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stable from one side but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unstable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from the other side.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4893647"/>
              </a:xfrm>
              <a:prstGeom prst="rect">
                <a:avLst/>
              </a:prstGeom>
              <a:blipFill>
                <a:blip r:embed="rId3"/>
                <a:stretch>
                  <a:fillRect l="-1124" t="-996" b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EC36BC-6248-C043-F19E-BC9F4D913380}"/>
              </a:ext>
            </a:extLst>
          </p:cNvPr>
          <p:cNvCxnSpPr/>
          <p:nvPr/>
        </p:nvCxnSpPr>
        <p:spPr>
          <a:xfrm>
            <a:off x="5240215" y="4756720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134650-364D-035C-0BAE-07168D7A9712}"/>
              </a:ext>
            </a:extLst>
          </p:cNvPr>
          <p:cNvCxnSpPr>
            <a:cxnSpLocks/>
          </p:cNvCxnSpPr>
          <p:nvPr/>
        </p:nvCxnSpPr>
        <p:spPr>
          <a:xfrm flipV="1">
            <a:off x="5506915" y="3648890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030606-4FDB-D1AF-5E79-442B7C86BE89}"/>
              </a:ext>
            </a:extLst>
          </p:cNvPr>
          <p:cNvCxnSpPr/>
          <p:nvPr/>
        </p:nvCxnSpPr>
        <p:spPr>
          <a:xfrm>
            <a:off x="5240215" y="4273143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144A4-5810-53AA-0435-93D28587A0F4}"/>
                  </a:ext>
                </a:extLst>
              </p:cNvPr>
              <p:cNvSpPr txBox="1"/>
              <p:nvPr/>
            </p:nvSpPr>
            <p:spPr>
              <a:xfrm>
                <a:off x="5143500" y="3903811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144A4-5810-53AA-0435-93D28587A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3903811"/>
                <a:ext cx="43082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12F29B-C261-F89E-A8D7-24DEC3384F01}"/>
              </a:ext>
            </a:extLst>
          </p:cNvPr>
          <p:cNvCxnSpPr/>
          <p:nvPr/>
        </p:nvCxnSpPr>
        <p:spPr>
          <a:xfrm flipV="1">
            <a:off x="5671037" y="287111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14C4EA-879E-3950-735B-732F143B20E3}"/>
              </a:ext>
            </a:extLst>
          </p:cNvPr>
          <p:cNvCxnSpPr/>
          <p:nvPr/>
        </p:nvCxnSpPr>
        <p:spPr>
          <a:xfrm flipV="1">
            <a:off x="6245468" y="287111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2B9BBC-2CF8-BFCE-10D9-B6F0725144AE}"/>
              </a:ext>
            </a:extLst>
          </p:cNvPr>
          <p:cNvCxnSpPr/>
          <p:nvPr/>
        </p:nvCxnSpPr>
        <p:spPr>
          <a:xfrm flipV="1">
            <a:off x="6792055" y="287111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BCD6E3-9BED-BB92-EAB2-D6824CDFBFFF}"/>
              </a:ext>
            </a:extLst>
          </p:cNvPr>
          <p:cNvCxnSpPr/>
          <p:nvPr/>
        </p:nvCxnSpPr>
        <p:spPr>
          <a:xfrm flipV="1">
            <a:off x="7338642" y="287111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01C985-514D-B1A9-87D5-A401AA183011}"/>
              </a:ext>
            </a:extLst>
          </p:cNvPr>
          <p:cNvCxnSpPr/>
          <p:nvPr/>
        </p:nvCxnSpPr>
        <p:spPr>
          <a:xfrm flipV="1">
            <a:off x="7871677" y="287111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173709-FD8B-1F98-F5C9-5EB26C434DF1}"/>
              </a:ext>
            </a:extLst>
          </p:cNvPr>
          <p:cNvCxnSpPr/>
          <p:nvPr/>
        </p:nvCxnSpPr>
        <p:spPr>
          <a:xfrm>
            <a:off x="5240215" y="3240444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E6C5EE-542A-2359-6D08-62FE1606D864}"/>
              </a:ext>
            </a:extLst>
          </p:cNvPr>
          <p:cNvCxnSpPr>
            <a:cxnSpLocks/>
          </p:cNvCxnSpPr>
          <p:nvPr/>
        </p:nvCxnSpPr>
        <p:spPr>
          <a:xfrm flipV="1">
            <a:off x="5506915" y="2132614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D9FE65-CF6F-A655-A9E6-8F520FEEAAE8}"/>
              </a:ext>
            </a:extLst>
          </p:cNvPr>
          <p:cNvCxnSpPr/>
          <p:nvPr/>
        </p:nvCxnSpPr>
        <p:spPr>
          <a:xfrm>
            <a:off x="5240215" y="2756867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5F56F5-3223-62D7-3864-A6DB662FD08E}"/>
                  </a:ext>
                </a:extLst>
              </p:cNvPr>
              <p:cNvSpPr txBox="1"/>
              <p:nvPr/>
            </p:nvSpPr>
            <p:spPr>
              <a:xfrm>
                <a:off x="5143500" y="2387535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5F56F5-3223-62D7-3864-A6DB662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2387535"/>
                <a:ext cx="43082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0949B0E-4900-6E25-D007-DEF348383483}"/>
              </a:ext>
            </a:extLst>
          </p:cNvPr>
          <p:cNvCxnSpPr>
            <a:cxnSpLocks/>
          </p:cNvCxnSpPr>
          <p:nvPr/>
        </p:nvCxnSpPr>
        <p:spPr>
          <a:xfrm>
            <a:off x="5671037" y="438254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A24065-D9BF-8FC8-CE4A-D255E1EE6D33}"/>
              </a:ext>
            </a:extLst>
          </p:cNvPr>
          <p:cNvCxnSpPr>
            <a:cxnSpLocks/>
          </p:cNvCxnSpPr>
          <p:nvPr/>
        </p:nvCxnSpPr>
        <p:spPr>
          <a:xfrm>
            <a:off x="6245468" y="438541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16A3FA-A594-688B-0EE4-62482756297E}"/>
              </a:ext>
            </a:extLst>
          </p:cNvPr>
          <p:cNvCxnSpPr>
            <a:cxnSpLocks/>
          </p:cNvCxnSpPr>
          <p:nvPr/>
        </p:nvCxnSpPr>
        <p:spPr>
          <a:xfrm>
            <a:off x="6794256" y="438254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5785DE-5F6F-F481-59FF-0A7D6541B2D3}"/>
              </a:ext>
            </a:extLst>
          </p:cNvPr>
          <p:cNvCxnSpPr>
            <a:cxnSpLocks/>
          </p:cNvCxnSpPr>
          <p:nvPr/>
        </p:nvCxnSpPr>
        <p:spPr>
          <a:xfrm>
            <a:off x="7339743" y="438254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072BFC-7964-1813-A87B-06288FA8E71C}"/>
              </a:ext>
            </a:extLst>
          </p:cNvPr>
          <p:cNvCxnSpPr>
            <a:cxnSpLocks/>
          </p:cNvCxnSpPr>
          <p:nvPr/>
        </p:nvCxnSpPr>
        <p:spPr>
          <a:xfrm>
            <a:off x="7871678" y="438254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2DBA7A-6A93-D589-7893-EC5E0F4759E3}"/>
              </a:ext>
            </a:extLst>
          </p:cNvPr>
          <p:cNvCxnSpPr>
            <a:cxnSpLocks/>
          </p:cNvCxnSpPr>
          <p:nvPr/>
        </p:nvCxnSpPr>
        <p:spPr>
          <a:xfrm>
            <a:off x="5671037" y="245508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3236A6-CE38-E475-E545-42C2ED7286FD}"/>
              </a:ext>
            </a:extLst>
          </p:cNvPr>
          <p:cNvCxnSpPr>
            <a:cxnSpLocks/>
          </p:cNvCxnSpPr>
          <p:nvPr/>
        </p:nvCxnSpPr>
        <p:spPr>
          <a:xfrm>
            <a:off x="6245468" y="245795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A8F8EF-5FD4-A3CA-1777-EB6343D91DC6}"/>
              </a:ext>
            </a:extLst>
          </p:cNvPr>
          <p:cNvCxnSpPr>
            <a:cxnSpLocks/>
          </p:cNvCxnSpPr>
          <p:nvPr/>
        </p:nvCxnSpPr>
        <p:spPr>
          <a:xfrm>
            <a:off x="6794256" y="245508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E46A4-0428-54B0-3292-49AE7ECAA257}"/>
              </a:ext>
            </a:extLst>
          </p:cNvPr>
          <p:cNvCxnSpPr>
            <a:cxnSpLocks/>
          </p:cNvCxnSpPr>
          <p:nvPr/>
        </p:nvCxnSpPr>
        <p:spPr>
          <a:xfrm>
            <a:off x="7339743" y="245508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29CB1F-DB14-8DA4-EB8B-D96FDB68EBFD}"/>
              </a:ext>
            </a:extLst>
          </p:cNvPr>
          <p:cNvCxnSpPr>
            <a:cxnSpLocks/>
          </p:cNvCxnSpPr>
          <p:nvPr/>
        </p:nvCxnSpPr>
        <p:spPr>
          <a:xfrm>
            <a:off x="7871678" y="245508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7B47B6-61C9-4262-5AF3-52A8E06C6CA1}"/>
              </a:ext>
            </a:extLst>
          </p:cNvPr>
          <p:cNvCxnSpPr/>
          <p:nvPr/>
        </p:nvCxnSpPr>
        <p:spPr>
          <a:xfrm flipV="1">
            <a:off x="5671037" y="390381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23EF4A-2DD2-0D41-C952-590E791E05FE}"/>
              </a:ext>
            </a:extLst>
          </p:cNvPr>
          <p:cNvCxnSpPr/>
          <p:nvPr/>
        </p:nvCxnSpPr>
        <p:spPr>
          <a:xfrm flipV="1">
            <a:off x="6245468" y="390381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A0C66F-069E-11D5-E81D-25877AB702B0}"/>
              </a:ext>
            </a:extLst>
          </p:cNvPr>
          <p:cNvCxnSpPr/>
          <p:nvPr/>
        </p:nvCxnSpPr>
        <p:spPr>
          <a:xfrm flipV="1">
            <a:off x="6792055" y="390381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F77110-97A5-0799-C5AD-7A6774A656DE}"/>
              </a:ext>
            </a:extLst>
          </p:cNvPr>
          <p:cNvCxnSpPr/>
          <p:nvPr/>
        </p:nvCxnSpPr>
        <p:spPr>
          <a:xfrm flipV="1">
            <a:off x="7338642" y="390381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FF597A-64E5-ABB4-DE50-8E08C68B9F16}"/>
              </a:ext>
            </a:extLst>
          </p:cNvPr>
          <p:cNvCxnSpPr/>
          <p:nvPr/>
        </p:nvCxnSpPr>
        <p:spPr>
          <a:xfrm flipV="1">
            <a:off x="7871677" y="3903811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36B492-A3DE-26BC-07AB-84DBC97E5CD4}"/>
              </a:ext>
            </a:extLst>
          </p:cNvPr>
          <p:cNvCxnSpPr/>
          <p:nvPr/>
        </p:nvCxnSpPr>
        <p:spPr>
          <a:xfrm>
            <a:off x="5240215" y="6289039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A5824D-BD4A-869D-8015-D1B779473961}"/>
              </a:ext>
            </a:extLst>
          </p:cNvPr>
          <p:cNvCxnSpPr>
            <a:cxnSpLocks/>
          </p:cNvCxnSpPr>
          <p:nvPr/>
        </p:nvCxnSpPr>
        <p:spPr>
          <a:xfrm flipV="1">
            <a:off x="5506915" y="5181209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F8DDD-5FDA-FF55-0067-762C56F668F2}"/>
              </a:ext>
            </a:extLst>
          </p:cNvPr>
          <p:cNvCxnSpPr/>
          <p:nvPr/>
        </p:nvCxnSpPr>
        <p:spPr>
          <a:xfrm>
            <a:off x="5240215" y="5805462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A4A6EB-11AA-E20E-B9ED-88C7AF229CB9}"/>
                  </a:ext>
                </a:extLst>
              </p:cNvPr>
              <p:cNvSpPr txBox="1"/>
              <p:nvPr/>
            </p:nvSpPr>
            <p:spPr>
              <a:xfrm>
                <a:off x="5143500" y="5436130"/>
                <a:ext cx="43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A4A6EB-11AA-E20E-B9ED-88C7AF22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5436130"/>
                <a:ext cx="43082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C6CE8C-7365-871F-B687-ACA2FA521F47}"/>
              </a:ext>
            </a:extLst>
          </p:cNvPr>
          <p:cNvCxnSpPr/>
          <p:nvPr/>
        </p:nvCxnSpPr>
        <p:spPr>
          <a:xfrm flipV="1">
            <a:off x="5671037" y="543613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FF44EF-7A35-FA67-4E4C-93ACE61C2BFE}"/>
              </a:ext>
            </a:extLst>
          </p:cNvPr>
          <p:cNvCxnSpPr/>
          <p:nvPr/>
        </p:nvCxnSpPr>
        <p:spPr>
          <a:xfrm flipV="1">
            <a:off x="6245468" y="543613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50BE23-0920-E05A-37EE-B9219693CC33}"/>
              </a:ext>
            </a:extLst>
          </p:cNvPr>
          <p:cNvCxnSpPr/>
          <p:nvPr/>
        </p:nvCxnSpPr>
        <p:spPr>
          <a:xfrm flipV="1">
            <a:off x="6792055" y="543613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719E60-5398-3910-C0DC-5B1E98B7652C}"/>
              </a:ext>
            </a:extLst>
          </p:cNvPr>
          <p:cNvCxnSpPr/>
          <p:nvPr/>
        </p:nvCxnSpPr>
        <p:spPr>
          <a:xfrm flipV="1">
            <a:off x="7338642" y="543613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B5CA6C-808E-7891-290F-B07FA3DB8A30}"/>
              </a:ext>
            </a:extLst>
          </p:cNvPr>
          <p:cNvCxnSpPr/>
          <p:nvPr/>
        </p:nvCxnSpPr>
        <p:spPr>
          <a:xfrm flipV="1">
            <a:off x="7871677" y="5436130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20C0D0-AE5D-5295-D57B-9715121CE541}"/>
              </a:ext>
            </a:extLst>
          </p:cNvPr>
          <p:cNvCxnSpPr/>
          <p:nvPr/>
        </p:nvCxnSpPr>
        <p:spPr>
          <a:xfrm flipV="1">
            <a:off x="5671037" y="5990129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1A340C-914C-BF27-06B5-639D19CE8A2C}"/>
              </a:ext>
            </a:extLst>
          </p:cNvPr>
          <p:cNvCxnSpPr/>
          <p:nvPr/>
        </p:nvCxnSpPr>
        <p:spPr>
          <a:xfrm flipV="1">
            <a:off x="6245468" y="5990129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B32C6D-D617-1358-4454-91EAF0F5A9FB}"/>
              </a:ext>
            </a:extLst>
          </p:cNvPr>
          <p:cNvCxnSpPr/>
          <p:nvPr/>
        </p:nvCxnSpPr>
        <p:spPr>
          <a:xfrm flipV="1">
            <a:off x="6792055" y="5990129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75298D0-F832-CD61-8C12-16552F726F5F}"/>
              </a:ext>
            </a:extLst>
          </p:cNvPr>
          <p:cNvCxnSpPr/>
          <p:nvPr/>
        </p:nvCxnSpPr>
        <p:spPr>
          <a:xfrm flipV="1">
            <a:off x="7338642" y="5990129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5677EB-8DDC-5EFA-A953-B1348D2AF5E6}"/>
              </a:ext>
            </a:extLst>
          </p:cNvPr>
          <p:cNvCxnSpPr/>
          <p:nvPr/>
        </p:nvCxnSpPr>
        <p:spPr>
          <a:xfrm flipV="1">
            <a:off x="7871677" y="5990129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50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 for an autonomous ODE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5380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equilibriums, analyze stability, and determine asymptotic behavior of the solutions.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Pollution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ODE is autonomous.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𝑅𝑉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From the direction field, the solution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passing through (0, 0) will never go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above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𝑅𝑉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density of mercury is always below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If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&lt;0.002 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mg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lake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water stays potable forever.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5380897"/>
              </a:xfrm>
              <a:prstGeom prst="rect">
                <a:avLst/>
              </a:prstGeom>
              <a:blipFill>
                <a:blip r:embed="rId3"/>
                <a:stretch>
                  <a:fillRect l="-3148" t="-906" b="-8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21490E-46B2-30CB-945C-38148DBA93C0}"/>
              </a:ext>
            </a:extLst>
          </p:cNvPr>
          <p:cNvCxnSpPr/>
          <p:nvPr/>
        </p:nvCxnSpPr>
        <p:spPr>
          <a:xfrm flipV="1">
            <a:off x="6216160" y="559672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1C0B57-901D-9A40-8E40-25C4C4A224C7}"/>
              </a:ext>
            </a:extLst>
          </p:cNvPr>
          <p:cNvCxnSpPr/>
          <p:nvPr/>
        </p:nvCxnSpPr>
        <p:spPr>
          <a:xfrm flipV="1">
            <a:off x="6790591" y="559672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478852-E037-0698-B33B-57931EE00F99}"/>
              </a:ext>
            </a:extLst>
          </p:cNvPr>
          <p:cNvCxnSpPr/>
          <p:nvPr/>
        </p:nvCxnSpPr>
        <p:spPr>
          <a:xfrm flipV="1">
            <a:off x="7337178" y="559672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8B6CDF-9A1C-DFA7-2B59-D073493C0441}"/>
              </a:ext>
            </a:extLst>
          </p:cNvPr>
          <p:cNvCxnSpPr/>
          <p:nvPr/>
        </p:nvCxnSpPr>
        <p:spPr>
          <a:xfrm flipV="1">
            <a:off x="7883765" y="559672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FFE917-81A4-4D88-2BE7-1B01FA17B704}"/>
              </a:ext>
            </a:extLst>
          </p:cNvPr>
          <p:cNvCxnSpPr/>
          <p:nvPr/>
        </p:nvCxnSpPr>
        <p:spPr>
          <a:xfrm flipV="1">
            <a:off x="8416800" y="559672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C285AB-2281-E86F-35EB-C8812FA8BD1E}"/>
              </a:ext>
            </a:extLst>
          </p:cNvPr>
          <p:cNvCxnSpPr/>
          <p:nvPr/>
        </p:nvCxnSpPr>
        <p:spPr>
          <a:xfrm>
            <a:off x="5785338" y="5966059"/>
            <a:ext cx="3270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5033D2-D476-D610-8CE1-B4DDCCC2F797}"/>
              </a:ext>
            </a:extLst>
          </p:cNvPr>
          <p:cNvCxnSpPr>
            <a:cxnSpLocks/>
          </p:cNvCxnSpPr>
          <p:nvPr/>
        </p:nvCxnSpPr>
        <p:spPr>
          <a:xfrm flipV="1">
            <a:off x="6052038" y="4858229"/>
            <a:ext cx="0" cy="148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07671-4619-8944-A8BB-264958FA2001}"/>
              </a:ext>
            </a:extLst>
          </p:cNvPr>
          <p:cNvCxnSpPr/>
          <p:nvPr/>
        </p:nvCxnSpPr>
        <p:spPr>
          <a:xfrm>
            <a:off x="5785338" y="5482482"/>
            <a:ext cx="314764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392278-BB19-F50C-870C-F76773AC4579}"/>
                  </a:ext>
                </a:extLst>
              </p:cNvPr>
              <p:cNvSpPr txBox="1"/>
              <p:nvPr/>
            </p:nvSpPr>
            <p:spPr>
              <a:xfrm>
                <a:off x="5673238" y="5027540"/>
                <a:ext cx="430820" cy="48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𝑅𝑉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zh-CN" sz="1800" b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E392278-BB19-F50C-870C-F76773AC4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238" y="5027540"/>
                <a:ext cx="430820" cy="484172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E60D11-9516-E32D-0745-AB23E6DC4107}"/>
              </a:ext>
            </a:extLst>
          </p:cNvPr>
          <p:cNvCxnSpPr>
            <a:cxnSpLocks/>
          </p:cNvCxnSpPr>
          <p:nvPr/>
        </p:nvCxnSpPr>
        <p:spPr>
          <a:xfrm>
            <a:off x="6216160" y="518069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B9A1CFF-5946-CB4C-848D-18840FFC760E}"/>
              </a:ext>
            </a:extLst>
          </p:cNvPr>
          <p:cNvCxnSpPr>
            <a:cxnSpLocks/>
          </p:cNvCxnSpPr>
          <p:nvPr/>
        </p:nvCxnSpPr>
        <p:spPr>
          <a:xfrm>
            <a:off x="6790591" y="5183572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9BC79B-7543-A664-0EF3-A7FF26707FA1}"/>
              </a:ext>
            </a:extLst>
          </p:cNvPr>
          <p:cNvCxnSpPr>
            <a:cxnSpLocks/>
          </p:cNvCxnSpPr>
          <p:nvPr/>
        </p:nvCxnSpPr>
        <p:spPr>
          <a:xfrm>
            <a:off x="7339379" y="518069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13E215-1056-2835-4484-94971C4FADF1}"/>
              </a:ext>
            </a:extLst>
          </p:cNvPr>
          <p:cNvCxnSpPr>
            <a:cxnSpLocks/>
          </p:cNvCxnSpPr>
          <p:nvPr/>
        </p:nvCxnSpPr>
        <p:spPr>
          <a:xfrm>
            <a:off x="7884866" y="518069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82015D-6076-95AE-1360-6F845FF4807F}"/>
              </a:ext>
            </a:extLst>
          </p:cNvPr>
          <p:cNvCxnSpPr>
            <a:cxnSpLocks/>
          </p:cNvCxnSpPr>
          <p:nvPr/>
        </p:nvCxnSpPr>
        <p:spPr>
          <a:xfrm>
            <a:off x="8416801" y="5180697"/>
            <a:ext cx="307731" cy="184666"/>
          </a:xfrm>
          <a:prstGeom prst="line">
            <a:avLst/>
          </a:prstGeom>
          <a:ln w="19050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28A336F-6320-5F99-7591-A4815E0B1008}"/>
              </a:ext>
            </a:extLst>
          </p:cNvPr>
          <p:cNvSpPr/>
          <p:nvPr/>
        </p:nvSpPr>
        <p:spPr>
          <a:xfrm>
            <a:off x="6027124" y="5943199"/>
            <a:ext cx="45719" cy="4571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C4E291E-E946-0A39-B939-C6F87E2978BC}"/>
              </a:ext>
            </a:extLst>
          </p:cNvPr>
          <p:cNvSpPr/>
          <p:nvPr/>
        </p:nvSpPr>
        <p:spPr>
          <a:xfrm>
            <a:off x="6057900" y="5505450"/>
            <a:ext cx="2647950" cy="444500"/>
          </a:xfrm>
          <a:custGeom>
            <a:avLst/>
            <a:gdLst>
              <a:gd name="connsiteX0" fmla="*/ 0 w 2647950"/>
              <a:gd name="connsiteY0" fmla="*/ 444500 h 444500"/>
              <a:gd name="connsiteX1" fmla="*/ 184150 w 2647950"/>
              <a:gd name="connsiteY1" fmla="*/ 222250 h 444500"/>
              <a:gd name="connsiteX2" fmla="*/ 660400 w 2647950"/>
              <a:gd name="connsiteY2" fmla="*/ 57150 h 444500"/>
              <a:gd name="connsiteX3" fmla="*/ 1587500 w 2647950"/>
              <a:gd name="connsiteY3" fmla="*/ 19050 h 444500"/>
              <a:gd name="connsiteX4" fmla="*/ 2647950 w 2647950"/>
              <a:gd name="connsiteY4" fmla="*/ 0 h 444500"/>
              <a:gd name="connsiteX5" fmla="*/ 2647950 w 2647950"/>
              <a:gd name="connsiteY5" fmla="*/ 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7950" h="444500">
                <a:moveTo>
                  <a:pt x="0" y="444500"/>
                </a:moveTo>
                <a:cubicBezTo>
                  <a:pt x="37041" y="365654"/>
                  <a:pt x="74083" y="286808"/>
                  <a:pt x="184150" y="222250"/>
                </a:cubicBezTo>
                <a:cubicBezTo>
                  <a:pt x="294217" y="157692"/>
                  <a:pt x="426508" y="91017"/>
                  <a:pt x="660400" y="57150"/>
                </a:cubicBezTo>
                <a:cubicBezTo>
                  <a:pt x="894292" y="23283"/>
                  <a:pt x="1256242" y="28575"/>
                  <a:pt x="1587500" y="19050"/>
                </a:cubicBezTo>
                <a:cubicBezTo>
                  <a:pt x="1918758" y="9525"/>
                  <a:pt x="2647950" y="0"/>
                  <a:pt x="2647950" y="0"/>
                </a:cubicBezTo>
                <a:lnTo>
                  <a:pt x="2647950" y="0"/>
                </a:lnTo>
              </a:path>
            </a:pathLst>
          </a:cu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64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 for an autonomous ODE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4130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equilibriums, analyze stability, and determine asymptotic behavior of the solutions.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Falling object from great height, subject to gravity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𝑚𝑔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the air resistant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From Newton’s second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𝑚𝑔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ODE is autonomous.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𝑚𝑔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𝑚𝑔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equilibrium solution is indeed the terminal velocity.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4130426"/>
              </a:xfrm>
              <a:prstGeom prst="rect">
                <a:avLst/>
              </a:prstGeom>
              <a:blipFill>
                <a:blip r:embed="rId3"/>
                <a:stretch>
                  <a:fillRect l="-1124" t="-1180" b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1008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 for an autonomous ODE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5352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equilibriums, analyze stability, and determine asymptotic behavior of the solutions.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Falling object from great height:</a:t>
                </a:r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𝑚𝑔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𝑚𝑔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also solve the IVP by separating the variables: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𝑚𝑑𝑣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𝑚𝑔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𝑑𝑣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𝑚𝑔</m:t>
                                  </m:r>
                                </m:e>
                              </m:rad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rad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𝑑𝑣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𝑚𝑔</m:t>
                                  </m:r>
                                </m:e>
                              </m:rad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ra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𝑘𝑔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𝑚𝑔</m:t>
                                      </m:r>
                                    </m:e>
                                  </m:rad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rad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𝑚𝑔</m:t>
                                      </m:r>
                                    </m:e>
                                  </m:rad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rad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𝑘𝑔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5352427"/>
              </a:xfrm>
              <a:prstGeom prst="rect">
                <a:avLst/>
              </a:prstGeom>
              <a:blipFill>
                <a:blip r:embed="rId3"/>
                <a:stretch>
                  <a:fillRect l="-1124" t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688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80" y="568961"/>
            <a:ext cx="888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Qualitative method for an autonomous ODE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56138" y="1456987"/>
                <a:ext cx="8134349" cy="4311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equilibriums, analyze stability, and determine asymptotic behavior of the solutions.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Example: Falling object from great height:</a:t>
                </a:r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𝑚𝑔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Equilibrium solution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𝑚𝑔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We may also solve the IVP by separating the variables: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ra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𝑘𝑔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=1.</m:t>
                      </m:r>
                    </m:oMath>
                  </m:oMathPara>
                </a14:m>
                <a:br>
                  <a:rPr lang="en-US" altLang="zh-CN" sz="2400" b="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1456987"/>
                <a:ext cx="8134349" cy="4311245"/>
              </a:xfrm>
              <a:prstGeom prst="rect">
                <a:avLst/>
              </a:prstGeom>
              <a:blipFill>
                <a:blip r:embed="rId3"/>
                <a:stretch>
                  <a:fillRect l="-1124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828769-0444-90CE-F5DB-CF45508B9E2E}"/>
                  </a:ext>
                </a:extLst>
              </p:cNvPr>
              <p:cNvSpPr txBox="1"/>
              <p:nvPr/>
            </p:nvSpPr>
            <p:spPr>
              <a:xfrm>
                <a:off x="1750679" y="5457488"/>
                <a:ext cx="6145266" cy="1400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𝑘𝑔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imes New Roman" panose="02020603050405020304" pitchFamily="18" charset="0"/>
                                        </a:rPr>
                                        <m:t>𝑘𝑔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  <m: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as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→∞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828769-0444-90CE-F5DB-CF45508B9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679" y="5457488"/>
                <a:ext cx="6145266" cy="1400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159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linear version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99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If both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continuous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Then on the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the IVP has a unique solution. 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Recall in Lecture 3 Example 7, we studied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=0,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    0≤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0             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not continuous at 1, the IVP only has a unique solution on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1]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Indeed, for every number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∈[0,1]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𝐶𝑒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∈(1,∞)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solution (the IVP has infinitely many solutions).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99372"/>
              </a:xfrm>
              <a:prstGeom prst="rect">
                <a:avLst/>
              </a:prstGeom>
              <a:blipFill>
                <a:blip r:embed="rId3"/>
                <a:stretch>
                  <a:fillRect l="-1199" t="-939" b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090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i.e., one can find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rectangular region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i.e., there exists a small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such that a solution exists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77910"/>
              </a:xfrm>
              <a:prstGeom prst="rect">
                <a:avLst/>
              </a:prstGeom>
              <a:blipFill>
                <a:blip r:embed="rId3"/>
                <a:stretch>
                  <a:fillRect l="-1199" t="-891" b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AA112C4-617B-9AB0-80CD-ED08F9C7A0FC}"/>
              </a:ext>
            </a:extLst>
          </p:cNvPr>
          <p:cNvSpPr/>
          <p:nvPr/>
        </p:nvSpPr>
        <p:spPr>
          <a:xfrm>
            <a:off x="7296152" y="3143488"/>
            <a:ext cx="754376" cy="518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CA8CE3-12FE-60EE-EDA7-E2155351A030}"/>
              </a:ext>
            </a:extLst>
          </p:cNvPr>
          <p:cNvCxnSpPr/>
          <p:nvPr/>
        </p:nvCxnSpPr>
        <p:spPr>
          <a:xfrm>
            <a:off x="6507480" y="4610100"/>
            <a:ext cx="2398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479925-38FD-E1CF-9450-E1FD58658783}"/>
              </a:ext>
            </a:extLst>
          </p:cNvPr>
          <p:cNvCxnSpPr>
            <a:cxnSpLocks/>
          </p:cNvCxnSpPr>
          <p:nvPr/>
        </p:nvCxnSpPr>
        <p:spPr>
          <a:xfrm flipV="1">
            <a:off x="6774180" y="2232660"/>
            <a:ext cx="0" cy="280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25708-3475-9311-EC71-C77A38DA19B3}"/>
              </a:ext>
            </a:extLst>
          </p:cNvPr>
          <p:cNvCxnSpPr/>
          <p:nvPr/>
        </p:nvCxnSpPr>
        <p:spPr>
          <a:xfrm flipV="1">
            <a:off x="7673340" y="3429000"/>
            <a:ext cx="0" cy="118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9D0E4-98B4-4ACA-5A62-2F29C46FFBEA}"/>
              </a:ext>
            </a:extLst>
          </p:cNvPr>
          <p:cNvCxnSpPr>
            <a:cxnSpLocks/>
          </p:cNvCxnSpPr>
          <p:nvPr/>
        </p:nvCxnSpPr>
        <p:spPr>
          <a:xfrm>
            <a:off x="6774180" y="3436620"/>
            <a:ext cx="8991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85B088-29F0-D035-D534-C8BF6267FF0E}"/>
                  </a:ext>
                </a:extLst>
              </p:cNvPr>
              <p:cNvSpPr txBox="1"/>
              <p:nvPr/>
            </p:nvSpPr>
            <p:spPr>
              <a:xfrm>
                <a:off x="7505377" y="4591809"/>
                <a:ext cx="3359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85B088-29F0-D035-D534-C8BF6267F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377" y="4591809"/>
                <a:ext cx="33592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B5DDA-5D62-AC1B-6B25-FE8BA562E358}"/>
                  </a:ext>
                </a:extLst>
              </p:cNvPr>
              <p:cNvSpPr txBox="1"/>
              <p:nvPr/>
            </p:nvSpPr>
            <p:spPr>
              <a:xfrm>
                <a:off x="6416151" y="3298195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B5DDA-5D62-AC1B-6B25-FE8BA562E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51" y="3298195"/>
                <a:ext cx="35612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01D49CDC-102E-10AC-FE04-083CBCE385E3}"/>
              </a:ext>
            </a:extLst>
          </p:cNvPr>
          <p:cNvSpPr/>
          <p:nvPr/>
        </p:nvSpPr>
        <p:spPr>
          <a:xfrm>
            <a:off x="7456763" y="3401634"/>
            <a:ext cx="830579" cy="576004"/>
          </a:xfrm>
          <a:prstGeom prst="arc">
            <a:avLst>
              <a:gd name="adj1" fmla="val 11840157"/>
              <a:gd name="adj2" fmla="val 1569269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2947F0-5C89-78C5-6A58-C733AED9E15D}"/>
              </a:ext>
            </a:extLst>
          </p:cNvPr>
          <p:cNvCxnSpPr/>
          <p:nvPr/>
        </p:nvCxnSpPr>
        <p:spPr>
          <a:xfrm flipV="1">
            <a:off x="7292340" y="3436620"/>
            <a:ext cx="0" cy="118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D40C1F-DA35-7E60-DC10-FC82F8B688B6}"/>
              </a:ext>
            </a:extLst>
          </p:cNvPr>
          <p:cNvCxnSpPr/>
          <p:nvPr/>
        </p:nvCxnSpPr>
        <p:spPr>
          <a:xfrm flipV="1">
            <a:off x="8046718" y="3429000"/>
            <a:ext cx="0" cy="118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66AE1D-AE03-F197-D94C-77A479B09012}"/>
              </a:ext>
            </a:extLst>
          </p:cNvPr>
          <p:cNvCxnSpPr>
            <a:cxnSpLocks/>
          </p:cNvCxnSpPr>
          <p:nvPr/>
        </p:nvCxnSpPr>
        <p:spPr>
          <a:xfrm>
            <a:off x="6774180" y="3661648"/>
            <a:ext cx="8991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CAC615-7B6D-2577-26E8-CED3D0CC4826}"/>
              </a:ext>
            </a:extLst>
          </p:cNvPr>
          <p:cNvCxnSpPr>
            <a:cxnSpLocks/>
          </p:cNvCxnSpPr>
          <p:nvPr/>
        </p:nvCxnSpPr>
        <p:spPr>
          <a:xfrm>
            <a:off x="6774180" y="3143488"/>
            <a:ext cx="8991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/>
              <p:nvPr/>
            </p:nvSpPr>
            <p:spPr>
              <a:xfrm>
                <a:off x="6635115" y="4595336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15" y="4595336"/>
                <a:ext cx="1314449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/>
              <p:nvPr/>
            </p:nvSpPr>
            <p:spPr>
              <a:xfrm>
                <a:off x="7389493" y="4596884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93" y="4596884"/>
                <a:ext cx="131444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1435C3-2C1B-451D-8BF9-0791EBF2E0D5}"/>
                  </a:ext>
                </a:extLst>
              </p:cNvPr>
              <p:cNvSpPr txBox="1"/>
              <p:nvPr/>
            </p:nvSpPr>
            <p:spPr>
              <a:xfrm>
                <a:off x="5880739" y="3538463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1435C3-2C1B-451D-8BF9-0791EBF2E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39" y="3538463"/>
                <a:ext cx="131444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E42BF4-FCC6-E605-554C-9D3AC0FE51EB}"/>
                  </a:ext>
                </a:extLst>
              </p:cNvPr>
              <p:cNvSpPr txBox="1"/>
              <p:nvPr/>
            </p:nvSpPr>
            <p:spPr>
              <a:xfrm>
                <a:off x="5880739" y="3011751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E42BF4-FCC6-E605-554C-9D3AC0FE5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39" y="3011751"/>
                <a:ext cx="131444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187B5C-11C8-EC32-46A6-8D44386E2EFD}"/>
              </a:ext>
            </a:extLst>
          </p:cNvPr>
          <p:cNvCxnSpPr>
            <a:cxnSpLocks/>
          </p:cNvCxnSpPr>
          <p:nvPr/>
        </p:nvCxnSpPr>
        <p:spPr>
          <a:xfrm flipV="1">
            <a:off x="7505377" y="3559805"/>
            <a:ext cx="0" cy="14770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728E1D-550D-7A9D-78CE-19505904025D}"/>
              </a:ext>
            </a:extLst>
          </p:cNvPr>
          <p:cNvCxnSpPr>
            <a:cxnSpLocks/>
          </p:cNvCxnSpPr>
          <p:nvPr/>
        </p:nvCxnSpPr>
        <p:spPr>
          <a:xfrm flipV="1">
            <a:off x="7826062" y="3407403"/>
            <a:ext cx="0" cy="16294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43634-FDF4-A3F1-5916-E031F46E240D}"/>
                  </a:ext>
                </a:extLst>
              </p:cNvPr>
              <p:cNvSpPr txBox="1"/>
              <p:nvPr/>
            </p:nvSpPr>
            <p:spPr>
              <a:xfrm>
                <a:off x="6755124" y="4990767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43634-FDF4-A3F1-5916-E031F46E2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24" y="4990767"/>
                <a:ext cx="1314449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912A59-362D-9DFC-AC5C-44C82635DB21}"/>
                  </a:ext>
                </a:extLst>
              </p:cNvPr>
              <p:cNvSpPr txBox="1"/>
              <p:nvPr/>
            </p:nvSpPr>
            <p:spPr>
              <a:xfrm>
                <a:off x="7345678" y="5007858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912A59-362D-9DFC-AC5C-44C82635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78" y="5007858"/>
                <a:ext cx="131444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887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08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Remarks: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theorem is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as strong as the linear version.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only concludes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existence.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does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tell us the interval of existence.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Nevertheless, the theorem tells if an IVP is reasonably or pathologically formulated.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08578"/>
              </a:xfrm>
              <a:prstGeom prst="rect">
                <a:avLst/>
              </a:prstGeom>
              <a:blipFill>
                <a:blip r:embed="rId3"/>
                <a:stretch>
                  <a:fillRect l="-1199" t="-955" b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91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4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continuous everywhere.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continuous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=1⇒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(away from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the IVP has a unique solution near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40831"/>
              </a:xfrm>
              <a:prstGeom prst="rect">
                <a:avLst/>
              </a:prstGeom>
              <a:blipFill>
                <a:blip r:embed="rId3"/>
                <a:stretch>
                  <a:fillRect l="-1199" t="-949" b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A7734F-3A05-0F03-273D-12A29B5335AC}"/>
              </a:ext>
            </a:extLst>
          </p:cNvPr>
          <p:cNvCxnSpPr>
            <a:cxnSpLocks/>
          </p:cNvCxnSpPr>
          <p:nvPr/>
        </p:nvCxnSpPr>
        <p:spPr>
          <a:xfrm>
            <a:off x="7094220" y="5364480"/>
            <a:ext cx="201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DA1DB1-2140-D564-4E4B-B8B4328C5E54}"/>
              </a:ext>
            </a:extLst>
          </p:cNvPr>
          <p:cNvCxnSpPr>
            <a:cxnSpLocks/>
          </p:cNvCxnSpPr>
          <p:nvPr/>
        </p:nvCxnSpPr>
        <p:spPr>
          <a:xfrm flipV="1">
            <a:off x="7997193" y="3863340"/>
            <a:ext cx="0" cy="280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40D9D3-81A9-5E8E-E799-C13BAFA53D1F}"/>
              </a:ext>
            </a:extLst>
          </p:cNvPr>
          <p:cNvCxnSpPr>
            <a:cxnSpLocks/>
          </p:cNvCxnSpPr>
          <p:nvPr/>
        </p:nvCxnSpPr>
        <p:spPr>
          <a:xfrm>
            <a:off x="7025640" y="5364480"/>
            <a:ext cx="1997062" cy="0"/>
          </a:xfrm>
          <a:prstGeom prst="line">
            <a:avLst/>
          </a:prstGeom>
          <a:ln>
            <a:solidFill>
              <a:srgbClr val="EC008D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25B8111-36A5-68F5-8A4E-5F450AD62057}"/>
              </a:ext>
            </a:extLst>
          </p:cNvPr>
          <p:cNvSpPr/>
          <p:nvPr/>
        </p:nvSpPr>
        <p:spPr>
          <a:xfrm>
            <a:off x="7974333" y="4816178"/>
            <a:ext cx="45719" cy="45719"/>
          </a:xfrm>
          <a:prstGeom prst="ellipse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D3AC36-50ED-094B-2C34-BC81842D0EF0}"/>
              </a:ext>
            </a:extLst>
          </p:cNvPr>
          <p:cNvSpPr txBox="1"/>
          <p:nvPr/>
        </p:nvSpPr>
        <p:spPr>
          <a:xfrm>
            <a:off x="7530603" y="4708232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05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40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continuous everywhere.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continuous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(on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IVP does not have a unique solution.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40831"/>
              </a:xfrm>
              <a:prstGeom prst="rect">
                <a:avLst/>
              </a:prstGeom>
              <a:blipFill>
                <a:blip r:embed="rId3"/>
                <a:stretch>
                  <a:fillRect l="-1199" t="-949" b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A7734F-3A05-0F03-273D-12A29B5335AC}"/>
              </a:ext>
            </a:extLst>
          </p:cNvPr>
          <p:cNvCxnSpPr>
            <a:cxnSpLocks/>
          </p:cNvCxnSpPr>
          <p:nvPr/>
        </p:nvCxnSpPr>
        <p:spPr>
          <a:xfrm>
            <a:off x="7094220" y="5364480"/>
            <a:ext cx="201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DA1DB1-2140-D564-4E4B-B8B4328C5E54}"/>
              </a:ext>
            </a:extLst>
          </p:cNvPr>
          <p:cNvCxnSpPr>
            <a:cxnSpLocks/>
          </p:cNvCxnSpPr>
          <p:nvPr/>
        </p:nvCxnSpPr>
        <p:spPr>
          <a:xfrm flipV="1">
            <a:off x="7997193" y="3863340"/>
            <a:ext cx="0" cy="280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40D9D3-81A9-5E8E-E799-C13BAFA53D1F}"/>
              </a:ext>
            </a:extLst>
          </p:cNvPr>
          <p:cNvCxnSpPr>
            <a:cxnSpLocks/>
          </p:cNvCxnSpPr>
          <p:nvPr/>
        </p:nvCxnSpPr>
        <p:spPr>
          <a:xfrm>
            <a:off x="7025640" y="5364480"/>
            <a:ext cx="1997062" cy="0"/>
          </a:xfrm>
          <a:prstGeom prst="line">
            <a:avLst/>
          </a:prstGeom>
          <a:ln>
            <a:solidFill>
              <a:srgbClr val="EC008D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3AC36-50ED-094B-2C34-BC81842D0EF0}"/>
              </a:ext>
            </a:extLst>
          </p:cNvPr>
          <p:cNvSpPr txBox="1"/>
          <p:nvPr/>
        </p:nvSpPr>
        <p:spPr>
          <a:xfrm>
            <a:off x="8291701" y="534162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5B8111-36A5-68F5-8A4E-5F450AD62057}"/>
              </a:ext>
            </a:extLst>
          </p:cNvPr>
          <p:cNvSpPr/>
          <p:nvPr/>
        </p:nvSpPr>
        <p:spPr>
          <a:xfrm>
            <a:off x="8495827" y="5341620"/>
            <a:ext cx="45719" cy="45719"/>
          </a:xfrm>
          <a:prstGeom prst="ellipse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207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7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Exercise: Check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27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27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ra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all solutions of the IVP.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71251"/>
              </a:xfrm>
              <a:prstGeom prst="rect">
                <a:avLst/>
              </a:prstGeom>
              <a:blipFill>
                <a:blip r:embed="rId3"/>
                <a:stretch>
                  <a:fillRect l="-1199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A7734F-3A05-0F03-273D-12A29B5335AC}"/>
              </a:ext>
            </a:extLst>
          </p:cNvPr>
          <p:cNvCxnSpPr>
            <a:cxnSpLocks/>
          </p:cNvCxnSpPr>
          <p:nvPr/>
        </p:nvCxnSpPr>
        <p:spPr>
          <a:xfrm>
            <a:off x="7094220" y="5364480"/>
            <a:ext cx="2010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DA1DB1-2140-D564-4E4B-B8B4328C5E54}"/>
              </a:ext>
            </a:extLst>
          </p:cNvPr>
          <p:cNvCxnSpPr>
            <a:cxnSpLocks/>
          </p:cNvCxnSpPr>
          <p:nvPr/>
        </p:nvCxnSpPr>
        <p:spPr>
          <a:xfrm flipV="1">
            <a:off x="7997193" y="3863340"/>
            <a:ext cx="0" cy="280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40D9D3-81A9-5E8E-E799-C13BAFA53D1F}"/>
              </a:ext>
            </a:extLst>
          </p:cNvPr>
          <p:cNvCxnSpPr>
            <a:cxnSpLocks/>
          </p:cNvCxnSpPr>
          <p:nvPr/>
        </p:nvCxnSpPr>
        <p:spPr>
          <a:xfrm>
            <a:off x="7025640" y="5364480"/>
            <a:ext cx="1997062" cy="0"/>
          </a:xfrm>
          <a:prstGeom prst="line">
            <a:avLst/>
          </a:prstGeom>
          <a:ln>
            <a:solidFill>
              <a:srgbClr val="EC008D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D3AC36-50ED-094B-2C34-BC81842D0EF0}"/>
              </a:ext>
            </a:extLst>
          </p:cNvPr>
          <p:cNvSpPr txBox="1"/>
          <p:nvPr/>
        </p:nvSpPr>
        <p:spPr>
          <a:xfrm>
            <a:off x="8291701" y="5341620"/>
            <a:ext cx="4539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(1,0)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5B8111-36A5-68F5-8A4E-5F450AD62057}"/>
              </a:ext>
            </a:extLst>
          </p:cNvPr>
          <p:cNvSpPr/>
          <p:nvPr/>
        </p:nvSpPr>
        <p:spPr>
          <a:xfrm>
            <a:off x="8495827" y="5341620"/>
            <a:ext cx="45719" cy="45719"/>
          </a:xfrm>
          <a:prstGeom prst="ellipse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00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459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51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Find out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such that the IVP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reasonably formulated. </a:t>
                </a:r>
              </a:p>
              <a:p>
                <a:endParaRPr lang="en-US" altLang="zh-CN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continuous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continuous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should satisfy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516960"/>
              </a:xfrm>
              <a:prstGeom prst="rect">
                <a:avLst/>
              </a:prstGeom>
              <a:blipFill>
                <a:blip r:embed="rId3"/>
                <a:stretch>
                  <a:fillRect l="-1199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68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0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Find out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such that the IVP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reasonably formulated.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Remark: You should always take the “interior” of the region where the functions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are continuous. You should not keep the boundary (won’t require in this course).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01415"/>
              </a:xfrm>
              <a:prstGeom prst="rect">
                <a:avLst/>
              </a:prstGeom>
              <a:blipFill>
                <a:blip r:embed="rId3"/>
                <a:stretch>
                  <a:fillRect l="-1199" t="-903" b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07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2341</TotalTime>
  <Words>1777</Words>
  <Application>Microsoft Office PowerPoint</Application>
  <PresentationFormat>On-screen Show (4:3)</PresentationFormat>
  <Paragraphs>186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Introduction to Differential Equations - Lecture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Volkov CL</dc:creator>
  <cp:lastModifiedBy>Fei Qi</cp:lastModifiedBy>
  <cp:revision>57</cp:revision>
  <cp:lastPrinted>2024-01-05T22:45:33Z</cp:lastPrinted>
  <dcterms:created xsi:type="dcterms:W3CDTF">2019-08-09T22:30:31Z</dcterms:created>
  <dcterms:modified xsi:type="dcterms:W3CDTF">2024-02-01T02:25:13Z</dcterms:modified>
</cp:coreProperties>
</file>