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4" r:id="rId2"/>
    <p:sldId id="387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388" r:id="rId15"/>
    <p:sldId id="413" r:id="rId16"/>
    <p:sldId id="414" r:id="rId17"/>
    <p:sldId id="415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EC008D"/>
    <a:srgbClr val="CC00CC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56288-FE6C-4FF0-88F5-4C9721A039AE}" v="4" dt="2024-02-21T00:12:31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04" autoAdjust="0"/>
  </p:normalViewPr>
  <p:slideViewPr>
    <p:cSldViewPr snapToGrid="0">
      <p:cViewPr varScale="1">
        <p:scale>
          <a:sx n="90" d="100"/>
          <a:sy n="90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3111075A-60BF-48B0-99BD-906090215423}"/>
    <pc:docChg chg="undo custSel addSld delSld modSld sldOrd">
      <pc:chgData name="Fei Qi" userId="3a0329be-6602-4f64-938f-1fc3eca2c3af" providerId="ADAL" clId="{3111075A-60BF-48B0-99BD-906090215423}" dt="2024-01-30T14:49:32.085" v="11589" actId="20577"/>
      <pc:docMkLst>
        <pc:docMk/>
      </pc:docMkLst>
      <pc:sldChg chg="modSp mod">
        <pc:chgData name="Fei Qi" userId="3a0329be-6602-4f64-938f-1fc3eca2c3af" providerId="ADAL" clId="{3111075A-60BF-48B0-99BD-906090215423}" dt="2024-01-21T20:48:25.873" v="0" actId="20577"/>
        <pc:sldMkLst>
          <pc:docMk/>
          <pc:sldMk cId="1169890463" sldId="324"/>
        </pc:sldMkLst>
        <pc:spChg chg="mod">
          <ac:chgData name="Fei Qi" userId="3a0329be-6602-4f64-938f-1fc3eca2c3af" providerId="ADAL" clId="{3111075A-60BF-48B0-99BD-906090215423}" dt="2024-01-21T20:48:25.873" v="0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modSp mod">
        <pc:chgData name="Fei Qi" userId="3a0329be-6602-4f64-938f-1fc3eca2c3af" providerId="ADAL" clId="{3111075A-60BF-48B0-99BD-906090215423}" dt="2024-01-21T20:56:10.419" v="1191" actId="207"/>
        <pc:sldMkLst>
          <pc:docMk/>
          <pc:sldMk cId="2074306075" sldId="387"/>
        </pc:sldMkLst>
        <pc:spChg chg="mod">
          <ac:chgData name="Fei Qi" userId="3a0329be-6602-4f64-938f-1fc3eca2c3af" providerId="ADAL" clId="{3111075A-60BF-48B0-99BD-906090215423}" dt="2024-01-21T20:50:14.718" v="39" actId="20577"/>
          <ac:spMkLst>
            <pc:docMk/>
            <pc:sldMk cId="2074306075" sldId="387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21T20:56:10.419" v="1191" actId="207"/>
          <ac:spMkLst>
            <pc:docMk/>
            <pc:sldMk cId="2074306075" sldId="387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3111075A-60BF-48B0-99BD-906090215423}" dt="2024-01-21T22:30:30.483" v="6360" actId="207"/>
        <pc:sldMkLst>
          <pc:docMk/>
          <pc:sldMk cId="3094649322" sldId="388"/>
        </pc:sldMkLst>
        <pc:spChg chg="mod">
          <ac:chgData name="Fei Qi" userId="3a0329be-6602-4f64-938f-1fc3eca2c3af" providerId="ADAL" clId="{3111075A-60BF-48B0-99BD-906090215423}" dt="2024-01-21T22:21:29.399" v="5347" actId="20577"/>
          <ac:spMkLst>
            <pc:docMk/>
            <pc:sldMk cId="3094649322" sldId="388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21T22:30:30.483" v="6360" actId="207"/>
          <ac:spMkLst>
            <pc:docMk/>
            <pc:sldMk cId="3094649322" sldId="388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3111075A-60BF-48B0-99BD-906090215423}" dt="2024-01-21T22:46:26.471" v="7978" actId="47"/>
        <pc:sldMkLst>
          <pc:docMk/>
          <pc:sldMk cId="1768460764" sldId="389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2235297146" sldId="390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372597096" sldId="391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3615842131" sldId="392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3897510451" sldId="393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70905229" sldId="394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4173323258" sldId="395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1348938754" sldId="396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2858055197" sldId="397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588733355" sldId="399"/>
        </pc:sldMkLst>
      </pc:sldChg>
      <pc:sldChg chg="del">
        <pc:chgData name="Fei Qi" userId="3a0329be-6602-4f64-938f-1fc3eca2c3af" providerId="ADAL" clId="{3111075A-60BF-48B0-99BD-906090215423}" dt="2024-01-21T22:21:02.082" v="5217" actId="47"/>
        <pc:sldMkLst>
          <pc:docMk/>
          <pc:sldMk cId="3815918159" sldId="400"/>
        </pc:sldMkLst>
      </pc:sldChg>
      <pc:sldChg chg="addSp modSp add mod">
        <pc:chgData name="Fei Qi" userId="3a0329be-6602-4f64-938f-1fc3eca2c3af" providerId="ADAL" clId="{3111075A-60BF-48B0-99BD-906090215423}" dt="2024-01-21T21:10:14.411" v="1650" actId="20577"/>
        <pc:sldMkLst>
          <pc:docMk/>
          <pc:sldMk cId="1387236229" sldId="401"/>
        </pc:sldMkLst>
        <pc:spChg chg="add mod">
          <ac:chgData name="Fei Qi" userId="3a0329be-6602-4f64-938f-1fc3eca2c3af" providerId="ADAL" clId="{3111075A-60BF-48B0-99BD-906090215423}" dt="2024-01-21T20:58:22.052" v="1511" actId="207"/>
          <ac:spMkLst>
            <pc:docMk/>
            <pc:sldMk cId="1387236229" sldId="401"/>
            <ac:spMk id="3" creationId="{DBF6E807-F45A-02D7-639C-AF58962A24CD}"/>
          </ac:spMkLst>
        </pc:spChg>
        <pc:spChg chg="mod">
          <ac:chgData name="Fei Qi" userId="3a0329be-6602-4f64-938f-1fc3eca2c3af" providerId="ADAL" clId="{3111075A-60BF-48B0-99BD-906090215423}" dt="2024-01-21T20:53:54.793" v="927" actId="20577"/>
          <ac:spMkLst>
            <pc:docMk/>
            <pc:sldMk cId="1387236229" sldId="401"/>
            <ac:spMk id="5" creationId="{EAD69010-CC1E-4931-8BC7-A939C54F0B90}"/>
          </ac:spMkLst>
        </pc:spChg>
        <pc:spChg chg="add mod">
          <ac:chgData name="Fei Qi" userId="3a0329be-6602-4f64-938f-1fc3eca2c3af" providerId="ADAL" clId="{3111075A-60BF-48B0-99BD-906090215423}" dt="2024-01-21T21:09:30.977" v="1638" actId="207"/>
          <ac:spMkLst>
            <pc:docMk/>
            <pc:sldMk cId="1387236229" sldId="401"/>
            <ac:spMk id="7" creationId="{68F0312C-86AF-2F7C-C2BA-65D81B3C4B03}"/>
          </ac:spMkLst>
        </pc:spChg>
        <pc:spChg chg="mod">
          <ac:chgData name="Fei Qi" userId="3a0329be-6602-4f64-938f-1fc3eca2c3af" providerId="ADAL" clId="{3111075A-60BF-48B0-99BD-906090215423}" dt="2024-01-21T21:09:50.339" v="1646" actId="1076"/>
          <ac:spMkLst>
            <pc:docMk/>
            <pc:sldMk cId="1387236229" sldId="401"/>
            <ac:spMk id="9" creationId="{7B79891C-44AC-42CB-B666-2D8C18C8DBDF}"/>
          </ac:spMkLst>
        </pc:spChg>
        <pc:spChg chg="add mod">
          <ac:chgData name="Fei Qi" userId="3a0329be-6602-4f64-938f-1fc3eca2c3af" providerId="ADAL" clId="{3111075A-60BF-48B0-99BD-906090215423}" dt="2024-01-21T21:09:42.396" v="1644" actId="207"/>
          <ac:spMkLst>
            <pc:docMk/>
            <pc:sldMk cId="1387236229" sldId="401"/>
            <ac:spMk id="10" creationId="{4C96085A-A5ED-1F61-4303-3400347EF9AC}"/>
          </ac:spMkLst>
        </pc:spChg>
        <pc:spChg chg="add mod">
          <ac:chgData name="Fei Qi" userId="3a0329be-6602-4f64-938f-1fc3eca2c3af" providerId="ADAL" clId="{3111075A-60BF-48B0-99BD-906090215423}" dt="2024-01-21T21:10:12.435" v="1649" actId="207"/>
          <ac:spMkLst>
            <pc:docMk/>
            <pc:sldMk cId="1387236229" sldId="401"/>
            <ac:spMk id="11" creationId="{055580F2-E002-5E78-A6CD-FB19ACE955B8}"/>
          </ac:spMkLst>
        </pc:spChg>
        <pc:spChg chg="add mod">
          <ac:chgData name="Fei Qi" userId="3a0329be-6602-4f64-938f-1fc3eca2c3af" providerId="ADAL" clId="{3111075A-60BF-48B0-99BD-906090215423}" dt="2024-01-21T21:10:14.411" v="1650" actId="20577"/>
          <ac:spMkLst>
            <pc:docMk/>
            <pc:sldMk cId="1387236229" sldId="401"/>
            <ac:spMk id="12" creationId="{408DF316-C93D-F315-48C9-F56438ADD21E}"/>
          </ac:spMkLst>
        </pc:spChg>
        <pc:cxnChg chg="add mod">
          <ac:chgData name="Fei Qi" userId="3a0329be-6602-4f64-938f-1fc3eca2c3af" providerId="ADAL" clId="{3111075A-60BF-48B0-99BD-906090215423}" dt="2024-01-21T21:09:12.679" v="1634" actId="13822"/>
          <ac:cxnSpMkLst>
            <pc:docMk/>
            <pc:sldMk cId="1387236229" sldId="401"/>
            <ac:cxnSpMk id="6" creationId="{C74AF068-BE9D-241B-3676-BE342F8ACC42}"/>
          </ac:cxnSpMkLst>
        </pc:cxnChg>
      </pc:sldChg>
      <pc:sldChg chg="delSp modSp add mod">
        <pc:chgData name="Fei Qi" userId="3a0329be-6602-4f64-938f-1fc3eca2c3af" providerId="ADAL" clId="{3111075A-60BF-48B0-99BD-906090215423}" dt="2024-01-21T21:11:01.684" v="1781" actId="20577"/>
        <pc:sldMkLst>
          <pc:docMk/>
          <pc:sldMk cId="246829110" sldId="402"/>
        </pc:sldMkLst>
        <pc:spChg chg="del">
          <ac:chgData name="Fei Qi" userId="3a0329be-6602-4f64-938f-1fc3eca2c3af" providerId="ADAL" clId="{3111075A-60BF-48B0-99BD-906090215423}" dt="2024-01-21T21:10:40.031" v="1653" actId="478"/>
          <ac:spMkLst>
            <pc:docMk/>
            <pc:sldMk cId="246829110" sldId="402"/>
            <ac:spMk id="7" creationId="{68F0312C-86AF-2F7C-C2BA-65D81B3C4B03}"/>
          </ac:spMkLst>
        </pc:spChg>
        <pc:spChg chg="mod">
          <ac:chgData name="Fei Qi" userId="3a0329be-6602-4f64-938f-1fc3eca2c3af" providerId="ADAL" clId="{3111075A-60BF-48B0-99BD-906090215423}" dt="2024-01-21T21:11:01.684" v="1781" actId="20577"/>
          <ac:spMkLst>
            <pc:docMk/>
            <pc:sldMk cId="246829110" sldId="402"/>
            <ac:spMk id="9" creationId="{7B79891C-44AC-42CB-B666-2D8C18C8DBDF}"/>
          </ac:spMkLst>
        </pc:spChg>
        <pc:spChg chg="del">
          <ac:chgData name="Fei Qi" userId="3a0329be-6602-4f64-938f-1fc3eca2c3af" providerId="ADAL" clId="{3111075A-60BF-48B0-99BD-906090215423}" dt="2024-01-21T21:10:40.031" v="1653" actId="478"/>
          <ac:spMkLst>
            <pc:docMk/>
            <pc:sldMk cId="246829110" sldId="402"/>
            <ac:spMk id="10" creationId="{4C96085A-A5ED-1F61-4303-3400347EF9AC}"/>
          </ac:spMkLst>
        </pc:spChg>
        <pc:spChg chg="del">
          <ac:chgData name="Fei Qi" userId="3a0329be-6602-4f64-938f-1fc3eca2c3af" providerId="ADAL" clId="{3111075A-60BF-48B0-99BD-906090215423}" dt="2024-01-21T21:10:40.031" v="1653" actId="478"/>
          <ac:spMkLst>
            <pc:docMk/>
            <pc:sldMk cId="246829110" sldId="402"/>
            <ac:spMk id="11" creationId="{055580F2-E002-5E78-A6CD-FB19ACE955B8}"/>
          </ac:spMkLst>
        </pc:spChg>
        <pc:spChg chg="del">
          <ac:chgData name="Fei Qi" userId="3a0329be-6602-4f64-938f-1fc3eca2c3af" providerId="ADAL" clId="{3111075A-60BF-48B0-99BD-906090215423}" dt="2024-01-21T21:10:40.031" v="1653" actId="478"/>
          <ac:spMkLst>
            <pc:docMk/>
            <pc:sldMk cId="246829110" sldId="402"/>
            <ac:spMk id="12" creationId="{408DF316-C93D-F315-48C9-F56438ADD21E}"/>
          </ac:spMkLst>
        </pc:spChg>
        <pc:cxnChg chg="del">
          <ac:chgData name="Fei Qi" userId="3a0329be-6602-4f64-938f-1fc3eca2c3af" providerId="ADAL" clId="{3111075A-60BF-48B0-99BD-906090215423}" dt="2024-01-21T21:10:40.031" v="1653" actId="478"/>
          <ac:cxnSpMkLst>
            <pc:docMk/>
            <pc:sldMk cId="246829110" sldId="402"/>
            <ac:cxnSpMk id="6" creationId="{C74AF068-BE9D-241B-3676-BE342F8ACC42}"/>
          </ac:cxnSpMkLst>
        </pc:cxnChg>
      </pc:sldChg>
      <pc:sldChg chg="addSp delSp modSp add mod">
        <pc:chgData name="Fei Qi" userId="3a0329be-6602-4f64-938f-1fc3eca2c3af" providerId="ADAL" clId="{3111075A-60BF-48B0-99BD-906090215423}" dt="2024-01-21T21:27:27.621" v="3284" actId="207"/>
        <pc:sldMkLst>
          <pc:docMk/>
          <pc:sldMk cId="3849888609" sldId="403"/>
        </pc:sldMkLst>
        <pc:spChg chg="add mod">
          <ac:chgData name="Fei Qi" userId="3a0329be-6602-4f64-938f-1fc3eca2c3af" providerId="ADAL" clId="{3111075A-60BF-48B0-99BD-906090215423}" dt="2024-01-21T21:15:23.692" v="2297"/>
          <ac:spMkLst>
            <pc:docMk/>
            <pc:sldMk cId="3849888609" sldId="403"/>
            <ac:spMk id="2" creationId="{95E74341-C34A-4DB0-FE6F-97EEA62F111E}"/>
          </ac:spMkLst>
        </pc:spChg>
        <pc:spChg chg="del">
          <ac:chgData name="Fei Qi" userId="3a0329be-6602-4f64-938f-1fc3eca2c3af" providerId="ADAL" clId="{3111075A-60BF-48B0-99BD-906090215423}" dt="2024-01-21T21:11:49.807" v="1904" actId="478"/>
          <ac:spMkLst>
            <pc:docMk/>
            <pc:sldMk cId="3849888609" sldId="403"/>
            <ac:spMk id="3" creationId="{DBF6E807-F45A-02D7-639C-AF58962A24CD}"/>
          </ac:spMkLst>
        </pc:spChg>
        <pc:spChg chg="add mod">
          <ac:chgData name="Fei Qi" userId="3a0329be-6602-4f64-938f-1fc3eca2c3af" providerId="ADAL" clId="{3111075A-60BF-48B0-99BD-906090215423}" dt="2024-01-21T21:15:23.692" v="2297"/>
          <ac:spMkLst>
            <pc:docMk/>
            <pc:sldMk cId="3849888609" sldId="403"/>
            <ac:spMk id="4" creationId="{A33A44D1-521C-4FE1-ECA7-8369D3589DBB}"/>
          </ac:spMkLst>
        </pc:spChg>
        <pc:spChg chg="mod">
          <ac:chgData name="Fei Qi" userId="3a0329be-6602-4f64-938f-1fc3eca2c3af" providerId="ADAL" clId="{3111075A-60BF-48B0-99BD-906090215423}" dt="2024-01-21T21:11:19.254" v="1816" actId="20577"/>
          <ac:spMkLst>
            <pc:docMk/>
            <pc:sldMk cId="3849888609" sldId="403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21T21:27:27.621" v="3284" actId="207"/>
          <ac:spMkLst>
            <pc:docMk/>
            <pc:sldMk cId="3849888609" sldId="403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21T21:26:11.614" v="3272" actId="108"/>
        <pc:sldMkLst>
          <pc:docMk/>
          <pc:sldMk cId="3469109880" sldId="404"/>
        </pc:sldMkLst>
        <pc:spChg chg="mod">
          <ac:chgData name="Fei Qi" userId="3a0329be-6602-4f64-938f-1fc3eca2c3af" providerId="ADAL" clId="{3111075A-60BF-48B0-99BD-906090215423}" dt="2024-01-21T21:26:11.614" v="3272" actId="108"/>
          <ac:spMkLst>
            <pc:docMk/>
            <pc:sldMk cId="3469109880" sldId="404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21T21:27:21.587" v="3283" actId="207"/>
        <pc:sldMkLst>
          <pc:docMk/>
          <pc:sldMk cId="3350141074" sldId="405"/>
        </pc:sldMkLst>
        <pc:spChg chg="mod">
          <ac:chgData name="Fei Qi" userId="3a0329be-6602-4f64-938f-1fc3eca2c3af" providerId="ADAL" clId="{3111075A-60BF-48B0-99BD-906090215423}" dt="2024-01-21T21:27:21.587" v="3283" actId="207"/>
          <ac:spMkLst>
            <pc:docMk/>
            <pc:sldMk cId="3350141074" sldId="405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21T21:27:17.142" v="3282" actId="207"/>
        <pc:sldMkLst>
          <pc:docMk/>
          <pc:sldMk cId="413129222" sldId="406"/>
        </pc:sldMkLst>
        <pc:spChg chg="mod">
          <ac:chgData name="Fei Qi" userId="3a0329be-6602-4f64-938f-1fc3eca2c3af" providerId="ADAL" clId="{3111075A-60BF-48B0-99BD-906090215423}" dt="2024-01-21T21:27:17.142" v="3282" actId="207"/>
          <ac:spMkLst>
            <pc:docMk/>
            <pc:sldMk cId="413129222" sldId="406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21T21:49:52.782" v="4381" actId="108"/>
        <pc:sldMkLst>
          <pc:docMk/>
          <pc:sldMk cId="2490976198" sldId="407"/>
        </pc:sldMkLst>
        <pc:spChg chg="mod">
          <ac:chgData name="Fei Qi" userId="3a0329be-6602-4f64-938f-1fc3eca2c3af" providerId="ADAL" clId="{3111075A-60BF-48B0-99BD-906090215423}" dt="2024-01-21T21:27:58.653" v="3330" actId="20577"/>
          <ac:spMkLst>
            <pc:docMk/>
            <pc:sldMk cId="2490976198" sldId="407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21T21:49:52.782" v="4381" actId="108"/>
          <ac:spMkLst>
            <pc:docMk/>
            <pc:sldMk cId="2490976198" sldId="407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21T21:51:28.678" v="4488" actId="20577"/>
        <pc:sldMkLst>
          <pc:docMk/>
          <pc:sldMk cId="1094610796" sldId="408"/>
        </pc:sldMkLst>
        <pc:spChg chg="mod">
          <ac:chgData name="Fei Qi" userId="3a0329be-6602-4f64-938f-1fc3eca2c3af" providerId="ADAL" clId="{3111075A-60BF-48B0-99BD-906090215423}" dt="2024-01-21T21:51:28.678" v="4488" actId="20577"/>
          <ac:spMkLst>
            <pc:docMk/>
            <pc:sldMk cId="1094610796" sldId="408"/>
            <ac:spMk id="9" creationId="{7B79891C-44AC-42CB-B666-2D8C18C8DBDF}"/>
          </ac:spMkLst>
        </pc:spChg>
      </pc:sldChg>
      <pc:sldChg chg="modSp add">
        <pc:chgData name="Fei Qi" userId="3a0329be-6602-4f64-938f-1fc3eca2c3af" providerId="ADAL" clId="{3111075A-60BF-48B0-99BD-906090215423}" dt="2024-01-21T21:53:11.441" v="4674" actId="207"/>
        <pc:sldMkLst>
          <pc:docMk/>
          <pc:sldMk cId="3756319192" sldId="409"/>
        </pc:sldMkLst>
        <pc:spChg chg="mod">
          <ac:chgData name="Fei Qi" userId="3a0329be-6602-4f64-938f-1fc3eca2c3af" providerId="ADAL" clId="{3111075A-60BF-48B0-99BD-906090215423}" dt="2024-01-21T21:53:11.441" v="4674" actId="207"/>
          <ac:spMkLst>
            <pc:docMk/>
            <pc:sldMk cId="3756319192" sldId="409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21T22:06:05.812" v="4926" actId="20577"/>
        <pc:sldMkLst>
          <pc:docMk/>
          <pc:sldMk cId="1181449613" sldId="410"/>
        </pc:sldMkLst>
        <pc:spChg chg="mod">
          <ac:chgData name="Fei Qi" userId="3a0329be-6602-4f64-938f-1fc3eca2c3af" providerId="ADAL" clId="{3111075A-60BF-48B0-99BD-906090215423}" dt="2024-01-21T22:06:05.812" v="4926" actId="20577"/>
          <ac:spMkLst>
            <pc:docMk/>
            <pc:sldMk cId="1181449613" sldId="410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21T22:08:11.847" v="5216" actId="108"/>
        <pc:sldMkLst>
          <pc:docMk/>
          <pc:sldMk cId="3764821019" sldId="411"/>
        </pc:sldMkLst>
        <pc:spChg chg="mod">
          <ac:chgData name="Fei Qi" userId="3a0329be-6602-4f64-938f-1fc3eca2c3af" providerId="ADAL" clId="{3111075A-60BF-48B0-99BD-906090215423}" dt="2024-01-21T22:08:11.847" v="5216" actId="108"/>
          <ac:spMkLst>
            <pc:docMk/>
            <pc:sldMk cId="3764821019" sldId="411"/>
            <ac:spMk id="9" creationId="{7B79891C-44AC-42CB-B666-2D8C18C8DBDF}"/>
          </ac:spMkLst>
        </pc:spChg>
      </pc:sldChg>
      <pc:sldChg chg="add del">
        <pc:chgData name="Fei Qi" userId="3a0329be-6602-4f64-938f-1fc3eca2c3af" providerId="ADAL" clId="{3111075A-60BF-48B0-99BD-906090215423}" dt="2024-01-21T22:30:40.183" v="6362" actId="47"/>
        <pc:sldMkLst>
          <pc:docMk/>
          <pc:sldMk cId="3948985371" sldId="412"/>
        </pc:sldMkLst>
      </pc:sldChg>
      <pc:sldChg chg="modSp add mod">
        <pc:chgData name="Fei Qi" userId="3a0329be-6602-4f64-938f-1fc3eca2c3af" providerId="ADAL" clId="{3111075A-60BF-48B0-99BD-906090215423}" dt="2024-01-21T22:35:00.129" v="6733" actId="108"/>
        <pc:sldMkLst>
          <pc:docMk/>
          <pc:sldMk cId="630571094" sldId="413"/>
        </pc:sldMkLst>
        <pc:spChg chg="mod">
          <ac:chgData name="Fei Qi" userId="3a0329be-6602-4f64-938f-1fc3eca2c3af" providerId="ADAL" clId="{3111075A-60BF-48B0-99BD-906090215423}" dt="2024-01-21T22:35:00.129" v="6733" actId="108"/>
          <ac:spMkLst>
            <pc:docMk/>
            <pc:sldMk cId="630571094" sldId="413"/>
            <ac:spMk id="9" creationId="{7B79891C-44AC-42CB-B666-2D8C18C8DBDF}"/>
          </ac:spMkLst>
        </pc:spChg>
      </pc:sldChg>
      <pc:sldChg chg="modSp add">
        <pc:chgData name="Fei Qi" userId="3a0329be-6602-4f64-938f-1fc3eca2c3af" providerId="ADAL" clId="{3111075A-60BF-48B0-99BD-906090215423}" dt="2024-01-21T22:35:10.685" v="6739" actId="108"/>
        <pc:sldMkLst>
          <pc:docMk/>
          <pc:sldMk cId="3626089849" sldId="414"/>
        </pc:sldMkLst>
        <pc:spChg chg="mod">
          <ac:chgData name="Fei Qi" userId="3a0329be-6602-4f64-938f-1fc3eca2c3af" providerId="ADAL" clId="{3111075A-60BF-48B0-99BD-906090215423}" dt="2024-01-21T22:35:10.685" v="6739" actId="108"/>
          <ac:spMkLst>
            <pc:docMk/>
            <pc:sldMk cId="3626089849" sldId="414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30T14:39:47.489" v="10818" actId="1076"/>
        <pc:sldMkLst>
          <pc:docMk/>
          <pc:sldMk cId="1492788370" sldId="415"/>
        </pc:sldMkLst>
        <pc:spChg chg="mod">
          <ac:chgData name="Fei Qi" userId="3a0329be-6602-4f64-938f-1fc3eca2c3af" providerId="ADAL" clId="{3111075A-60BF-48B0-99BD-906090215423}" dt="2024-01-21T22:36:06.123" v="6788" actId="20577"/>
          <ac:spMkLst>
            <pc:docMk/>
            <pc:sldMk cId="1492788370" sldId="415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30T14:39:47.489" v="10818" actId="1076"/>
          <ac:spMkLst>
            <pc:docMk/>
            <pc:sldMk cId="1492788370" sldId="415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21T22:46:23.298" v="7977" actId="207"/>
        <pc:sldMkLst>
          <pc:docMk/>
          <pc:sldMk cId="1579165927" sldId="416"/>
        </pc:sldMkLst>
        <pc:spChg chg="mod">
          <ac:chgData name="Fei Qi" userId="3a0329be-6602-4f64-938f-1fc3eca2c3af" providerId="ADAL" clId="{3111075A-60BF-48B0-99BD-906090215423}" dt="2024-01-21T22:46:23.298" v="7977" actId="207"/>
          <ac:spMkLst>
            <pc:docMk/>
            <pc:sldMk cId="1579165927" sldId="416"/>
            <ac:spMk id="9" creationId="{7B79891C-44AC-42CB-B666-2D8C18C8DBDF}"/>
          </ac:spMkLst>
        </pc:spChg>
      </pc:sldChg>
      <pc:sldChg chg="modSp add mod">
        <pc:chgData name="Fei Qi" userId="3a0329be-6602-4f64-938f-1fc3eca2c3af" providerId="ADAL" clId="{3111075A-60BF-48B0-99BD-906090215423}" dt="2024-01-24T03:00:57.872" v="9142" actId="20577"/>
        <pc:sldMkLst>
          <pc:docMk/>
          <pc:sldMk cId="893143989" sldId="417"/>
        </pc:sldMkLst>
        <pc:spChg chg="mod">
          <ac:chgData name="Fei Qi" userId="3a0329be-6602-4f64-938f-1fc3eca2c3af" providerId="ADAL" clId="{3111075A-60BF-48B0-99BD-906090215423}" dt="2024-01-24T02:37:42.949" v="8423" actId="20577"/>
          <ac:spMkLst>
            <pc:docMk/>
            <pc:sldMk cId="893143989" sldId="417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24T03:00:57.872" v="9142" actId="20577"/>
          <ac:spMkLst>
            <pc:docMk/>
            <pc:sldMk cId="893143989" sldId="417"/>
            <ac:spMk id="9" creationId="{7B79891C-44AC-42CB-B666-2D8C18C8DBDF}"/>
          </ac:spMkLst>
        </pc:spChg>
      </pc:sldChg>
      <pc:sldChg chg="addSp delSp modSp add mod ord">
        <pc:chgData name="Fei Qi" userId="3a0329be-6602-4f64-938f-1fc3eca2c3af" providerId="ADAL" clId="{3111075A-60BF-48B0-99BD-906090215423}" dt="2024-01-24T03:29:28.532" v="10725" actId="14100"/>
        <pc:sldMkLst>
          <pc:docMk/>
          <pc:sldMk cId="1582491994" sldId="418"/>
        </pc:sldMkLst>
        <pc:spChg chg="mod">
          <ac:chgData name="Fei Qi" userId="3a0329be-6602-4f64-938f-1fc3eca2c3af" providerId="ADAL" clId="{3111075A-60BF-48B0-99BD-906090215423}" dt="2024-01-24T03:17:05.385" v="9545" actId="20577"/>
          <ac:spMkLst>
            <pc:docMk/>
            <pc:sldMk cId="1582491994" sldId="418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24T03:29:28.532" v="10725" actId="14100"/>
          <ac:spMkLst>
            <pc:docMk/>
            <pc:sldMk cId="1582491994" sldId="418"/>
            <ac:spMk id="9" creationId="{7B79891C-44AC-42CB-B666-2D8C18C8DBDF}"/>
          </ac:spMkLst>
        </pc:spChg>
        <pc:spChg chg="add del mod">
          <ac:chgData name="Fei Qi" userId="3a0329be-6602-4f64-938f-1fc3eca2c3af" providerId="ADAL" clId="{3111075A-60BF-48B0-99BD-906090215423}" dt="2024-01-24T03:21:22.227" v="9777" actId="478"/>
          <ac:spMkLst>
            <pc:docMk/>
            <pc:sldMk cId="1582491994" sldId="418"/>
            <ac:spMk id="16" creationId="{94CCF793-458B-FF6D-303C-A07946F4D3E3}"/>
          </ac:spMkLst>
        </pc:spChg>
        <pc:spChg chg="add del mod">
          <ac:chgData name="Fei Qi" userId="3a0329be-6602-4f64-938f-1fc3eca2c3af" providerId="ADAL" clId="{3111075A-60BF-48B0-99BD-906090215423}" dt="2024-01-24T03:21:20.948" v="9775" actId="478"/>
          <ac:spMkLst>
            <pc:docMk/>
            <pc:sldMk cId="1582491994" sldId="418"/>
            <ac:spMk id="17" creationId="{B4B6EA2E-CAD7-E13E-22F1-0C35D5C441DA}"/>
          </ac:spMkLst>
        </pc:spChg>
        <pc:spChg chg="add del mod">
          <ac:chgData name="Fei Qi" userId="3a0329be-6602-4f64-938f-1fc3eca2c3af" providerId="ADAL" clId="{3111075A-60BF-48B0-99BD-906090215423}" dt="2024-01-24T03:21:16.374" v="9772" actId="478"/>
          <ac:spMkLst>
            <pc:docMk/>
            <pc:sldMk cId="1582491994" sldId="418"/>
            <ac:spMk id="18" creationId="{7C50F8E5-A149-B5A0-92E9-3B71D8C75B12}"/>
          </ac:spMkLst>
        </pc:spChg>
        <pc:spChg chg="add mod">
          <ac:chgData name="Fei Qi" userId="3a0329be-6602-4f64-938f-1fc3eca2c3af" providerId="ADAL" clId="{3111075A-60BF-48B0-99BD-906090215423}" dt="2024-01-24T03:21:33.539" v="9783" actId="1076"/>
          <ac:spMkLst>
            <pc:docMk/>
            <pc:sldMk cId="1582491994" sldId="418"/>
            <ac:spMk id="20" creationId="{1A14E71F-E9AD-CAD8-866F-1990C77254DF}"/>
          </ac:spMkLst>
        </pc:spChg>
        <pc:spChg chg="add mod">
          <ac:chgData name="Fei Qi" userId="3a0329be-6602-4f64-938f-1fc3eca2c3af" providerId="ADAL" clId="{3111075A-60BF-48B0-99BD-906090215423}" dt="2024-01-24T03:21:25.669" v="9779" actId="1076"/>
          <ac:spMkLst>
            <pc:docMk/>
            <pc:sldMk cId="1582491994" sldId="418"/>
            <ac:spMk id="21" creationId="{41C304F3-EED5-D310-1DFB-75E1600C9407}"/>
          </ac:spMkLst>
        </pc:spChg>
        <pc:spChg chg="add mod">
          <ac:chgData name="Fei Qi" userId="3a0329be-6602-4f64-938f-1fc3eca2c3af" providerId="ADAL" clId="{3111075A-60BF-48B0-99BD-906090215423}" dt="2024-01-24T03:23:01.844" v="9849" actId="1076"/>
          <ac:spMkLst>
            <pc:docMk/>
            <pc:sldMk cId="1582491994" sldId="418"/>
            <ac:spMk id="26" creationId="{13509A2F-467C-896D-ED20-4095BB140BC6}"/>
          </ac:spMkLst>
        </pc:spChg>
        <pc:spChg chg="add del mod">
          <ac:chgData name="Fei Qi" userId="3a0329be-6602-4f64-938f-1fc3eca2c3af" providerId="ADAL" clId="{3111075A-60BF-48B0-99BD-906090215423}" dt="2024-01-24T03:27:24.159" v="10545" actId="478"/>
          <ac:spMkLst>
            <pc:docMk/>
            <pc:sldMk cId="1582491994" sldId="418"/>
            <ac:spMk id="27" creationId="{97E532E6-FFE8-E636-A5F1-71074B49315C}"/>
          </ac:spMkLst>
        </pc:spChg>
        <pc:spChg chg="add del mod">
          <ac:chgData name="Fei Qi" userId="3a0329be-6602-4f64-938f-1fc3eca2c3af" providerId="ADAL" clId="{3111075A-60BF-48B0-99BD-906090215423}" dt="2024-01-24T03:27:26.427" v="10548" actId="478"/>
          <ac:spMkLst>
            <pc:docMk/>
            <pc:sldMk cId="1582491994" sldId="418"/>
            <ac:spMk id="28" creationId="{1978488A-FA16-BF8D-5C1C-FD95029EE2B3}"/>
          </ac:spMkLst>
        </pc:spChg>
        <pc:spChg chg="add del mod">
          <ac:chgData name="Fei Qi" userId="3a0329be-6602-4f64-938f-1fc3eca2c3af" providerId="ADAL" clId="{3111075A-60BF-48B0-99BD-906090215423}" dt="2024-01-24T03:27:21.980" v="10542" actId="478"/>
          <ac:spMkLst>
            <pc:docMk/>
            <pc:sldMk cId="1582491994" sldId="418"/>
            <ac:spMk id="29" creationId="{549CF3DC-83EC-1EBF-D113-15FD60793E0E}"/>
          </ac:spMkLst>
        </pc:spChg>
        <pc:spChg chg="add del mod">
          <ac:chgData name="Fei Qi" userId="3a0329be-6602-4f64-938f-1fc3eca2c3af" providerId="ADAL" clId="{3111075A-60BF-48B0-99BD-906090215423}" dt="2024-01-24T03:27:23.217" v="10544" actId="478"/>
          <ac:spMkLst>
            <pc:docMk/>
            <pc:sldMk cId="1582491994" sldId="418"/>
            <ac:spMk id="32" creationId="{123279B9-00C6-0A77-0F8C-8CC0C7A5FDAD}"/>
          </ac:spMkLst>
        </pc:spChg>
        <pc:spChg chg="add mod">
          <ac:chgData name="Fei Qi" userId="3a0329be-6602-4f64-938f-1fc3eca2c3af" providerId="ADAL" clId="{3111075A-60BF-48B0-99BD-906090215423}" dt="2024-01-24T03:23:07.257" v="9856" actId="20577"/>
          <ac:spMkLst>
            <pc:docMk/>
            <pc:sldMk cId="1582491994" sldId="418"/>
            <ac:spMk id="41" creationId="{A50687CF-4B7B-57F8-A2C3-9EEFBF31A657}"/>
          </ac:spMkLst>
        </pc:spChg>
        <pc:spChg chg="add mod">
          <ac:chgData name="Fei Qi" userId="3a0329be-6602-4f64-938f-1fc3eca2c3af" providerId="ADAL" clId="{3111075A-60BF-48B0-99BD-906090215423}" dt="2024-01-24T03:23:15.287" v="9866" actId="20577"/>
          <ac:spMkLst>
            <pc:docMk/>
            <pc:sldMk cId="1582491994" sldId="418"/>
            <ac:spMk id="42" creationId="{7F37CADF-AC3C-6E61-7679-551EDDE4B279}"/>
          </ac:spMkLst>
        </pc:spChg>
        <pc:spChg chg="add mod">
          <ac:chgData name="Fei Qi" userId="3a0329be-6602-4f64-938f-1fc3eca2c3af" providerId="ADAL" clId="{3111075A-60BF-48B0-99BD-906090215423}" dt="2024-01-24T03:23:22.726" v="9870" actId="6549"/>
          <ac:spMkLst>
            <pc:docMk/>
            <pc:sldMk cId="1582491994" sldId="418"/>
            <ac:spMk id="43" creationId="{302213B9-6DC0-D9D4-2D73-75F53599FA67}"/>
          </ac:spMkLst>
        </pc:spChg>
        <pc:cxnChg chg="add mod">
          <ac:chgData name="Fei Qi" userId="3a0329be-6602-4f64-938f-1fc3eca2c3af" providerId="ADAL" clId="{3111075A-60BF-48B0-99BD-906090215423}" dt="2024-01-24T03:22:30.620" v="9831" actId="1076"/>
          <ac:cxnSpMkLst>
            <pc:docMk/>
            <pc:sldMk cId="1582491994" sldId="418"/>
            <ac:cxnSpMk id="3" creationId="{39F00B07-12CC-43AB-897B-A0C0D70B4123}"/>
          </ac:cxnSpMkLst>
        </pc:cxnChg>
        <pc:cxnChg chg="add mod">
          <ac:chgData name="Fei Qi" userId="3a0329be-6602-4f64-938f-1fc3eca2c3af" providerId="ADAL" clId="{3111075A-60BF-48B0-99BD-906090215423}" dt="2024-01-24T03:22:29.450" v="9830" actId="1076"/>
          <ac:cxnSpMkLst>
            <pc:docMk/>
            <pc:sldMk cId="1582491994" sldId="418"/>
            <ac:cxnSpMk id="6" creationId="{C3AF7214-A119-0160-1537-069AAE0EE002}"/>
          </ac:cxnSpMkLst>
        </pc:cxnChg>
        <pc:cxnChg chg="add del mod">
          <ac:chgData name="Fei Qi" userId="3a0329be-6602-4f64-938f-1fc3eca2c3af" providerId="ADAL" clId="{3111075A-60BF-48B0-99BD-906090215423}" dt="2024-01-24T03:21:17.079" v="9773" actId="478"/>
          <ac:cxnSpMkLst>
            <pc:docMk/>
            <pc:sldMk cId="1582491994" sldId="418"/>
            <ac:cxnSpMk id="11" creationId="{10BEBB12-034F-CD8A-4098-0ED153AE6DD7}"/>
          </ac:cxnSpMkLst>
        </pc:cxnChg>
        <pc:cxnChg chg="add del mod">
          <ac:chgData name="Fei Qi" userId="3a0329be-6602-4f64-938f-1fc3eca2c3af" providerId="ADAL" clId="{3111075A-60BF-48B0-99BD-906090215423}" dt="2024-01-24T03:21:17.442" v="9774" actId="478"/>
          <ac:cxnSpMkLst>
            <pc:docMk/>
            <pc:sldMk cId="1582491994" sldId="418"/>
            <ac:cxnSpMk id="12" creationId="{51B98DB4-AC66-01B0-2E72-A89AC926D569}"/>
          </ac:cxnSpMkLst>
        </pc:cxnChg>
        <pc:cxnChg chg="add del mod">
          <ac:chgData name="Fei Qi" userId="3a0329be-6602-4f64-938f-1fc3eca2c3af" providerId="ADAL" clId="{3111075A-60BF-48B0-99BD-906090215423}" dt="2024-01-24T03:27:25.211" v="10547" actId="478"/>
          <ac:cxnSpMkLst>
            <pc:docMk/>
            <pc:sldMk cId="1582491994" sldId="418"/>
            <ac:cxnSpMk id="22" creationId="{5BC6DD00-19CE-48E6-5376-A39EAA482126}"/>
          </ac:cxnSpMkLst>
        </pc:cxnChg>
        <pc:cxnChg chg="add del mod">
          <ac:chgData name="Fei Qi" userId="3a0329be-6602-4f64-938f-1fc3eca2c3af" providerId="ADAL" clId="{3111075A-60BF-48B0-99BD-906090215423}" dt="2024-01-24T03:27:19.877" v="10539" actId="478"/>
          <ac:cxnSpMkLst>
            <pc:docMk/>
            <pc:sldMk cId="1582491994" sldId="418"/>
            <ac:cxnSpMk id="23" creationId="{74827138-4DA4-2654-8EEA-1841DDDA8AFE}"/>
          </ac:cxnSpMkLst>
        </pc:cxnChg>
        <pc:cxnChg chg="add del mod">
          <ac:chgData name="Fei Qi" userId="3a0329be-6602-4f64-938f-1fc3eca2c3af" providerId="ADAL" clId="{3111075A-60BF-48B0-99BD-906090215423}" dt="2024-01-24T03:27:24.586" v="10546" actId="478"/>
          <ac:cxnSpMkLst>
            <pc:docMk/>
            <pc:sldMk cId="1582491994" sldId="418"/>
            <ac:cxnSpMk id="24" creationId="{E1D5A448-F60F-BF9D-3746-2E38F0DF7F7E}"/>
          </ac:cxnSpMkLst>
        </pc:cxnChg>
        <pc:cxnChg chg="add del mod">
          <ac:chgData name="Fei Qi" userId="3a0329be-6602-4f64-938f-1fc3eca2c3af" providerId="ADAL" clId="{3111075A-60BF-48B0-99BD-906090215423}" dt="2024-01-24T03:27:21.147" v="10541" actId="478"/>
          <ac:cxnSpMkLst>
            <pc:docMk/>
            <pc:sldMk cId="1582491994" sldId="418"/>
            <ac:cxnSpMk id="25" creationId="{A0A323B8-ACC8-D220-DAFC-AD6A74213C5B}"/>
          </ac:cxnSpMkLst>
        </pc:cxnChg>
        <pc:cxnChg chg="add mod">
          <ac:chgData name="Fei Qi" userId="3a0329be-6602-4f64-938f-1fc3eca2c3af" providerId="ADAL" clId="{3111075A-60BF-48B0-99BD-906090215423}" dt="2024-01-24T03:22:36.318" v="9832" actId="14100"/>
          <ac:cxnSpMkLst>
            <pc:docMk/>
            <pc:sldMk cId="1582491994" sldId="418"/>
            <ac:cxnSpMk id="33" creationId="{586225E9-16F5-E72A-B8B5-C7FFB87760D5}"/>
          </ac:cxnSpMkLst>
        </pc:cxnChg>
        <pc:cxnChg chg="add mod">
          <ac:chgData name="Fei Qi" userId="3a0329be-6602-4f64-938f-1fc3eca2c3af" providerId="ADAL" clId="{3111075A-60BF-48B0-99BD-906090215423}" dt="2024-01-24T03:22:39.590" v="9833" actId="14100"/>
          <ac:cxnSpMkLst>
            <pc:docMk/>
            <pc:sldMk cId="1582491994" sldId="418"/>
            <ac:cxnSpMk id="34" creationId="{BE178B92-2C12-408B-8F12-40561725DAB0}"/>
          </ac:cxnSpMkLst>
        </pc:cxnChg>
        <pc:cxnChg chg="add mod">
          <ac:chgData name="Fei Qi" userId="3a0329be-6602-4f64-938f-1fc3eca2c3af" providerId="ADAL" clId="{3111075A-60BF-48B0-99BD-906090215423}" dt="2024-01-24T03:22:45.373" v="9834" actId="14100"/>
          <ac:cxnSpMkLst>
            <pc:docMk/>
            <pc:sldMk cId="1582491994" sldId="418"/>
            <ac:cxnSpMk id="37" creationId="{292E6DA3-098E-A02A-E7D1-31D747A9BD5E}"/>
          </ac:cxnSpMkLst>
        </pc:cxnChg>
      </pc:sldChg>
      <pc:sldChg chg="addSp modSp add mod">
        <pc:chgData name="Fei Qi" userId="3a0329be-6602-4f64-938f-1fc3eca2c3af" providerId="ADAL" clId="{3111075A-60BF-48B0-99BD-906090215423}" dt="2024-01-24T03:16:58.955" v="9521"/>
        <pc:sldMkLst>
          <pc:docMk/>
          <pc:sldMk cId="4280710254" sldId="419"/>
        </pc:sldMkLst>
        <pc:spChg chg="mod">
          <ac:chgData name="Fei Qi" userId="3a0329be-6602-4f64-938f-1fc3eca2c3af" providerId="ADAL" clId="{3111075A-60BF-48B0-99BD-906090215423}" dt="2024-01-24T03:16:58.955" v="9521"/>
          <ac:spMkLst>
            <pc:docMk/>
            <pc:sldMk cId="4280710254" sldId="419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24T03:15:01.914" v="9482" actId="20577"/>
          <ac:spMkLst>
            <pc:docMk/>
            <pc:sldMk cId="4280710254" sldId="419"/>
            <ac:spMk id="9" creationId="{7B79891C-44AC-42CB-B666-2D8C18C8DBDF}"/>
          </ac:spMkLst>
        </pc:spChg>
        <pc:spChg chg="add mod">
          <ac:chgData name="Fei Qi" userId="3a0329be-6602-4f64-938f-1fc3eca2c3af" providerId="ADAL" clId="{3111075A-60BF-48B0-99BD-906090215423}" dt="2024-01-24T03:16:21.378" v="9504" actId="20577"/>
          <ac:spMkLst>
            <pc:docMk/>
            <pc:sldMk cId="4280710254" sldId="419"/>
            <ac:spMk id="10" creationId="{FAFD704D-8002-2121-FE00-4E0E268B2946}"/>
          </ac:spMkLst>
        </pc:spChg>
        <pc:spChg chg="add mod">
          <ac:chgData name="Fei Qi" userId="3a0329be-6602-4f64-938f-1fc3eca2c3af" providerId="ADAL" clId="{3111075A-60BF-48B0-99BD-906090215423}" dt="2024-01-24T03:16:34.633" v="9515" actId="14100"/>
          <ac:spMkLst>
            <pc:docMk/>
            <pc:sldMk cId="4280710254" sldId="419"/>
            <ac:spMk id="13" creationId="{966E170D-12D5-0439-A485-6BEF2A6B8E09}"/>
          </ac:spMkLst>
        </pc:spChg>
        <pc:spChg chg="add mod">
          <ac:chgData name="Fei Qi" userId="3a0329be-6602-4f64-938f-1fc3eca2c3af" providerId="ADAL" clId="{3111075A-60BF-48B0-99BD-906090215423}" dt="2024-01-24T03:16:38.795" v="9516" actId="1076"/>
          <ac:spMkLst>
            <pc:docMk/>
            <pc:sldMk cId="4280710254" sldId="419"/>
            <ac:spMk id="14" creationId="{02BBAC4F-6C26-62B5-06A5-2FCC1DA2D973}"/>
          </ac:spMkLst>
        </pc:spChg>
        <pc:spChg chg="add mod">
          <ac:chgData name="Fei Qi" userId="3a0329be-6602-4f64-938f-1fc3eca2c3af" providerId="ADAL" clId="{3111075A-60BF-48B0-99BD-906090215423}" dt="2024-01-24T03:16:41.351" v="9517" actId="1076"/>
          <ac:spMkLst>
            <pc:docMk/>
            <pc:sldMk cId="4280710254" sldId="419"/>
            <ac:spMk id="15" creationId="{EC5248C3-C52C-556A-0A85-F25BAA1DB5CC}"/>
          </ac:spMkLst>
        </pc:spChg>
        <pc:spChg chg="add mod">
          <ac:chgData name="Fei Qi" userId="3a0329be-6602-4f64-938f-1fc3eca2c3af" providerId="ADAL" clId="{3111075A-60BF-48B0-99BD-906090215423}" dt="2024-01-24T03:16:15.302" v="9501" actId="20577"/>
          <ac:spMkLst>
            <pc:docMk/>
            <pc:sldMk cId="4280710254" sldId="419"/>
            <ac:spMk id="19" creationId="{8AD2BA69-BFFA-1FE0-9567-103F55FE51C0}"/>
          </ac:spMkLst>
        </pc:spChg>
        <pc:spChg chg="mod">
          <ac:chgData name="Fei Qi" userId="3a0329be-6602-4f64-938f-1fc3eca2c3af" providerId="ADAL" clId="{3111075A-60BF-48B0-99BD-906090215423}" dt="2024-01-24T03:14:32.623" v="9448" actId="1076"/>
          <ac:spMkLst>
            <pc:docMk/>
            <pc:sldMk cId="4280710254" sldId="419"/>
            <ac:spMk id="26" creationId="{13509A2F-467C-896D-ED20-4095BB140BC6}"/>
          </ac:spMkLst>
        </pc:spChg>
        <pc:spChg chg="mod">
          <ac:chgData name="Fei Qi" userId="3a0329be-6602-4f64-938f-1fc3eca2c3af" providerId="ADAL" clId="{3111075A-60BF-48B0-99BD-906090215423}" dt="2024-01-24T03:14:32.623" v="9448" actId="1076"/>
          <ac:spMkLst>
            <pc:docMk/>
            <pc:sldMk cId="4280710254" sldId="419"/>
            <ac:spMk id="27" creationId="{97E532E6-FFE8-E636-A5F1-71074B49315C}"/>
          </ac:spMkLst>
        </pc:spChg>
        <pc:spChg chg="mod">
          <ac:chgData name="Fei Qi" userId="3a0329be-6602-4f64-938f-1fc3eca2c3af" providerId="ADAL" clId="{3111075A-60BF-48B0-99BD-906090215423}" dt="2024-01-24T03:14:36.913" v="9449" actId="1076"/>
          <ac:spMkLst>
            <pc:docMk/>
            <pc:sldMk cId="4280710254" sldId="419"/>
            <ac:spMk id="28" creationId="{1978488A-FA16-BF8D-5C1C-FD95029EE2B3}"/>
          </ac:spMkLst>
        </pc:spChg>
        <pc:spChg chg="mod">
          <ac:chgData name="Fei Qi" userId="3a0329be-6602-4f64-938f-1fc3eca2c3af" providerId="ADAL" clId="{3111075A-60BF-48B0-99BD-906090215423}" dt="2024-01-24T03:14:32.623" v="9448" actId="1076"/>
          <ac:spMkLst>
            <pc:docMk/>
            <pc:sldMk cId="4280710254" sldId="419"/>
            <ac:spMk id="29" creationId="{549CF3DC-83EC-1EBF-D113-15FD60793E0E}"/>
          </ac:spMkLst>
        </pc:spChg>
        <pc:spChg chg="mod">
          <ac:chgData name="Fei Qi" userId="3a0329be-6602-4f64-938f-1fc3eca2c3af" providerId="ADAL" clId="{3111075A-60BF-48B0-99BD-906090215423}" dt="2024-01-24T03:14:32.623" v="9448" actId="1076"/>
          <ac:spMkLst>
            <pc:docMk/>
            <pc:sldMk cId="4280710254" sldId="419"/>
            <ac:spMk id="32" creationId="{123279B9-00C6-0A77-0F8C-8CC0C7A5FDAD}"/>
          </ac:spMkLst>
        </pc:spChg>
        <pc:cxnChg chg="add mod">
          <ac:chgData name="Fei Qi" userId="3a0329be-6602-4f64-938f-1fc3eca2c3af" providerId="ADAL" clId="{3111075A-60BF-48B0-99BD-906090215423}" dt="2024-01-24T03:15:49.035" v="9491" actId="1076"/>
          <ac:cxnSpMkLst>
            <pc:docMk/>
            <pc:sldMk cId="4280710254" sldId="419"/>
            <ac:cxnSpMk id="2" creationId="{5AC47327-365A-BECE-9A96-3C669BD8D1A5}"/>
          </ac:cxnSpMkLst>
        </pc:cxnChg>
        <pc:cxnChg chg="add mod">
          <ac:chgData name="Fei Qi" userId="3a0329be-6602-4f64-938f-1fc3eca2c3af" providerId="ADAL" clId="{3111075A-60BF-48B0-99BD-906090215423}" dt="2024-01-24T03:15:30.220" v="9485" actId="1076"/>
          <ac:cxnSpMkLst>
            <pc:docMk/>
            <pc:sldMk cId="4280710254" sldId="419"/>
            <ac:cxnSpMk id="4" creationId="{03C9ECA6-021E-2094-7FFE-439417150068}"/>
          </ac:cxnSpMkLst>
        </pc:cxnChg>
        <pc:cxnChg chg="add mod">
          <ac:chgData name="Fei Qi" userId="3a0329be-6602-4f64-938f-1fc3eca2c3af" providerId="ADAL" clId="{3111075A-60BF-48B0-99BD-906090215423}" dt="2024-01-24T03:16:11.581" v="9498" actId="14100"/>
          <ac:cxnSpMkLst>
            <pc:docMk/>
            <pc:sldMk cId="4280710254" sldId="419"/>
            <ac:cxnSpMk id="7" creationId="{ED181EAC-2270-AD47-2FCA-D90398444B50}"/>
          </ac:cxnSpMkLst>
        </pc:cxnChg>
        <pc:cxnChg chg="add mod">
          <ac:chgData name="Fei Qi" userId="3a0329be-6602-4f64-938f-1fc3eca2c3af" providerId="ADAL" clId="{3111075A-60BF-48B0-99BD-906090215423}" dt="2024-01-24T03:16:09.260" v="9497" actId="1076"/>
          <ac:cxnSpMkLst>
            <pc:docMk/>
            <pc:sldMk cId="4280710254" sldId="419"/>
            <ac:cxnSpMk id="8" creationId="{7602E27D-B476-6D2F-77D8-564E2769A318}"/>
          </ac:cxnSpMkLst>
        </pc:cxnChg>
        <pc:cxnChg chg="mod">
          <ac:chgData name="Fei Qi" userId="3a0329be-6602-4f64-938f-1fc3eca2c3af" providerId="ADAL" clId="{3111075A-60BF-48B0-99BD-906090215423}" dt="2024-01-24T03:14:32.623" v="9448" actId="1076"/>
          <ac:cxnSpMkLst>
            <pc:docMk/>
            <pc:sldMk cId="4280710254" sldId="419"/>
            <ac:cxnSpMk id="22" creationId="{5BC6DD00-19CE-48E6-5376-A39EAA482126}"/>
          </ac:cxnSpMkLst>
        </pc:cxnChg>
        <pc:cxnChg chg="mod">
          <ac:chgData name="Fei Qi" userId="3a0329be-6602-4f64-938f-1fc3eca2c3af" providerId="ADAL" clId="{3111075A-60BF-48B0-99BD-906090215423}" dt="2024-01-24T03:14:32.623" v="9448" actId="1076"/>
          <ac:cxnSpMkLst>
            <pc:docMk/>
            <pc:sldMk cId="4280710254" sldId="419"/>
            <ac:cxnSpMk id="23" creationId="{74827138-4DA4-2654-8EEA-1841DDDA8AFE}"/>
          </ac:cxnSpMkLst>
        </pc:cxnChg>
        <pc:cxnChg chg="mod">
          <ac:chgData name="Fei Qi" userId="3a0329be-6602-4f64-938f-1fc3eca2c3af" providerId="ADAL" clId="{3111075A-60BF-48B0-99BD-906090215423}" dt="2024-01-24T03:14:32.623" v="9448" actId="1076"/>
          <ac:cxnSpMkLst>
            <pc:docMk/>
            <pc:sldMk cId="4280710254" sldId="419"/>
            <ac:cxnSpMk id="24" creationId="{E1D5A448-F60F-BF9D-3746-2E38F0DF7F7E}"/>
          </ac:cxnSpMkLst>
        </pc:cxnChg>
        <pc:cxnChg chg="mod">
          <ac:chgData name="Fei Qi" userId="3a0329be-6602-4f64-938f-1fc3eca2c3af" providerId="ADAL" clId="{3111075A-60BF-48B0-99BD-906090215423}" dt="2024-01-24T03:14:32.623" v="9448" actId="1076"/>
          <ac:cxnSpMkLst>
            <pc:docMk/>
            <pc:sldMk cId="4280710254" sldId="419"/>
            <ac:cxnSpMk id="25" creationId="{A0A323B8-ACC8-D220-DAFC-AD6A74213C5B}"/>
          </ac:cxnSpMkLst>
        </pc:cxnChg>
      </pc:sldChg>
      <pc:sldChg chg="modSp add mod">
        <pc:chgData name="Fei Qi" userId="3a0329be-6602-4f64-938f-1fc3eca2c3af" providerId="ADAL" clId="{3111075A-60BF-48B0-99BD-906090215423}" dt="2024-01-30T14:49:32.085" v="11589" actId="20577"/>
        <pc:sldMkLst>
          <pc:docMk/>
          <pc:sldMk cId="1058312302" sldId="420"/>
        </pc:sldMkLst>
        <pc:spChg chg="mod">
          <ac:chgData name="Fei Qi" userId="3a0329be-6602-4f64-938f-1fc3eca2c3af" providerId="ADAL" clId="{3111075A-60BF-48B0-99BD-906090215423}" dt="2024-01-30T14:49:32.085" v="11589" actId="20577"/>
          <ac:spMkLst>
            <pc:docMk/>
            <pc:sldMk cId="1058312302" sldId="420"/>
            <ac:spMk id="9" creationId="{7B79891C-44AC-42CB-B666-2D8C18C8DBDF}"/>
          </ac:spMkLst>
        </pc:spChg>
        <pc:spChg chg="mod">
          <ac:chgData name="Fei Qi" userId="3a0329be-6602-4f64-938f-1fc3eca2c3af" providerId="ADAL" clId="{3111075A-60BF-48B0-99BD-906090215423}" dt="2024-01-24T03:30:39.440" v="10762" actId="1076"/>
          <ac:spMkLst>
            <pc:docMk/>
            <pc:sldMk cId="1058312302" sldId="420"/>
            <ac:spMk id="20" creationId="{1A14E71F-E9AD-CAD8-866F-1990C77254DF}"/>
          </ac:spMkLst>
        </pc:spChg>
        <pc:spChg chg="mod">
          <ac:chgData name="Fei Qi" userId="3a0329be-6602-4f64-938f-1fc3eca2c3af" providerId="ADAL" clId="{3111075A-60BF-48B0-99BD-906090215423}" dt="2024-01-24T03:30:39.440" v="10762" actId="1076"/>
          <ac:spMkLst>
            <pc:docMk/>
            <pc:sldMk cId="1058312302" sldId="420"/>
            <ac:spMk id="21" creationId="{41C304F3-EED5-D310-1DFB-75E1600C9407}"/>
          </ac:spMkLst>
        </pc:spChg>
        <pc:spChg chg="mod">
          <ac:chgData name="Fei Qi" userId="3a0329be-6602-4f64-938f-1fc3eca2c3af" providerId="ADAL" clId="{3111075A-60BF-48B0-99BD-906090215423}" dt="2024-01-24T03:30:39.440" v="10762" actId="1076"/>
          <ac:spMkLst>
            <pc:docMk/>
            <pc:sldMk cId="1058312302" sldId="420"/>
            <ac:spMk id="26" creationId="{13509A2F-467C-896D-ED20-4095BB140BC6}"/>
          </ac:spMkLst>
        </pc:spChg>
        <pc:spChg chg="mod">
          <ac:chgData name="Fei Qi" userId="3a0329be-6602-4f64-938f-1fc3eca2c3af" providerId="ADAL" clId="{3111075A-60BF-48B0-99BD-906090215423}" dt="2024-01-24T03:30:39.440" v="10762" actId="1076"/>
          <ac:spMkLst>
            <pc:docMk/>
            <pc:sldMk cId="1058312302" sldId="420"/>
            <ac:spMk id="41" creationId="{A50687CF-4B7B-57F8-A2C3-9EEFBF31A657}"/>
          </ac:spMkLst>
        </pc:spChg>
        <pc:spChg chg="mod">
          <ac:chgData name="Fei Qi" userId="3a0329be-6602-4f64-938f-1fc3eca2c3af" providerId="ADAL" clId="{3111075A-60BF-48B0-99BD-906090215423}" dt="2024-01-24T03:30:39.440" v="10762" actId="1076"/>
          <ac:spMkLst>
            <pc:docMk/>
            <pc:sldMk cId="1058312302" sldId="420"/>
            <ac:spMk id="42" creationId="{7F37CADF-AC3C-6E61-7679-551EDDE4B279}"/>
          </ac:spMkLst>
        </pc:spChg>
        <pc:spChg chg="mod">
          <ac:chgData name="Fei Qi" userId="3a0329be-6602-4f64-938f-1fc3eca2c3af" providerId="ADAL" clId="{3111075A-60BF-48B0-99BD-906090215423}" dt="2024-01-24T03:30:39.440" v="10762" actId="1076"/>
          <ac:spMkLst>
            <pc:docMk/>
            <pc:sldMk cId="1058312302" sldId="420"/>
            <ac:spMk id="43" creationId="{302213B9-6DC0-D9D4-2D73-75F53599FA67}"/>
          </ac:spMkLst>
        </pc:spChg>
        <pc:cxnChg chg="mod">
          <ac:chgData name="Fei Qi" userId="3a0329be-6602-4f64-938f-1fc3eca2c3af" providerId="ADAL" clId="{3111075A-60BF-48B0-99BD-906090215423}" dt="2024-01-24T03:30:39.440" v="10762" actId="1076"/>
          <ac:cxnSpMkLst>
            <pc:docMk/>
            <pc:sldMk cId="1058312302" sldId="420"/>
            <ac:cxnSpMk id="3" creationId="{39F00B07-12CC-43AB-897B-A0C0D70B4123}"/>
          </ac:cxnSpMkLst>
        </pc:cxnChg>
        <pc:cxnChg chg="mod">
          <ac:chgData name="Fei Qi" userId="3a0329be-6602-4f64-938f-1fc3eca2c3af" providerId="ADAL" clId="{3111075A-60BF-48B0-99BD-906090215423}" dt="2024-01-24T03:30:39.440" v="10762" actId="1076"/>
          <ac:cxnSpMkLst>
            <pc:docMk/>
            <pc:sldMk cId="1058312302" sldId="420"/>
            <ac:cxnSpMk id="6" creationId="{C3AF7214-A119-0160-1537-069AAE0EE002}"/>
          </ac:cxnSpMkLst>
        </pc:cxnChg>
        <pc:cxnChg chg="mod">
          <ac:chgData name="Fei Qi" userId="3a0329be-6602-4f64-938f-1fc3eca2c3af" providerId="ADAL" clId="{3111075A-60BF-48B0-99BD-906090215423}" dt="2024-01-24T03:30:39.440" v="10762" actId="1076"/>
          <ac:cxnSpMkLst>
            <pc:docMk/>
            <pc:sldMk cId="1058312302" sldId="420"/>
            <ac:cxnSpMk id="33" creationId="{586225E9-16F5-E72A-B8B5-C7FFB87760D5}"/>
          </ac:cxnSpMkLst>
        </pc:cxnChg>
        <pc:cxnChg chg="mod">
          <ac:chgData name="Fei Qi" userId="3a0329be-6602-4f64-938f-1fc3eca2c3af" providerId="ADAL" clId="{3111075A-60BF-48B0-99BD-906090215423}" dt="2024-01-24T03:30:39.440" v="10762" actId="1076"/>
          <ac:cxnSpMkLst>
            <pc:docMk/>
            <pc:sldMk cId="1058312302" sldId="420"/>
            <ac:cxnSpMk id="34" creationId="{BE178B92-2C12-408B-8F12-40561725DAB0}"/>
          </ac:cxnSpMkLst>
        </pc:cxnChg>
        <pc:cxnChg chg="mod">
          <ac:chgData name="Fei Qi" userId="3a0329be-6602-4f64-938f-1fc3eca2c3af" providerId="ADAL" clId="{3111075A-60BF-48B0-99BD-906090215423}" dt="2024-01-24T03:30:39.440" v="10762" actId="1076"/>
          <ac:cxnSpMkLst>
            <pc:docMk/>
            <pc:sldMk cId="1058312302" sldId="420"/>
            <ac:cxnSpMk id="37" creationId="{292E6DA3-098E-A02A-E7D1-31D747A9BD5E}"/>
          </ac:cxnSpMkLst>
        </pc:cxnChg>
      </pc:sldChg>
      <pc:sldChg chg="delSp modSp add mod">
        <pc:chgData name="Fei Qi" userId="3a0329be-6602-4f64-938f-1fc3eca2c3af" providerId="ADAL" clId="{3111075A-60BF-48B0-99BD-906090215423}" dt="2024-01-30T14:48:33.128" v="11489" actId="478"/>
        <pc:sldMkLst>
          <pc:docMk/>
          <pc:sldMk cId="1156537431" sldId="421"/>
        </pc:sldMkLst>
        <pc:spChg chg="mod">
          <ac:chgData name="Fei Qi" userId="3a0329be-6602-4f64-938f-1fc3eca2c3af" providerId="ADAL" clId="{3111075A-60BF-48B0-99BD-906090215423}" dt="2024-01-30T14:44:17.095" v="10920" actId="20577"/>
          <ac:spMkLst>
            <pc:docMk/>
            <pc:sldMk cId="1156537431" sldId="421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30T14:47:44.815" v="11474" actId="20577"/>
          <ac:spMkLst>
            <pc:docMk/>
            <pc:sldMk cId="1156537431" sldId="421"/>
            <ac:spMk id="9" creationId="{7B79891C-44AC-42CB-B666-2D8C18C8DBDF}"/>
          </ac:spMkLst>
        </pc:spChg>
        <pc:spChg chg="del">
          <ac:chgData name="Fei Qi" userId="3a0329be-6602-4f64-938f-1fc3eca2c3af" providerId="ADAL" clId="{3111075A-60BF-48B0-99BD-906090215423}" dt="2024-01-30T14:48:33.128" v="11489" actId="478"/>
          <ac:spMkLst>
            <pc:docMk/>
            <pc:sldMk cId="1156537431" sldId="421"/>
            <ac:spMk id="20" creationId="{1A14E71F-E9AD-CAD8-866F-1990C77254DF}"/>
          </ac:spMkLst>
        </pc:spChg>
        <pc:spChg chg="del">
          <ac:chgData name="Fei Qi" userId="3a0329be-6602-4f64-938f-1fc3eca2c3af" providerId="ADAL" clId="{3111075A-60BF-48B0-99BD-906090215423}" dt="2024-01-30T14:48:33.128" v="11489" actId="478"/>
          <ac:spMkLst>
            <pc:docMk/>
            <pc:sldMk cId="1156537431" sldId="421"/>
            <ac:spMk id="21" creationId="{41C304F3-EED5-D310-1DFB-75E1600C9407}"/>
          </ac:spMkLst>
        </pc:spChg>
        <pc:spChg chg="del">
          <ac:chgData name="Fei Qi" userId="3a0329be-6602-4f64-938f-1fc3eca2c3af" providerId="ADAL" clId="{3111075A-60BF-48B0-99BD-906090215423}" dt="2024-01-30T14:48:33.128" v="11489" actId="478"/>
          <ac:spMkLst>
            <pc:docMk/>
            <pc:sldMk cId="1156537431" sldId="421"/>
            <ac:spMk id="26" creationId="{13509A2F-467C-896D-ED20-4095BB140BC6}"/>
          </ac:spMkLst>
        </pc:spChg>
        <pc:spChg chg="del">
          <ac:chgData name="Fei Qi" userId="3a0329be-6602-4f64-938f-1fc3eca2c3af" providerId="ADAL" clId="{3111075A-60BF-48B0-99BD-906090215423}" dt="2024-01-30T14:48:33.128" v="11489" actId="478"/>
          <ac:spMkLst>
            <pc:docMk/>
            <pc:sldMk cId="1156537431" sldId="421"/>
            <ac:spMk id="41" creationId="{A50687CF-4B7B-57F8-A2C3-9EEFBF31A657}"/>
          </ac:spMkLst>
        </pc:spChg>
        <pc:spChg chg="del">
          <ac:chgData name="Fei Qi" userId="3a0329be-6602-4f64-938f-1fc3eca2c3af" providerId="ADAL" clId="{3111075A-60BF-48B0-99BD-906090215423}" dt="2024-01-30T14:48:33.128" v="11489" actId="478"/>
          <ac:spMkLst>
            <pc:docMk/>
            <pc:sldMk cId="1156537431" sldId="421"/>
            <ac:spMk id="42" creationId="{7F37CADF-AC3C-6E61-7679-551EDDE4B279}"/>
          </ac:spMkLst>
        </pc:spChg>
        <pc:spChg chg="del">
          <ac:chgData name="Fei Qi" userId="3a0329be-6602-4f64-938f-1fc3eca2c3af" providerId="ADAL" clId="{3111075A-60BF-48B0-99BD-906090215423}" dt="2024-01-30T14:48:33.128" v="11489" actId="478"/>
          <ac:spMkLst>
            <pc:docMk/>
            <pc:sldMk cId="1156537431" sldId="421"/>
            <ac:spMk id="43" creationId="{302213B9-6DC0-D9D4-2D73-75F53599FA67}"/>
          </ac:spMkLst>
        </pc:spChg>
        <pc:cxnChg chg="del">
          <ac:chgData name="Fei Qi" userId="3a0329be-6602-4f64-938f-1fc3eca2c3af" providerId="ADAL" clId="{3111075A-60BF-48B0-99BD-906090215423}" dt="2024-01-30T14:48:33.128" v="11489" actId="478"/>
          <ac:cxnSpMkLst>
            <pc:docMk/>
            <pc:sldMk cId="1156537431" sldId="421"/>
            <ac:cxnSpMk id="3" creationId="{39F00B07-12CC-43AB-897B-A0C0D70B4123}"/>
          </ac:cxnSpMkLst>
        </pc:cxnChg>
        <pc:cxnChg chg="del">
          <ac:chgData name="Fei Qi" userId="3a0329be-6602-4f64-938f-1fc3eca2c3af" providerId="ADAL" clId="{3111075A-60BF-48B0-99BD-906090215423}" dt="2024-01-30T14:48:33.128" v="11489" actId="478"/>
          <ac:cxnSpMkLst>
            <pc:docMk/>
            <pc:sldMk cId="1156537431" sldId="421"/>
            <ac:cxnSpMk id="6" creationId="{C3AF7214-A119-0160-1537-069AAE0EE002}"/>
          </ac:cxnSpMkLst>
        </pc:cxnChg>
        <pc:cxnChg chg="del">
          <ac:chgData name="Fei Qi" userId="3a0329be-6602-4f64-938f-1fc3eca2c3af" providerId="ADAL" clId="{3111075A-60BF-48B0-99BD-906090215423}" dt="2024-01-30T14:48:33.128" v="11489" actId="478"/>
          <ac:cxnSpMkLst>
            <pc:docMk/>
            <pc:sldMk cId="1156537431" sldId="421"/>
            <ac:cxnSpMk id="33" creationId="{586225E9-16F5-E72A-B8B5-C7FFB87760D5}"/>
          </ac:cxnSpMkLst>
        </pc:cxnChg>
        <pc:cxnChg chg="del">
          <ac:chgData name="Fei Qi" userId="3a0329be-6602-4f64-938f-1fc3eca2c3af" providerId="ADAL" clId="{3111075A-60BF-48B0-99BD-906090215423}" dt="2024-01-30T14:48:33.128" v="11489" actId="478"/>
          <ac:cxnSpMkLst>
            <pc:docMk/>
            <pc:sldMk cId="1156537431" sldId="421"/>
            <ac:cxnSpMk id="34" creationId="{BE178B92-2C12-408B-8F12-40561725DAB0}"/>
          </ac:cxnSpMkLst>
        </pc:cxnChg>
        <pc:cxnChg chg="del">
          <ac:chgData name="Fei Qi" userId="3a0329be-6602-4f64-938f-1fc3eca2c3af" providerId="ADAL" clId="{3111075A-60BF-48B0-99BD-906090215423}" dt="2024-01-30T14:48:33.128" v="11489" actId="478"/>
          <ac:cxnSpMkLst>
            <pc:docMk/>
            <pc:sldMk cId="1156537431" sldId="421"/>
            <ac:cxnSpMk id="37" creationId="{292E6DA3-098E-A02A-E7D1-31D747A9BD5E}"/>
          </ac:cxnSpMkLst>
        </pc:cxnChg>
      </pc:sldChg>
      <pc:sldChg chg="modSp add mod">
        <pc:chgData name="Fei Qi" userId="3a0329be-6602-4f64-938f-1fc3eca2c3af" providerId="ADAL" clId="{3111075A-60BF-48B0-99BD-906090215423}" dt="2024-01-30T14:49:08.511" v="11529" actId="20577"/>
        <pc:sldMkLst>
          <pc:docMk/>
          <pc:sldMk cId="4167866468" sldId="422"/>
        </pc:sldMkLst>
        <pc:spChg chg="mod">
          <ac:chgData name="Fei Qi" userId="3a0329be-6602-4f64-938f-1fc3eca2c3af" providerId="ADAL" clId="{3111075A-60BF-48B0-99BD-906090215423}" dt="2024-01-30T14:48:52.570" v="11506" actId="20577"/>
          <ac:spMkLst>
            <pc:docMk/>
            <pc:sldMk cId="4167866468" sldId="422"/>
            <ac:spMk id="5" creationId="{EAD69010-CC1E-4931-8BC7-A939C54F0B90}"/>
          </ac:spMkLst>
        </pc:spChg>
        <pc:spChg chg="mod">
          <ac:chgData name="Fei Qi" userId="3a0329be-6602-4f64-938f-1fc3eca2c3af" providerId="ADAL" clId="{3111075A-60BF-48B0-99BD-906090215423}" dt="2024-01-30T14:49:08.511" v="11529" actId="20577"/>
          <ac:spMkLst>
            <pc:docMk/>
            <pc:sldMk cId="4167866468" sldId="422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88469D0E-C461-4585-B3FF-95DDF629D77E}"/>
    <pc:docChg chg="modSld">
      <pc:chgData name="Fei Qi" userId="3a0329be-6602-4f64-938f-1fc3eca2c3af" providerId="ADAL" clId="{88469D0E-C461-4585-B3FF-95DDF629D77E}" dt="2024-02-06T00:52:17.683" v="2" actId="6549"/>
      <pc:docMkLst>
        <pc:docMk/>
      </pc:docMkLst>
      <pc:sldChg chg="modSp">
        <pc:chgData name="Fei Qi" userId="3a0329be-6602-4f64-938f-1fc3eca2c3af" providerId="ADAL" clId="{88469D0E-C461-4585-B3FF-95DDF629D77E}" dt="2024-02-06T00:52:17.683" v="2" actId="6549"/>
        <pc:sldMkLst>
          <pc:docMk/>
          <pc:sldMk cId="3626089849" sldId="414"/>
        </pc:sldMkLst>
        <pc:spChg chg="mod">
          <ac:chgData name="Fei Qi" userId="3a0329be-6602-4f64-938f-1fc3eca2c3af" providerId="ADAL" clId="{88469D0E-C461-4585-B3FF-95DDF629D77E}" dt="2024-02-06T00:52:17.683" v="2" actId="6549"/>
          <ac:spMkLst>
            <pc:docMk/>
            <pc:sldMk cId="3626089849" sldId="414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1B756288-FE6C-4FF0-88F5-4C9721A039AE}"/>
    <pc:docChg chg="undo custSel delSld modSld sldOrd">
      <pc:chgData name="Fei Qi" userId="3a0329be-6602-4f64-938f-1fc3eca2c3af" providerId="ADAL" clId="{1B756288-FE6C-4FF0-88F5-4C9721A039AE}" dt="2024-02-21T00:13:47.084" v="8" actId="47"/>
      <pc:docMkLst>
        <pc:docMk/>
      </pc:docMkLst>
      <pc:sldChg chg="modSp">
        <pc:chgData name="Fei Qi" userId="3a0329be-6602-4f64-938f-1fc3eca2c3af" providerId="ADAL" clId="{1B756288-FE6C-4FF0-88F5-4C9721A039AE}" dt="2024-02-21T00:12:24.563" v="2" actId="20577"/>
        <pc:sldMkLst>
          <pc:docMk/>
          <pc:sldMk cId="3469109880" sldId="404"/>
        </pc:sldMkLst>
        <pc:spChg chg="mod">
          <ac:chgData name="Fei Qi" userId="3a0329be-6602-4f64-938f-1fc3eca2c3af" providerId="ADAL" clId="{1B756288-FE6C-4FF0-88F5-4C9721A039AE}" dt="2024-02-21T00:12:24.563" v="2" actId="20577"/>
          <ac:spMkLst>
            <pc:docMk/>
            <pc:sldMk cId="3469109880" sldId="404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1B756288-FE6C-4FF0-88F5-4C9721A039AE}" dt="2024-02-21T00:12:31.851" v="3" actId="20577"/>
        <pc:sldMkLst>
          <pc:docMk/>
          <pc:sldMk cId="3350141074" sldId="405"/>
        </pc:sldMkLst>
        <pc:spChg chg="mod">
          <ac:chgData name="Fei Qi" userId="3a0329be-6602-4f64-938f-1fc3eca2c3af" providerId="ADAL" clId="{1B756288-FE6C-4FF0-88F5-4C9721A039AE}" dt="2024-02-21T00:12:31.851" v="3" actId="20577"/>
          <ac:spMkLst>
            <pc:docMk/>
            <pc:sldMk cId="3350141074" sldId="405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1B756288-FE6C-4FF0-88F5-4C9721A039AE}" dt="2024-02-21T00:13:47.084" v="8" actId="47"/>
        <pc:sldMkLst>
          <pc:docMk/>
          <pc:sldMk cId="1579165927" sldId="416"/>
        </pc:sldMkLst>
      </pc:sldChg>
      <pc:sldChg chg="del">
        <pc:chgData name="Fei Qi" userId="3a0329be-6602-4f64-938f-1fc3eca2c3af" providerId="ADAL" clId="{1B756288-FE6C-4FF0-88F5-4C9721A039AE}" dt="2024-02-21T00:13:40.016" v="7" actId="47"/>
        <pc:sldMkLst>
          <pc:docMk/>
          <pc:sldMk cId="893143989" sldId="417"/>
        </pc:sldMkLst>
      </pc:sldChg>
      <pc:sldChg chg="del">
        <pc:chgData name="Fei Qi" userId="3a0329be-6602-4f64-938f-1fc3eca2c3af" providerId="ADAL" clId="{1B756288-FE6C-4FF0-88F5-4C9721A039AE}" dt="2024-02-21T00:13:40.016" v="7" actId="47"/>
        <pc:sldMkLst>
          <pc:docMk/>
          <pc:sldMk cId="1582491994" sldId="418"/>
        </pc:sldMkLst>
      </pc:sldChg>
      <pc:sldChg chg="del">
        <pc:chgData name="Fei Qi" userId="3a0329be-6602-4f64-938f-1fc3eca2c3af" providerId="ADAL" clId="{1B756288-FE6C-4FF0-88F5-4C9721A039AE}" dt="2024-02-21T00:13:40.016" v="7" actId="47"/>
        <pc:sldMkLst>
          <pc:docMk/>
          <pc:sldMk cId="4280710254" sldId="419"/>
        </pc:sldMkLst>
      </pc:sldChg>
      <pc:sldChg chg="del">
        <pc:chgData name="Fei Qi" userId="3a0329be-6602-4f64-938f-1fc3eca2c3af" providerId="ADAL" clId="{1B756288-FE6C-4FF0-88F5-4C9721A039AE}" dt="2024-02-21T00:13:40.016" v="7" actId="47"/>
        <pc:sldMkLst>
          <pc:docMk/>
          <pc:sldMk cId="1058312302" sldId="420"/>
        </pc:sldMkLst>
      </pc:sldChg>
      <pc:sldChg chg="del ord">
        <pc:chgData name="Fei Qi" userId="3a0329be-6602-4f64-938f-1fc3eca2c3af" providerId="ADAL" clId="{1B756288-FE6C-4FF0-88F5-4C9721A039AE}" dt="2024-02-21T00:13:40.016" v="7" actId="47"/>
        <pc:sldMkLst>
          <pc:docMk/>
          <pc:sldMk cId="1156537431" sldId="421"/>
        </pc:sldMkLst>
      </pc:sldChg>
      <pc:sldChg chg="del">
        <pc:chgData name="Fei Qi" userId="3a0329be-6602-4f64-938f-1fc3eca2c3af" providerId="ADAL" clId="{1B756288-FE6C-4FF0-88F5-4C9721A039AE}" dt="2024-02-21T00:13:40.016" v="7" actId="47"/>
        <pc:sldMkLst>
          <pc:docMk/>
          <pc:sldMk cId="4167866468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Wronskian for linear independence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3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 of the 2</a:t>
                </a:r>
                <a:r>
                  <a:rPr lang="en-US" altLang="zh-CN" sz="2400" b="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-order linear homogeneous ODE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interval where the existence and uniqueness theorem holds,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linearly independent if and only if the Wronskian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nonzero on the interval.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Fact: It suffices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one point of the interval.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−9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−15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linearly dependent.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32202"/>
              </a:xfrm>
              <a:prstGeom prst="rect">
                <a:avLst/>
              </a:prstGeom>
              <a:blipFill>
                <a:blip r:embed="rId3"/>
                <a:stretch>
                  <a:fillRect l="-1199" t="-932" r="-2399" b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9461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Wronskian for linear independence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88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 of the 2</a:t>
                </a:r>
                <a:r>
                  <a:rPr lang="en-US" altLang="zh-CN" sz="2400" b="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-order linear homogeneous ODE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interval where the existence and uniqueness theorem holds,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linearly independent if and only if the Wronskian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nonzero on the interval.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Fact: It suffices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one point of the interval.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≠0⇒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 independence.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88114"/>
              </a:xfrm>
              <a:prstGeom prst="rect">
                <a:avLst/>
              </a:prstGeom>
              <a:blipFill>
                <a:blip r:embed="rId3"/>
                <a:stretch>
                  <a:fillRect l="-1199" t="-923" r="-2399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5631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Wronskian for linear independence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2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 of the 2</a:t>
                </a:r>
                <a:r>
                  <a:rPr lang="en-US" altLang="zh-CN" sz="2400" b="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-order linear homogeneous ODE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interval where the existence and uniqueness theorem holds,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linearly independent if and only if the Wronskian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nonzero on the interval.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Fact: It suffices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one point of the interval.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28034"/>
              </a:xfrm>
              <a:prstGeom prst="rect">
                <a:avLst/>
              </a:prstGeom>
              <a:blipFill>
                <a:blip r:embed="rId3"/>
                <a:stretch>
                  <a:fillRect l="-1199" t="-933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14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Wronskian for linear independence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52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 of the 2</a:t>
                </a:r>
                <a:r>
                  <a:rPr lang="en-US" altLang="zh-CN" sz="2400" b="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-order linear homogeneous ODE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interval where the existence and uniqueness theorem holds,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linearly independent if and only if the Wronskian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nonzero on the interval.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Fact: It suffices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one point of the interval.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=−2⋅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⋅1−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0−1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⋅2⋅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linearly dependent.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522730"/>
              </a:xfrm>
              <a:prstGeom prst="rect">
                <a:avLst/>
              </a:prstGeom>
              <a:blipFill>
                <a:blip r:embed="rId3"/>
                <a:stretch>
                  <a:fillRect l="-1199" t="-884" r="-2399" b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648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Linear Homogeneous ODE with Constant </a:t>
            </a:r>
            <a:r>
              <a:rPr lang="en-US" altLang="zh-CN" sz="3200" dirty="0" err="1"/>
              <a:t>Coeffs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constant numbers.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solve this ODE, we try 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𝑏𝑟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means that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solution, then necessarily,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root of the quadratic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call it the auxiliary equation.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auxiliary equation has two distinct real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solutions,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general solution!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46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Linear Homogeneous ODE with Constant </a:t>
            </a:r>
            <a:r>
              <a:rPr lang="en-US" altLang="zh-CN" sz="3200" dirty="0" err="1"/>
              <a:t>Coeffs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constant numbers.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 the auxiliary equation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auxiliary equation has two distinct real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general solution. </a:t>
                </a:r>
              </a:p>
              <a:p>
                <a:endPara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−3=0⇒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−5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+6=0⇒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86090"/>
              </a:xfrm>
              <a:prstGeom prst="rect">
                <a:avLst/>
              </a:prstGeom>
              <a:blipFill>
                <a:blip r:embed="rId3"/>
                <a:stretch>
                  <a:fillRect l="-1199" t="-906" b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305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Linear Homogeneous ODE with Constant </a:t>
            </a:r>
            <a:r>
              <a:rPr lang="en-US" altLang="zh-CN" sz="3200" dirty="0" err="1"/>
              <a:t>Coeffs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1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constant numbers.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 the auxiliary equation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𝑏𝑟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auxiliary equation has two distinct real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general solution. </a:t>
                </a:r>
              </a:p>
              <a:p>
                <a:endPara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−5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−6=0⇒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=6,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−7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−7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+3=0⇒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17702"/>
              </a:xfrm>
              <a:prstGeom prst="rect">
                <a:avLst/>
              </a:prstGeom>
              <a:blipFill>
                <a:blip r:embed="rId3"/>
                <a:stretch>
                  <a:fillRect l="-1199" t="-901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260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Initial Value Problems &amp; Long-term behaviors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3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and determine the long-term behavior.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Auxiliary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−6=0⇒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2±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the initial values: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Solve the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−5−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second term approaches zero. The solution is dominated by the first term, which approaches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−∞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36855"/>
              </a:xfrm>
              <a:prstGeom prst="rect">
                <a:avLst/>
              </a:prstGeom>
              <a:blipFill>
                <a:blip r:embed="rId3"/>
                <a:stretch>
                  <a:fillRect l="-1199" t="-950" b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27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Second-order Linear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the ODE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said to be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homogeneous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Otherwise, we say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nonhomogeneous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Unlike the first-order ODE where a formula gives the general solution, for second- and higher-order linear ODEs, we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do not know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how to solve them in general.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this course we will only focus on some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special types of second-order linear ODEs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appear frequently in science and engineer courses. We start with some general theories.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743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16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continue in an interval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the IVP has a unique solution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Likewise, the theorem gives the interval of existence.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Find the interval of existence of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Singularity: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16355"/>
              </a:xfrm>
              <a:prstGeom prst="rect">
                <a:avLst/>
              </a:prstGeom>
              <a:blipFill>
                <a:blip r:embed="rId3"/>
                <a:stretch>
                  <a:fillRect l="-1199" t="-901" r="-900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BF6E807-F45A-02D7-639C-AF58962A24CD}"/>
              </a:ext>
            </a:extLst>
          </p:cNvPr>
          <p:cNvSpPr txBox="1"/>
          <p:nvPr/>
        </p:nvSpPr>
        <p:spPr>
          <a:xfrm>
            <a:off x="7016261" y="1872734"/>
            <a:ext cx="176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Standard form!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AF068-BE9D-241B-3676-BE342F8ACC42}"/>
              </a:ext>
            </a:extLst>
          </p:cNvPr>
          <p:cNvCxnSpPr/>
          <p:nvPr/>
        </p:nvCxnSpPr>
        <p:spPr>
          <a:xfrm>
            <a:off x="4838700" y="6189785"/>
            <a:ext cx="371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8F0312C-86AF-2F7C-C2BA-65D81B3C4B03}"/>
              </a:ext>
            </a:extLst>
          </p:cNvPr>
          <p:cNvSpPr/>
          <p:nvPr/>
        </p:nvSpPr>
        <p:spPr>
          <a:xfrm>
            <a:off x="6453187" y="6159012"/>
            <a:ext cx="61546" cy="61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6085A-A5ED-1F61-4303-3400347EF9AC}"/>
                  </a:ext>
                </a:extLst>
              </p:cNvPr>
              <p:cNvSpPr txBox="1"/>
              <p:nvPr/>
            </p:nvSpPr>
            <p:spPr>
              <a:xfrm>
                <a:off x="6250597" y="6220558"/>
                <a:ext cx="4667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6085A-A5ED-1F61-4303-3400347EF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597" y="6220558"/>
                <a:ext cx="4667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55580F2-E002-5E78-A6CD-FB19ACE955B8}"/>
              </a:ext>
            </a:extLst>
          </p:cNvPr>
          <p:cNvSpPr/>
          <p:nvPr/>
        </p:nvSpPr>
        <p:spPr>
          <a:xfrm>
            <a:off x="7122503" y="6159012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DF316-C93D-F315-48C9-F56438ADD21E}"/>
                  </a:ext>
                </a:extLst>
              </p:cNvPr>
              <p:cNvSpPr txBox="1"/>
              <p:nvPr/>
            </p:nvSpPr>
            <p:spPr>
              <a:xfrm>
                <a:off x="6919913" y="6220558"/>
                <a:ext cx="4667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DF316-C93D-F315-48C9-F56438AD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913" y="6220558"/>
                <a:ext cx="4667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72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continue in an interval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the IVP has a unique solution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In what follows, all the results are supposed to hold on the interval of existence.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046988"/>
              </a:xfrm>
              <a:prstGeom prst="rect">
                <a:avLst/>
              </a:prstGeom>
              <a:blipFill>
                <a:blip r:embed="rId3"/>
                <a:stretch>
                  <a:fillRect l="-1199" t="-1603" r="-900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BF6E807-F45A-02D7-639C-AF58962A24CD}"/>
              </a:ext>
            </a:extLst>
          </p:cNvPr>
          <p:cNvSpPr txBox="1"/>
          <p:nvPr/>
        </p:nvSpPr>
        <p:spPr>
          <a:xfrm>
            <a:off x="7016261" y="1872734"/>
            <a:ext cx="176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Standard form!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Principle of Superposition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 of a 2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-order linear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homogeneous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for every real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also a solution.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2. In addition,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linearly independent, i.e.,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not proportional to each other, then the general solution of the ODE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=9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−2⋅3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r="-225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98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Principle of Superposition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 of a 2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-order linear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homogeneous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for every real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also a solution.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=20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−99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=20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−99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also a solution.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−99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−99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−99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=20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−99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−2⋅20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+2⋅99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−3⋅20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+3⋅99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=20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−99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=20⋅0−99⋅0=0.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blipFill>
                <a:blip r:embed="rId3"/>
                <a:stretch>
                  <a:fillRect l="-1199" t="-929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691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Principle of Superposition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 of a 2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-order linear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homogeneous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for every real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also a solution.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also a solution.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−2⋅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−2⋅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−3⋅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−3⋅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⋅0−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⋅0=0.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The proof of the theorem is not much more difficult. 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blipFill>
                <a:blip r:embed="rId3"/>
                <a:stretch>
                  <a:fillRect l="-1199" t="-929" r="-225" b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5014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Principle of Superposition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 of a 2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-order linear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homogeneous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for every real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also a solution.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2. In addition,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linearly independent, i.e.,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not proportional to each other, then the general solution of the ODE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linearly independent, the theorem implies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general solution.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r="-225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31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Wronskian for linear independence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2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solutions of the 2</a:t>
                </a:r>
                <a:r>
                  <a:rPr lang="en-US" altLang="zh-CN" sz="2400" b="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-order linear homogeneous ODE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interval where the existence and uniqueness theorem holds,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linearly independent if and only if the Wronskian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nonzero on the interval.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Fact: It suffices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one point of the interval.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 long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linearly independent.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27970"/>
              </a:xfrm>
              <a:prstGeom prst="rect">
                <a:avLst/>
              </a:prstGeom>
              <a:blipFill>
                <a:blip r:embed="rId3"/>
                <a:stretch>
                  <a:fillRect l="-1199" t="-933" r="-2399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909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2720</TotalTime>
  <Words>2150</Words>
  <Application>Microsoft Office PowerPoint</Application>
  <PresentationFormat>On-screen Show (4:3)</PresentationFormat>
  <Paragraphs>188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56</cp:revision>
  <cp:lastPrinted>2024-01-30T14:41:06Z</cp:lastPrinted>
  <dcterms:created xsi:type="dcterms:W3CDTF">2019-08-09T22:30:31Z</dcterms:created>
  <dcterms:modified xsi:type="dcterms:W3CDTF">2024-02-21T00:13:52Z</dcterms:modified>
</cp:coreProperties>
</file>