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24" r:id="rId2"/>
    <p:sldId id="415" r:id="rId3"/>
    <p:sldId id="416" r:id="rId4"/>
    <p:sldId id="417" r:id="rId5"/>
    <p:sldId id="419" r:id="rId6"/>
    <p:sldId id="418" r:id="rId7"/>
    <p:sldId id="420" r:id="rId8"/>
    <p:sldId id="425" r:id="rId9"/>
    <p:sldId id="421" r:id="rId10"/>
    <p:sldId id="423" r:id="rId11"/>
    <p:sldId id="422" r:id="rId12"/>
    <p:sldId id="424" r:id="rId13"/>
    <p:sldId id="426" r:id="rId14"/>
    <p:sldId id="42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C69DB-EDA9-4DD4-B94D-B9BEB4A26B1F}" v="1" dt="2024-02-21T22:57:57.668"/>
    <p1510:client id="{C5A5F9E2-0D3D-4293-8038-177E78763530}" v="227" dt="2024-02-21T00:18:34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4F9F80F2-2C20-4498-A39B-3005D9817405}"/>
    <pc:docChg chg="undo redo custSel addSld modSld">
      <pc:chgData name="Fei Qi" userId="3a0329be-6602-4f64-938f-1fc3eca2c3af" providerId="ADAL" clId="{4F9F80F2-2C20-4498-A39B-3005D9817405}" dt="2024-02-05T14:45:44.615" v="3518" actId="207"/>
      <pc:docMkLst>
        <pc:docMk/>
      </pc:docMkLst>
      <pc:sldChg chg="modSp mod">
        <pc:chgData name="Fei Qi" userId="3a0329be-6602-4f64-938f-1fc3eca2c3af" providerId="ADAL" clId="{4F9F80F2-2C20-4498-A39B-3005D9817405}" dt="2024-02-04T09:22:28.957" v="3325" actId="20577"/>
        <pc:sldMkLst>
          <pc:docMk/>
          <pc:sldMk cId="1169890463" sldId="324"/>
        </pc:sldMkLst>
        <pc:spChg chg="mod">
          <ac:chgData name="Fei Qi" userId="3a0329be-6602-4f64-938f-1fc3eca2c3af" providerId="ADAL" clId="{4F9F80F2-2C20-4498-A39B-3005D9817405}" dt="2024-02-04T09:22:28.957" v="3325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modSp">
        <pc:chgData name="Fei Qi" userId="3a0329be-6602-4f64-938f-1fc3eca2c3af" providerId="ADAL" clId="{4F9F80F2-2C20-4498-A39B-3005D9817405}" dt="2024-02-05T14:45:44.615" v="3518" actId="207"/>
        <pc:sldMkLst>
          <pc:docMk/>
          <pc:sldMk cId="1492788370" sldId="415"/>
        </pc:sldMkLst>
        <pc:spChg chg="mod">
          <ac:chgData name="Fei Qi" userId="3a0329be-6602-4f64-938f-1fc3eca2c3af" providerId="ADAL" clId="{4F9F80F2-2C20-4498-A39B-3005D9817405}" dt="2024-02-05T14:45:44.615" v="3518" actId="207"/>
          <ac:spMkLst>
            <pc:docMk/>
            <pc:sldMk cId="1492788370" sldId="415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4F9F80F2-2C20-4498-A39B-3005D9817405}" dt="2024-02-04T09:22:59.206" v="3333" actId="108"/>
        <pc:sldMkLst>
          <pc:docMk/>
          <pc:sldMk cId="893143989" sldId="417"/>
        </pc:sldMkLst>
        <pc:spChg chg="mod">
          <ac:chgData name="Fei Qi" userId="3a0329be-6602-4f64-938f-1fc3eca2c3af" providerId="ADAL" clId="{4F9F80F2-2C20-4498-A39B-3005D9817405}" dt="2024-02-04T09:22:59.206" v="3333" actId="108"/>
          <ac:spMkLst>
            <pc:docMk/>
            <pc:sldMk cId="893143989" sldId="417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4F9F80F2-2C20-4498-A39B-3005D9817405}" dt="2024-02-04T09:25:07.299" v="3411" actId="108"/>
        <pc:sldMkLst>
          <pc:docMk/>
          <pc:sldMk cId="1582491994" sldId="418"/>
        </pc:sldMkLst>
        <pc:spChg chg="mod">
          <ac:chgData name="Fei Qi" userId="3a0329be-6602-4f64-938f-1fc3eca2c3af" providerId="ADAL" clId="{4F9F80F2-2C20-4498-A39B-3005D9817405}" dt="2024-02-04T09:25:07.299" v="3411" actId="108"/>
          <ac:spMkLst>
            <pc:docMk/>
            <pc:sldMk cId="1582491994" sldId="418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4F9F80F2-2C20-4498-A39B-3005D9817405}" dt="2024-02-04T09:23:09.526" v="3336" actId="108"/>
        <pc:sldMkLst>
          <pc:docMk/>
          <pc:sldMk cId="4280710254" sldId="419"/>
        </pc:sldMkLst>
        <pc:spChg chg="mod">
          <ac:chgData name="Fei Qi" userId="3a0329be-6602-4f64-938f-1fc3eca2c3af" providerId="ADAL" clId="{4F9F80F2-2C20-4498-A39B-3005D9817405}" dt="2024-02-04T09:23:09.526" v="3336" actId="108"/>
          <ac:spMkLst>
            <pc:docMk/>
            <pc:sldMk cId="4280710254" sldId="419"/>
            <ac:spMk id="9" creationId="{7B79891C-44AC-42CB-B666-2D8C18C8DBDF}"/>
          </ac:spMkLst>
        </pc:spChg>
      </pc:sldChg>
      <pc:sldChg chg="addSp delSp modSp mod">
        <pc:chgData name="Fei Qi" userId="3a0329be-6602-4f64-938f-1fc3eca2c3af" providerId="ADAL" clId="{4F9F80F2-2C20-4498-A39B-3005D9817405}" dt="2024-02-04T09:27:05.677" v="3450" actId="20577"/>
        <pc:sldMkLst>
          <pc:docMk/>
          <pc:sldMk cId="1058312302" sldId="420"/>
        </pc:sldMkLst>
        <pc:spChg chg="mod">
          <ac:chgData name="Fei Qi" userId="3a0329be-6602-4f64-938f-1fc3eca2c3af" providerId="ADAL" clId="{4F9F80F2-2C20-4498-A39B-3005D9817405}" dt="2024-02-04T09:27:05.677" v="3450" actId="20577"/>
          <ac:spMkLst>
            <pc:docMk/>
            <pc:sldMk cId="1058312302" sldId="420"/>
            <ac:spMk id="9" creationId="{7B79891C-44AC-42CB-B666-2D8C18C8DBDF}"/>
          </ac:spMkLst>
        </pc:spChg>
        <pc:spChg chg="add mod">
          <ac:chgData name="Fei Qi" userId="3a0329be-6602-4f64-938f-1fc3eca2c3af" providerId="ADAL" clId="{4F9F80F2-2C20-4498-A39B-3005D9817405}" dt="2024-02-04T09:02:11.113" v="2219" actId="1076"/>
          <ac:spMkLst>
            <pc:docMk/>
            <pc:sldMk cId="1058312302" sldId="420"/>
            <ac:spMk id="12" creationId="{24A59578-975B-B3F2-6841-C51FD1FD6286}"/>
          </ac:spMkLst>
        </pc:spChg>
        <pc:spChg chg="add mod">
          <ac:chgData name="Fei Qi" userId="3a0329be-6602-4f64-938f-1fc3eca2c3af" providerId="ADAL" clId="{4F9F80F2-2C20-4498-A39B-3005D9817405}" dt="2024-02-04T09:01:17.895" v="2205" actId="1036"/>
          <ac:spMkLst>
            <pc:docMk/>
            <pc:sldMk cId="1058312302" sldId="420"/>
            <ac:spMk id="13" creationId="{D509B540-6D31-7D82-E732-F9AF01AE8CEC}"/>
          </ac:spMkLst>
        </pc:spChg>
        <pc:spChg chg="add mod">
          <ac:chgData name="Fei Qi" userId="3a0329be-6602-4f64-938f-1fc3eca2c3af" providerId="ADAL" clId="{4F9F80F2-2C20-4498-A39B-3005D9817405}" dt="2024-02-04T09:04:05.999" v="2339" actId="1076"/>
          <ac:spMkLst>
            <pc:docMk/>
            <pc:sldMk cId="1058312302" sldId="420"/>
            <ac:spMk id="14" creationId="{75D0F239-A188-9FFF-1303-97515685C1CE}"/>
          </ac:spMkLst>
        </pc:spChg>
        <pc:spChg chg="add mod">
          <ac:chgData name="Fei Qi" userId="3a0329be-6602-4f64-938f-1fc3eca2c3af" providerId="ADAL" clId="{4F9F80F2-2C20-4498-A39B-3005D9817405}" dt="2024-02-04T09:04:11.031" v="2344" actId="1076"/>
          <ac:spMkLst>
            <pc:docMk/>
            <pc:sldMk cId="1058312302" sldId="420"/>
            <ac:spMk id="18" creationId="{ACFB70DB-18B5-1B2D-A65B-0588EC395775}"/>
          </ac:spMkLst>
        </pc:spChg>
        <pc:spChg chg="add mod">
          <ac:chgData name="Fei Qi" userId="3a0329be-6602-4f64-938f-1fc3eca2c3af" providerId="ADAL" clId="{4F9F80F2-2C20-4498-A39B-3005D9817405}" dt="2024-02-04T09:01:56.729" v="2217" actId="20577"/>
          <ac:spMkLst>
            <pc:docMk/>
            <pc:sldMk cId="1058312302" sldId="420"/>
            <ac:spMk id="19" creationId="{5F381927-934C-7F39-3CF8-23FA331C5F3A}"/>
          </ac:spMkLst>
        </pc:spChg>
        <pc:spChg chg="mod">
          <ac:chgData name="Fei Qi" userId="3a0329be-6602-4f64-938f-1fc3eca2c3af" providerId="ADAL" clId="{4F9F80F2-2C20-4498-A39B-3005D9817405}" dt="2024-02-04T09:00:41.529" v="2186" actId="1076"/>
          <ac:spMkLst>
            <pc:docMk/>
            <pc:sldMk cId="1058312302" sldId="420"/>
            <ac:spMk id="20" creationId="{1A14E71F-E9AD-CAD8-866F-1990C77254DF}"/>
          </ac:spMkLst>
        </pc:spChg>
        <pc:spChg chg="add del mod">
          <ac:chgData name="Fei Qi" userId="3a0329be-6602-4f64-938f-1fc3eca2c3af" providerId="ADAL" clId="{4F9F80F2-2C20-4498-A39B-3005D9817405}" dt="2024-02-04T09:04:09.060" v="2343" actId="1076"/>
          <ac:spMkLst>
            <pc:docMk/>
            <pc:sldMk cId="1058312302" sldId="420"/>
            <ac:spMk id="22" creationId="{9FB1457E-E3FD-164D-3B26-E0B7301A70B0}"/>
          </ac:spMkLst>
        </pc:spChg>
        <pc:spChg chg="mod">
          <ac:chgData name="Fei Qi" userId="3a0329be-6602-4f64-938f-1fc3eca2c3af" providerId="ADAL" clId="{4F9F80F2-2C20-4498-A39B-3005D9817405}" dt="2024-02-04T08:59:52.891" v="2144" actId="20577"/>
          <ac:spMkLst>
            <pc:docMk/>
            <pc:sldMk cId="1058312302" sldId="420"/>
            <ac:spMk id="26" creationId="{13509A2F-467C-896D-ED20-4095BB140BC6}"/>
          </ac:spMkLst>
        </pc:spChg>
        <pc:spChg chg="mod">
          <ac:chgData name="Fei Qi" userId="3a0329be-6602-4f64-938f-1fc3eca2c3af" providerId="ADAL" clId="{4F9F80F2-2C20-4498-A39B-3005D9817405}" dt="2024-02-04T08:59:57.756" v="2146" actId="1076"/>
          <ac:spMkLst>
            <pc:docMk/>
            <pc:sldMk cId="1058312302" sldId="420"/>
            <ac:spMk id="41" creationId="{A50687CF-4B7B-57F8-A2C3-9EEFBF31A657}"/>
          </ac:spMkLst>
        </pc:spChg>
        <pc:spChg chg="mod">
          <ac:chgData name="Fei Qi" userId="3a0329be-6602-4f64-938f-1fc3eca2c3af" providerId="ADAL" clId="{4F9F80F2-2C20-4498-A39B-3005D9817405}" dt="2024-02-04T09:00:38.086" v="2185" actId="20577"/>
          <ac:spMkLst>
            <pc:docMk/>
            <pc:sldMk cId="1058312302" sldId="420"/>
            <ac:spMk id="42" creationId="{7F37CADF-AC3C-6E61-7679-551EDDE4B279}"/>
          </ac:spMkLst>
        </pc:spChg>
        <pc:spChg chg="mod">
          <ac:chgData name="Fei Qi" userId="3a0329be-6602-4f64-938f-1fc3eca2c3af" providerId="ADAL" clId="{4F9F80F2-2C20-4498-A39B-3005D9817405}" dt="2024-02-04T09:01:08.420" v="2200" actId="1076"/>
          <ac:spMkLst>
            <pc:docMk/>
            <pc:sldMk cId="1058312302" sldId="420"/>
            <ac:spMk id="43" creationId="{302213B9-6DC0-D9D4-2D73-75F53599FA67}"/>
          </ac:spMkLst>
        </pc:spChg>
        <pc:cxnChg chg="add mod">
          <ac:chgData name="Fei Qi" userId="3a0329be-6602-4f64-938f-1fc3eca2c3af" providerId="ADAL" clId="{4F9F80F2-2C20-4498-A39B-3005D9817405}" dt="2024-02-04T09:01:26.090" v="2206" actId="1076"/>
          <ac:cxnSpMkLst>
            <pc:docMk/>
            <pc:sldMk cId="1058312302" sldId="420"/>
            <ac:cxnSpMk id="10" creationId="{E586378C-C77D-BA76-4C2A-CA8741D54E25}"/>
          </ac:cxnSpMkLst>
        </pc:cxnChg>
        <pc:cxnChg chg="add mod">
          <ac:chgData name="Fei Qi" userId="3a0329be-6602-4f64-938f-1fc3eca2c3af" providerId="ADAL" clId="{4F9F80F2-2C20-4498-A39B-3005D9817405}" dt="2024-02-04T09:01:17.895" v="2205" actId="1036"/>
          <ac:cxnSpMkLst>
            <pc:docMk/>
            <pc:sldMk cId="1058312302" sldId="420"/>
            <ac:cxnSpMk id="11" creationId="{1922A49B-E487-8D1B-239D-E3D5116D2680}"/>
          </ac:cxnSpMkLst>
        </pc:cxnChg>
        <pc:cxnChg chg="add mod">
          <ac:chgData name="Fei Qi" userId="3a0329be-6602-4f64-938f-1fc3eca2c3af" providerId="ADAL" clId="{4F9F80F2-2C20-4498-A39B-3005D9817405}" dt="2024-02-04T09:01:17.895" v="2205" actId="1036"/>
          <ac:cxnSpMkLst>
            <pc:docMk/>
            <pc:sldMk cId="1058312302" sldId="420"/>
            <ac:cxnSpMk id="15" creationId="{C83A286B-D74B-3A46-A04F-D12FC62DF66C}"/>
          </ac:cxnSpMkLst>
        </pc:cxnChg>
        <pc:cxnChg chg="add mod">
          <ac:chgData name="Fei Qi" userId="3a0329be-6602-4f64-938f-1fc3eca2c3af" providerId="ADAL" clId="{4F9F80F2-2C20-4498-A39B-3005D9817405}" dt="2024-02-04T09:01:37.937" v="2207" actId="1076"/>
          <ac:cxnSpMkLst>
            <pc:docMk/>
            <pc:sldMk cId="1058312302" sldId="420"/>
            <ac:cxnSpMk id="16" creationId="{76776704-AFEB-8A30-B9A3-20782495D99C}"/>
          </ac:cxnSpMkLst>
        </pc:cxnChg>
        <pc:cxnChg chg="add mod">
          <ac:chgData name="Fei Qi" userId="3a0329be-6602-4f64-938f-1fc3eca2c3af" providerId="ADAL" clId="{4F9F80F2-2C20-4498-A39B-3005D9817405}" dt="2024-02-04T09:02:05.226" v="2218" actId="14100"/>
          <ac:cxnSpMkLst>
            <pc:docMk/>
            <pc:sldMk cId="1058312302" sldId="420"/>
            <ac:cxnSpMk id="17" creationId="{30AB8D19-1922-ADCB-7E18-58B645DE734B}"/>
          </ac:cxnSpMkLst>
        </pc:cxnChg>
        <pc:cxnChg chg="mod">
          <ac:chgData name="Fei Qi" userId="3a0329be-6602-4f64-938f-1fc3eca2c3af" providerId="ADAL" clId="{4F9F80F2-2C20-4498-A39B-3005D9817405}" dt="2024-02-04T08:59:46.900" v="2142" actId="14100"/>
          <ac:cxnSpMkLst>
            <pc:docMk/>
            <pc:sldMk cId="1058312302" sldId="420"/>
            <ac:cxnSpMk id="33" creationId="{586225E9-16F5-E72A-B8B5-C7FFB87760D5}"/>
          </ac:cxnSpMkLst>
        </pc:cxnChg>
        <pc:cxnChg chg="mod">
          <ac:chgData name="Fei Qi" userId="3a0329be-6602-4f64-938f-1fc3eca2c3af" providerId="ADAL" clId="{4F9F80F2-2C20-4498-A39B-3005D9817405}" dt="2024-02-04T08:59:51.001" v="2143" actId="1076"/>
          <ac:cxnSpMkLst>
            <pc:docMk/>
            <pc:sldMk cId="1058312302" sldId="420"/>
            <ac:cxnSpMk id="34" creationId="{BE178B92-2C12-408B-8F12-40561725DAB0}"/>
          </ac:cxnSpMkLst>
        </pc:cxnChg>
        <pc:cxnChg chg="mod">
          <ac:chgData name="Fei Qi" userId="3a0329be-6602-4f64-938f-1fc3eca2c3af" providerId="ADAL" clId="{4F9F80F2-2C20-4498-A39B-3005D9817405}" dt="2024-02-04T08:59:42.970" v="2141" actId="14100"/>
          <ac:cxnSpMkLst>
            <pc:docMk/>
            <pc:sldMk cId="1058312302" sldId="420"/>
            <ac:cxnSpMk id="37" creationId="{292E6DA3-098E-A02A-E7D1-31D747A9BD5E}"/>
          </ac:cxnSpMkLst>
        </pc:cxnChg>
      </pc:sldChg>
      <pc:sldChg chg="addSp delSp modSp mod">
        <pc:chgData name="Fei Qi" userId="3a0329be-6602-4f64-938f-1fc3eca2c3af" providerId="ADAL" clId="{4F9F80F2-2C20-4498-A39B-3005D9817405}" dt="2024-02-04T09:28:06.965" v="3456" actId="108"/>
        <pc:sldMkLst>
          <pc:docMk/>
          <pc:sldMk cId="1156537431" sldId="421"/>
        </pc:sldMkLst>
        <pc:spChg chg="add del mod">
          <ac:chgData name="Fei Qi" userId="3a0329be-6602-4f64-938f-1fc3eca2c3af" providerId="ADAL" clId="{4F9F80F2-2C20-4498-A39B-3005D9817405}" dt="2024-02-04T09:07:21.725" v="2507" actId="478"/>
          <ac:spMkLst>
            <pc:docMk/>
            <pc:sldMk cId="1156537431" sldId="421"/>
            <ac:spMk id="3" creationId="{84751B4F-88E4-1087-9FE6-C12D03E69934}"/>
          </ac:spMkLst>
        </pc:spChg>
        <pc:spChg chg="mod">
          <ac:chgData name="Fei Qi" userId="3a0329be-6602-4f64-938f-1fc3eca2c3af" providerId="ADAL" clId="{4F9F80F2-2C20-4498-A39B-3005D9817405}" dt="2024-02-04T09:28:06.965" v="3456" actId="108"/>
          <ac:spMkLst>
            <pc:docMk/>
            <pc:sldMk cId="1156537431" sldId="421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4F9F80F2-2C20-4498-A39B-3005D9817405}" dt="2024-02-04T09:29:11.334" v="3475" actId="1076"/>
        <pc:sldMkLst>
          <pc:docMk/>
          <pc:sldMk cId="4167866468" sldId="422"/>
        </pc:sldMkLst>
        <pc:spChg chg="mod">
          <ac:chgData name="Fei Qi" userId="3a0329be-6602-4f64-938f-1fc3eca2c3af" providerId="ADAL" clId="{4F9F80F2-2C20-4498-A39B-3005D9817405}" dt="2024-02-04T09:29:11.334" v="3475" actId="1076"/>
          <ac:spMkLst>
            <pc:docMk/>
            <pc:sldMk cId="4167866468" sldId="422"/>
            <ac:spMk id="9" creationId="{7B79891C-44AC-42CB-B666-2D8C18C8DBDF}"/>
          </ac:spMkLst>
        </pc:spChg>
      </pc:sldChg>
      <pc:sldChg chg="addSp delSp modSp add mod">
        <pc:chgData name="Fei Qi" userId="3a0329be-6602-4f64-938f-1fc3eca2c3af" providerId="ADAL" clId="{4F9F80F2-2C20-4498-A39B-3005D9817405}" dt="2024-02-04T09:28:30.384" v="3461" actId="207"/>
        <pc:sldMkLst>
          <pc:docMk/>
          <pc:sldMk cId="708844019" sldId="423"/>
        </pc:sldMkLst>
        <pc:spChg chg="add mod">
          <ac:chgData name="Fei Qi" userId="3a0329be-6602-4f64-938f-1fc3eca2c3af" providerId="ADAL" clId="{4F9F80F2-2C20-4498-A39B-3005D9817405}" dt="2024-02-04T09:11:46.924" v="2876" actId="1076"/>
          <ac:spMkLst>
            <pc:docMk/>
            <pc:sldMk cId="708844019" sldId="423"/>
            <ac:spMk id="4" creationId="{BA7BBD22-A1A4-41B7-BD24-58A466F02BDB}"/>
          </ac:spMkLst>
        </pc:spChg>
        <pc:spChg chg="add mod">
          <ac:chgData name="Fei Qi" userId="3a0329be-6602-4f64-938f-1fc3eca2c3af" providerId="ADAL" clId="{4F9F80F2-2C20-4498-A39B-3005D9817405}" dt="2024-02-04T09:11:46.924" v="2876" actId="1076"/>
          <ac:spMkLst>
            <pc:docMk/>
            <pc:sldMk cId="708844019" sldId="423"/>
            <ac:spMk id="6" creationId="{781C57E1-BC34-EBF3-6A3B-CB6E3D8E64BA}"/>
          </ac:spMkLst>
        </pc:spChg>
        <pc:spChg chg="add mod">
          <ac:chgData name="Fei Qi" userId="3a0329be-6602-4f64-938f-1fc3eca2c3af" providerId="ADAL" clId="{4F9F80F2-2C20-4498-A39B-3005D9817405}" dt="2024-02-04T09:11:46.924" v="2876" actId="1076"/>
          <ac:spMkLst>
            <pc:docMk/>
            <pc:sldMk cId="708844019" sldId="423"/>
            <ac:spMk id="7" creationId="{9CD58013-D80E-3C90-7234-8E8174EFE5AD}"/>
          </ac:spMkLst>
        </pc:spChg>
        <pc:spChg chg="mod">
          <ac:chgData name="Fei Qi" userId="3a0329be-6602-4f64-938f-1fc3eca2c3af" providerId="ADAL" clId="{4F9F80F2-2C20-4498-A39B-3005D9817405}" dt="2024-02-04T09:28:30.384" v="3461" actId="207"/>
          <ac:spMkLst>
            <pc:docMk/>
            <pc:sldMk cId="708844019" sldId="423"/>
            <ac:spMk id="9" creationId="{7B79891C-44AC-42CB-B666-2D8C18C8DBDF}"/>
          </ac:spMkLst>
        </pc:spChg>
        <pc:spChg chg="add mod">
          <ac:chgData name="Fei Qi" userId="3a0329be-6602-4f64-938f-1fc3eca2c3af" providerId="ADAL" clId="{4F9F80F2-2C20-4498-A39B-3005D9817405}" dt="2024-02-04T09:11:46.924" v="2876" actId="1076"/>
          <ac:spMkLst>
            <pc:docMk/>
            <pc:sldMk cId="708844019" sldId="423"/>
            <ac:spMk id="12" creationId="{E28A112E-30A3-A9F8-5226-09249AD39465}"/>
          </ac:spMkLst>
        </pc:spChg>
        <pc:spChg chg="add mod">
          <ac:chgData name="Fei Qi" userId="3a0329be-6602-4f64-938f-1fc3eca2c3af" providerId="ADAL" clId="{4F9F80F2-2C20-4498-A39B-3005D9817405}" dt="2024-02-04T09:11:46.924" v="2876" actId="1076"/>
          <ac:spMkLst>
            <pc:docMk/>
            <pc:sldMk cId="708844019" sldId="423"/>
            <ac:spMk id="13" creationId="{3955039B-B5AD-71AF-D2B7-CA710B5FC5F8}"/>
          </ac:spMkLst>
        </pc:spChg>
        <pc:spChg chg="add mod">
          <ac:chgData name="Fei Qi" userId="3a0329be-6602-4f64-938f-1fc3eca2c3af" providerId="ADAL" clId="{4F9F80F2-2C20-4498-A39B-3005D9817405}" dt="2024-02-04T09:11:46.924" v="2876" actId="1076"/>
          <ac:spMkLst>
            <pc:docMk/>
            <pc:sldMk cId="708844019" sldId="423"/>
            <ac:spMk id="14" creationId="{F0B85155-9116-64C5-E4BA-C49ED4F3801E}"/>
          </ac:spMkLst>
        </pc:spChg>
        <pc:spChg chg="add del mod">
          <ac:chgData name="Fei Qi" userId="3a0329be-6602-4f64-938f-1fc3eca2c3af" providerId="ADAL" clId="{4F9F80F2-2C20-4498-A39B-3005D9817405}" dt="2024-02-04T09:11:49.425" v="2877" actId="478"/>
          <ac:spMkLst>
            <pc:docMk/>
            <pc:sldMk cId="708844019" sldId="423"/>
            <ac:spMk id="17" creationId="{2B6D24A4-0BE8-F3E1-F886-C4AB4F360A0B}"/>
          </ac:spMkLst>
        </pc:spChg>
        <pc:spChg chg="add del mod">
          <ac:chgData name="Fei Qi" userId="3a0329be-6602-4f64-938f-1fc3eca2c3af" providerId="ADAL" clId="{4F9F80F2-2C20-4498-A39B-3005D9817405}" dt="2024-02-04T09:11:49.425" v="2877" actId="478"/>
          <ac:spMkLst>
            <pc:docMk/>
            <pc:sldMk cId="708844019" sldId="423"/>
            <ac:spMk id="18" creationId="{7AC6DC7E-6800-F4BF-BB8D-10BC30D0EC7F}"/>
          </ac:spMkLst>
        </pc:spChg>
        <pc:spChg chg="add del mod">
          <ac:chgData name="Fei Qi" userId="3a0329be-6602-4f64-938f-1fc3eca2c3af" providerId="ADAL" clId="{4F9F80F2-2C20-4498-A39B-3005D9817405}" dt="2024-02-04T09:11:49.425" v="2877" actId="478"/>
          <ac:spMkLst>
            <pc:docMk/>
            <pc:sldMk cId="708844019" sldId="423"/>
            <ac:spMk id="19" creationId="{016E89E5-B2C5-B3F5-F742-C13995A97FC9}"/>
          </ac:spMkLst>
        </pc:spChg>
        <pc:spChg chg="add del mod">
          <ac:chgData name="Fei Qi" userId="3a0329be-6602-4f64-938f-1fc3eca2c3af" providerId="ADAL" clId="{4F9F80F2-2C20-4498-A39B-3005D9817405}" dt="2024-02-04T09:11:49.425" v="2877" actId="478"/>
          <ac:spMkLst>
            <pc:docMk/>
            <pc:sldMk cId="708844019" sldId="423"/>
            <ac:spMk id="23" creationId="{328F28C9-0ED8-C15A-5A53-888AD634D12C}"/>
          </ac:spMkLst>
        </pc:spChg>
        <pc:spChg chg="add del mod">
          <ac:chgData name="Fei Qi" userId="3a0329be-6602-4f64-938f-1fc3eca2c3af" providerId="ADAL" clId="{4F9F80F2-2C20-4498-A39B-3005D9817405}" dt="2024-02-04T09:11:49.425" v="2877" actId="478"/>
          <ac:spMkLst>
            <pc:docMk/>
            <pc:sldMk cId="708844019" sldId="423"/>
            <ac:spMk id="24" creationId="{C934F899-9670-8759-D70B-1E12E6840057}"/>
          </ac:spMkLst>
        </pc:spChg>
        <pc:spChg chg="add del mod">
          <ac:chgData name="Fei Qi" userId="3a0329be-6602-4f64-938f-1fc3eca2c3af" providerId="ADAL" clId="{4F9F80F2-2C20-4498-A39B-3005D9817405}" dt="2024-02-04T09:11:49.425" v="2877" actId="478"/>
          <ac:spMkLst>
            <pc:docMk/>
            <pc:sldMk cId="708844019" sldId="423"/>
            <ac:spMk id="25" creationId="{A50DD9B8-4309-75FE-1B37-C8D1F2DAAA42}"/>
          </ac:spMkLst>
        </pc:spChg>
        <pc:spChg chg="add mod">
          <ac:chgData name="Fei Qi" userId="3a0329be-6602-4f64-938f-1fc3eca2c3af" providerId="ADAL" clId="{4F9F80F2-2C20-4498-A39B-3005D9817405}" dt="2024-02-04T09:12:01.387" v="2879" actId="1076"/>
          <ac:spMkLst>
            <pc:docMk/>
            <pc:sldMk cId="708844019" sldId="423"/>
            <ac:spMk id="28" creationId="{91C7A852-1E98-D646-71C6-A14F8191CB9E}"/>
          </ac:spMkLst>
        </pc:spChg>
        <pc:spChg chg="add mod">
          <ac:chgData name="Fei Qi" userId="3a0329be-6602-4f64-938f-1fc3eca2c3af" providerId="ADAL" clId="{4F9F80F2-2C20-4498-A39B-3005D9817405}" dt="2024-02-04T09:12:01.387" v="2879" actId="1076"/>
          <ac:spMkLst>
            <pc:docMk/>
            <pc:sldMk cId="708844019" sldId="423"/>
            <ac:spMk id="29" creationId="{B5C12F05-5B35-6E57-0EC5-E519CAAEE02E}"/>
          </ac:spMkLst>
        </pc:spChg>
        <pc:spChg chg="add mod">
          <ac:chgData name="Fei Qi" userId="3a0329be-6602-4f64-938f-1fc3eca2c3af" providerId="ADAL" clId="{4F9F80F2-2C20-4498-A39B-3005D9817405}" dt="2024-02-04T09:13:02.489" v="2910" actId="1076"/>
          <ac:spMkLst>
            <pc:docMk/>
            <pc:sldMk cId="708844019" sldId="423"/>
            <ac:spMk id="33" creationId="{AF5D71D1-54CD-57B0-4FF9-F5B1DF64F81D}"/>
          </ac:spMkLst>
        </pc:spChg>
        <pc:spChg chg="add mod">
          <ac:chgData name="Fei Qi" userId="3a0329be-6602-4f64-938f-1fc3eca2c3af" providerId="ADAL" clId="{4F9F80F2-2C20-4498-A39B-3005D9817405}" dt="2024-02-04T09:12:01.387" v="2879" actId="1076"/>
          <ac:spMkLst>
            <pc:docMk/>
            <pc:sldMk cId="708844019" sldId="423"/>
            <ac:spMk id="34" creationId="{4DE16205-28A5-04EF-5728-E6F116BAD0CD}"/>
          </ac:spMkLst>
        </pc:spChg>
        <pc:spChg chg="add mod">
          <ac:chgData name="Fei Qi" userId="3a0329be-6602-4f64-938f-1fc3eca2c3af" providerId="ADAL" clId="{4F9F80F2-2C20-4498-A39B-3005D9817405}" dt="2024-02-04T09:12:01.387" v="2879" actId="1076"/>
          <ac:spMkLst>
            <pc:docMk/>
            <pc:sldMk cId="708844019" sldId="423"/>
            <ac:spMk id="35" creationId="{BC4DD975-07EA-2C57-42AB-439F9CFC831C}"/>
          </ac:spMkLst>
        </pc:spChg>
        <pc:spChg chg="add mod">
          <ac:chgData name="Fei Qi" userId="3a0329be-6602-4f64-938f-1fc3eca2c3af" providerId="ADAL" clId="{4F9F80F2-2C20-4498-A39B-3005D9817405}" dt="2024-02-04T09:12:08.092" v="2881" actId="1076"/>
          <ac:spMkLst>
            <pc:docMk/>
            <pc:sldMk cId="708844019" sldId="423"/>
            <ac:spMk id="38" creationId="{EB0226DE-CA82-FC9C-4ED5-368F2B285023}"/>
          </ac:spMkLst>
        </pc:spChg>
        <pc:spChg chg="add mod">
          <ac:chgData name="Fei Qi" userId="3a0329be-6602-4f64-938f-1fc3eca2c3af" providerId="ADAL" clId="{4F9F80F2-2C20-4498-A39B-3005D9817405}" dt="2024-02-04T09:12:08.092" v="2881" actId="1076"/>
          <ac:spMkLst>
            <pc:docMk/>
            <pc:sldMk cId="708844019" sldId="423"/>
            <ac:spMk id="39" creationId="{306BC018-9BDE-5737-0A64-D011DF8E311D}"/>
          </ac:spMkLst>
        </pc:spChg>
        <pc:spChg chg="add mod">
          <ac:chgData name="Fei Qi" userId="3a0329be-6602-4f64-938f-1fc3eca2c3af" providerId="ADAL" clId="{4F9F80F2-2C20-4498-A39B-3005D9817405}" dt="2024-02-04T09:12:25.322" v="2887" actId="20577"/>
          <ac:spMkLst>
            <pc:docMk/>
            <pc:sldMk cId="708844019" sldId="423"/>
            <ac:spMk id="43" creationId="{001320B6-32BD-EE6F-CAF7-085ED2D03373}"/>
          </ac:spMkLst>
        </pc:spChg>
        <pc:spChg chg="add mod">
          <ac:chgData name="Fei Qi" userId="3a0329be-6602-4f64-938f-1fc3eca2c3af" providerId="ADAL" clId="{4F9F80F2-2C20-4498-A39B-3005D9817405}" dt="2024-02-04T09:12:49.890" v="2902" actId="1076"/>
          <ac:spMkLst>
            <pc:docMk/>
            <pc:sldMk cId="708844019" sldId="423"/>
            <ac:spMk id="44" creationId="{204FCDAB-F363-ACB0-AE9B-4E5A3A651D1D}"/>
          </ac:spMkLst>
        </pc:spChg>
        <pc:spChg chg="add del mod">
          <ac:chgData name="Fei Qi" userId="3a0329be-6602-4f64-938f-1fc3eca2c3af" providerId="ADAL" clId="{4F9F80F2-2C20-4498-A39B-3005D9817405}" dt="2024-02-04T09:12:27.812" v="2888" actId="478"/>
          <ac:spMkLst>
            <pc:docMk/>
            <pc:sldMk cId="708844019" sldId="423"/>
            <ac:spMk id="45" creationId="{1524EADE-C0C1-070A-A488-D19F74786C7A}"/>
          </ac:spMkLst>
        </pc:spChg>
        <pc:spChg chg="add mod">
          <ac:chgData name="Fei Qi" userId="3a0329be-6602-4f64-938f-1fc3eca2c3af" providerId="ADAL" clId="{4F9F80F2-2C20-4498-A39B-3005D9817405}" dt="2024-02-04T09:12:59.737" v="2907" actId="1076"/>
          <ac:spMkLst>
            <pc:docMk/>
            <pc:sldMk cId="708844019" sldId="423"/>
            <ac:spMk id="51" creationId="{889C3225-20FA-2C63-235A-32CC5AD42786}"/>
          </ac:spMkLst>
        </pc:spChg>
        <pc:spChg chg="add del mod">
          <ac:chgData name="Fei Qi" userId="3a0329be-6602-4f64-938f-1fc3eca2c3af" providerId="ADAL" clId="{4F9F80F2-2C20-4498-A39B-3005D9817405}" dt="2024-02-04T09:13:09.370" v="2913" actId="478"/>
          <ac:spMkLst>
            <pc:docMk/>
            <pc:sldMk cId="708844019" sldId="423"/>
            <ac:spMk id="52" creationId="{F8817948-48FE-A93F-CAEF-1710C61DB752}"/>
          </ac:spMkLst>
        </pc:spChg>
        <pc:spChg chg="add mod">
          <ac:chgData name="Fei Qi" userId="3a0329be-6602-4f64-938f-1fc3eca2c3af" providerId="ADAL" clId="{4F9F80F2-2C20-4498-A39B-3005D9817405}" dt="2024-02-04T09:13:07.537" v="2912" actId="1076"/>
          <ac:spMkLst>
            <pc:docMk/>
            <pc:sldMk cId="708844019" sldId="423"/>
            <ac:spMk id="53" creationId="{ED092A06-FC5E-793C-93AF-4940F978B1BA}"/>
          </ac:spMkLst>
        </pc:spChg>
        <pc:spChg chg="add mod">
          <ac:chgData name="Fei Qi" userId="3a0329be-6602-4f64-938f-1fc3eca2c3af" providerId="ADAL" clId="{4F9F80F2-2C20-4498-A39B-3005D9817405}" dt="2024-02-04T09:14:32.509" v="3002"/>
          <ac:spMkLst>
            <pc:docMk/>
            <pc:sldMk cId="708844019" sldId="423"/>
            <ac:spMk id="56" creationId="{753FAE48-408D-84D3-9597-14EAD445AC35}"/>
          </ac:spMkLst>
        </pc:spChg>
        <pc:spChg chg="add mod">
          <ac:chgData name="Fei Qi" userId="3a0329be-6602-4f64-938f-1fc3eca2c3af" providerId="ADAL" clId="{4F9F80F2-2C20-4498-A39B-3005D9817405}" dt="2024-02-04T09:14:32.509" v="3002"/>
          <ac:spMkLst>
            <pc:docMk/>
            <pc:sldMk cId="708844019" sldId="423"/>
            <ac:spMk id="57" creationId="{E4E8D522-ADE9-F02B-98B7-50D5002399FC}"/>
          </ac:spMkLst>
        </pc:spChg>
        <pc:spChg chg="add mod">
          <ac:chgData name="Fei Qi" userId="3a0329be-6602-4f64-938f-1fc3eca2c3af" providerId="ADAL" clId="{4F9F80F2-2C20-4498-A39B-3005D9817405}" dt="2024-02-04T09:14:32.509" v="3002"/>
          <ac:spMkLst>
            <pc:docMk/>
            <pc:sldMk cId="708844019" sldId="423"/>
            <ac:spMk id="61" creationId="{846067C7-77EC-9584-C38E-9835F715B8AC}"/>
          </ac:spMkLst>
        </pc:spChg>
        <pc:spChg chg="add mod">
          <ac:chgData name="Fei Qi" userId="3a0329be-6602-4f64-938f-1fc3eca2c3af" providerId="ADAL" clId="{4F9F80F2-2C20-4498-A39B-3005D9817405}" dt="2024-02-04T09:14:32.509" v="3002"/>
          <ac:spMkLst>
            <pc:docMk/>
            <pc:sldMk cId="708844019" sldId="423"/>
            <ac:spMk id="62" creationId="{09CD9F00-0CF4-B1EB-EA7B-EF775C9298C6}"/>
          </ac:spMkLst>
        </pc:spChg>
        <pc:spChg chg="add mod">
          <ac:chgData name="Fei Qi" userId="3a0329be-6602-4f64-938f-1fc3eca2c3af" providerId="ADAL" clId="{4F9F80F2-2C20-4498-A39B-3005D9817405}" dt="2024-02-04T09:14:32.509" v="3002"/>
          <ac:spMkLst>
            <pc:docMk/>
            <pc:sldMk cId="708844019" sldId="423"/>
            <ac:spMk id="63" creationId="{1B0368A5-245D-4DC4-37F6-38A1200A9D3D}"/>
          </ac:spMkLst>
        </pc:spChg>
        <pc:cxnChg chg="add mod">
          <ac:chgData name="Fei Qi" userId="3a0329be-6602-4f64-938f-1fc3eca2c3af" providerId="ADAL" clId="{4F9F80F2-2C20-4498-A39B-3005D9817405}" dt="2024-02-04T09:11:46.924" v="2876" actId="1076"/>
          <ac:cxnSpMkLst>
            <pc:docMk/>
            <pc:sldMk cId="708844019" sldId="423"/>
            <ac:cxnSpMk id="2" creationId="{043F1B15-408C-D768-87FB-B28004810F52}"/>
          </ac:cxnSpMkLst>
        </pc:cxnChg>
        <pc:cxnChg chg="add mod">
          <ac:chgData name="Fei Qi" userId="3a0329be-6602-4f64-938f-1fc3eca2c3af" providerId="ADAL" clId="{4F9F80F2-2C20-4498-A39B-3005D9817405}" dt="2024-02-04T09:11:46.924" v="2876" actId="1076"/>
          <ac:cxnSpMkLst>
            <pc:docMk/>
            <pc:sldMk cId="708844019" sldId="423"/>
            <ac:cxnSpMk id="3" creationId="{BF0AC0B6-9B41-2704-7896-856B0E5C075C}"/>
          </ac:cxnSpMkLst>
        </pc:cxnChg>
        <pc:cxnChg chg="add mod">
          <ac:chgData name="Fei Qi" userId="3a0329be-6602-4f64-938f-1fc3eca2c3af" providerId="ADAL" clId="{4F9F80F2-2C20-4498-A39B-3005D9817405}" dt="2024-02-04T09:11:46.924" v="2876" actId="1076"/>
          <ac:cxnSpMkLst>
            <pc:docMk/>
            <pc:sldMk cId="708844019" sldId="423"/>
            <ac:cxnSpMk id="8" creationId="{EE9E6229-55D5-BE79-2E0D-E34E336034E2}"/>
          </ac:cxnSpMkLst>
        </pc:cxnChg>
        <pc:cxnChg chg="add mod">
          <ac:chgData name="Fei Qi" userId="3a0329be-6602-4f64-938f-1fc3eca2c3af" providerId="ADAL" clId="{4F9F80F2-2C20-4498-A39B-3005D9817405}" dt="2024-02-04T09:11:46.924" v="2876" actId="1076"/>
          <ac:cxnSpMkLst>
            <pc:docMk/>
            <pc:sldMk cId="708844019" sldId="423"/>
            <ac:cxnSpMk id="10" creationId="{75539D8C-7F2D-D79F-EB21-A012C7064875}"/>
          </ac:cxnSpMkLst>
        </pc:cxnChg>
        <pc:cxnChg chg="add mod">
          <ac:chgData name="Fei Qi" userId="3a0329be-6602-4f64-938f-1fc3eca2c3af" providerId="ADAL" clId="{4F9F80F2-2C20-4498-A39B-3005D9817405}" dt="2024-02-04T09:11:46.924" v="2876" actId="1076"/>
          <ac:cxnSpMkLst>
            <pc:docMk/>
            <pc:sldMk cId="708844019" sldId="423"/>
            <ac:cxnSpMk id="11" creationId="{9F7ED123-7FAB-C491-0659-22C8C5357B6C}"/>
          </ac:cxnSpMkLst>
        </pc:cxnChg>
        <pc:cxnChg chg="add del mod">
          <ac:chgData name="Fei Qi" userId="3a0329be-6602-4f64-938f-1fc3eca2c3af" providerId="ADAL" clId="{4F9F80F2-2C20-4498-A39B-3005D9817405}" dt="2024-02-04T09:11:49.425" v="2877" actId="478"/>
          <ac:cxnSpMkLst>
            <pc:docMk/>
            <pc:sldMk cId="708844019" sldId="423"/>
            <ac:cxnSpMk id="15" creationId="{E0BEBA97-2CB5-2AAC-663E-AA58D840CF69}"/>
          </ac:cxnSpMkLst>
        </pc:cxnChg>
        <pc:cxnChg chg="add del mod">
          <ac:chgData name="Fei Qi" userId="3a0329be-6602-4f64-938f-1fc3eca2c3af" providerId="ADAL" clId="{4F9F80F2-2C20-4498-A39B-3005D9817405}" dt="2024-02-04T09:11:49.425" v="2877" actId="478"/>
          <ac:cxnSpMkLst>
            <pc:docMk/>
            <pc:sldMk cId="708844019" sldId="423"/>
            <ac:cxnSpMk id="16" creationId="{61296839-3F5D-C69C-3B86-5956A7BDFA00}"/>
          </ac:cxnSpMkLst>
        </pc:cxnChg>
        <pc:cxnChg chg="add del mod">
          <ac:chgData name="Fei Qi" userId="3a0329be-6602-4f64-938f-1fc3eca2c3af" providerId="ADAL" clId="{4F9F80F2-2C20-4498-A39B-3005D9817405}" dt="2024-02-04T09:11:49.425" v="2877" actId="478"/>
          <ac:cxnSpMkLst>
            <pc:docMk/>
            <pc:sldMk cId="708844019" sldId="423"/>
            <ac:cxnSpMk id="20" creationId="{78364F21-7521-B88F-2F0D-5D75223C02C1}"/>
          </ac:cxnSpMkLst>
        </pc:cxnChg>
        <pc:cxnChg chg="add del mod">
          <ac:chgData name="Fei Qi" userId="3a0329be-6602-4f64-938f-1fc3eca2c3af" providerId="ADAL" clId="{4F9F80F2-2C20-4498-A39B-3005D9817405}" dt="2024-02-04T09:11:49.425" v="2877" actId="478"/>
          <ac:cxnSpMkLst>
            <pc:docMk/>
            <pc:sldMk cId="708844019" sldId="423"/>
            <ac:cxnSpMk id="21" creationId="{9D0A74DC-D9EB-A1C4-75B5-11546CEE5FCD}"/>
          </ac:cxnSpMkLst>
        </pc:cxnChg>
        <pc:cxnChg chg="add del mod">
          <ac:chgData name="Fei Qi" userId="3a0329be-6602-4f64-938f-1fc3eca2c3af" providerId="ADAL" clId="{4F9F80F2-2C20-4498-A39B-3005D9817405}" dt="2024-02-04T09:11:49.425" v="2877" actId="478"/>
          <ac:cxnSpMkLst>
            <pc:docMk/>
            <pc:sldMk cId="708844019" sldId="423"/>
            <ac:cxnSpMk id="22" creationId="{149B1B7E-4D27-54E6-0A7B-FF55B5578823}"/>
          </ac:cxnSpMkLst>
        </pc:cxnChg>
        <pc:cxnChg chg="add mod">
          <ac:chgData name="Fei Qi" userId="3a0329be-6602-4f64-938f-1fc3eca2c3af" providerId="ADAL" clId="{4F9F80F2-2C20-4498-A39B-3005D9817405}" dt="2024-02-04T09:12:01.387" v="2879" actId="1076"/>
          <ac:cxnSpMkLst>
            <pc:docMk/>
            <pc:sldMk cId="708844019" sldId="423"/>
            <ac:cxnSpMk id="26" creationId="{F5F46D4C-3325-3FA9-A4D3-D32276A24CFD}"/>
          </ac:cxnSpMkLst>
        </pc:cxnChg>
        <pc:cxnChg chg="add mod">
          <ac:chgData name="Fei Qi" userId="3a0329be-6602-4f64-938f-1fc3eca2c3af" providerId="ADAL" clId="{4F9F80F2-2C20-4498-A39B-3005D9817405}" dt="2024-02-04T09:12:01.387" v="2879" actId="1076"/>
          <ac:cxnSpMkLst>
            <pc:docMk/>
            <pc:sldMk cId="708844019" sldId="423"/>
            <ac:cxnSpMk id="27" creationId="{A5B3ACED-C5C7-C795-5133-54782367B055}"/>
          </ac:cxnSpMkLst>
        </pc:cxnChg>
        <pc:cxnChg chg="add mod">
          <ac:chgData name="Fei Qi" userId="3a0329be-6602-4f64-938f-1fc3eca2c3af" providerId="ADAL" clId="{4F9F80F2-2C20-4498-A39B-3005D9817405}" dt="2024-02-04T09:12:01.387" v="2879" actId="1076"/>
          <ac:cxnSpMkLst>
            <pc:docMk/>
            <pc:sldMk cId="708844019" sldId="423"/>
            <ac:cxnSpMk id="30" creationId="{9D62B099-9E1D-F3B8-F4FE-3FBC76A6C121}"/>
          </ac:cxnSpMkLst>
        </pc:cxnChg>
        <pc:cxnChg chg="add mod">
          <ac:chgData name="Fei Qi" userId="3a0329be-6602-4f64-938f-1fc3eca2c3af" providerId="ADAL" clId="{4F9F80F2-2C20-4498-A39B-3005D9817405}" dt="2024-02-04T09:12:01.387" v="2879" actId="1076"/>
          <ac:cxnSpMkLst>
            <pc:docMk/>
            <pc:sldMk cId="708844019" sldId="423"/>
            <ac:cxnSpMk id="31" creationId="{239207D8-EFF7-3EF4-A036-4DDF5AA60EAF}"/>
          </ac:cxnSpMkLst>
        </pc:cxnChg>
        <pc:cxnChg chg="add mod">
          <ac:chgData name="Fei Qi" userId="3a0329be-6602-4f64-938f-1fc3eca2c3af" providerId="ADAL" clId="{4F9F80F2-2C20-4498-A39B-3005D9817405}" dt="2024-02-04T09:12:01.387" v="2879" actId="1076"/>
          <ac:cxnSpMkLst>
            <pc:docMk/>
            <pc:sldMk cId="708844019" sldId="423"/>
            <ac:cxnSpMk id="32" creationId="{C4A8BEF2-FFAD-36CC-64DD-04F6135B66D5}"/>
          </ac:cxnSpMkLst>
        </pc:cxnChg>
        <pc:cxnChg chg="add mod">
          <ac:chgData name="Fei Qi" userId="3a0329be-6602-4f64-938f-1fc3eca2c3af" providerId="ADAL" clId="{4F9F80F2-2C20-4498-A39B-3005D9817405}" dt="2024-02-04T09:12:11.208" v="2882" actId="14100"/>
          <ac:cxnSpMkLst>
            <pc:docMk/>
            <pc:sldMk cId="708844019" sldId="423"/>
            <ac:cxnSpMk id="36" creationId="{331DA62B-4336-2D3F-0C1A-90CC70BD02A5}"/>
          </ac:cxnSpMkLst>
        </pc:cxnChg>
        <pc:cxnChg chg="add mod">
          <ac:chgData name="Fei Qi" userId="3a0329be-6602-4f64-938f-1fc3eca2c3af" providerId="ADAL" clId="{4F9F80F2-2C20-4498-A39B-3005D9817405}" dt="2024-02-04T09:12:08.092" v="2881" actId="1076"/>
          <ac:cxnSpMkLst>
            <pc:docMk/>
            <pc:sldMk cId="708844019" sldId="423"/>
            <ac:cxnSpMk id="37" creationId="{A8C82ECC-AB2E-C073-D63C-739751D8CD34}"/>
          </ac:cxnSpMkLst>
        </pc:cxnChg>
        <pc:cxnChg chg="add del mod">
          <ac:chgData name="Fei Qi" userId="3a0329be-6602-4f64-938f-1fc3eca2c3af" providerId="ADAL" clId="{4F9F80F2-2C20-4498-A39B-3005D9817405}" dt="2024-02-04T09:12:52.200" v="2905" actId="478"/>
          <ac:cxnSpMkLst>
            <pc:docMk/>
            <pc:sldMk cId="708844019" sldId="423"/>
            <ac:cxnSpMk id="40" creationId="{9A9413AD-0D30-F591-3939-E1CE9C2354CA}"/>
          </ac:cxnSpMkLst>
        </pc:cxnChg>
        <pc:cxnChg chg="add del mod">
          <ac:chgData name="Fei Qi" userId="3a0329be-6602-4f64-938f-1fc3eca2c3af" providerId="ADAL" clId="{4F9F80F2-2C20-4498-A39B-3005D9817405}" dt="2024-02-04T09:12:50.832" v="2903" actId="478"/>
          <ac:cxnSpMkLst>
            <pc:docMk/>
            <pc:sldMk cId="708844019" sldId="423"/>
            <ac:cxnSpMk id="41" creationId="{B0DE37E9-D9A0-6D19-9357-556973D64A19}"/>
          </ac:cxnSpMkLst>
        </pc:cxnChg>
        <pc:cxnChg chg="add mod">
          <ac:chgData name="Fei Qi" userId="3a0329be-6602-4f64-938f-1fc3eca2c3af" providerId="ADAL" clId="{4F9F80F2-2C20-4498-A39B-3005D9817405}" dt="2024-02-04T09:12:43.656" v="2893" actId="14100"/>
          <ac:cxnSpMkLst>
            <pc:docMk/>
            <pc:sldMk cId="708844019" sldId="423"/>
            <ac:cxnSpMk id="42" creationId="{2F41653C-70CC-7B94-FCA6-2AD1C1147A61}"/>
          </ac:cxnSpMkLst>
        </pc:cxnChg>
        <pc:cxnChg chg="add del mod">
          <ac:chgData name="Fei Qi" userId="3a0329be-6602-4f64-938f-1fc3eca2c3af" providerId="ADAL" clId="{4F9F80F2-2C20-4498-A39B-3005D9817405}" dt="2024-02-04T09:12:51.208" v="2904" actId="478"/>
          <ac:cxnSpMkLst>
            <pc:docMk/>
            <pc:sldMk cId="708844019" sldId="423"/>
            <ac:cxnSpMk id="47" creationId="{519637B0-2405-0133-AD70-30B0CA4D8B61}"/>
          </ac:cxnSpMkLst>
        </pc:cxnChg>
        <pc:cxnChg chg="add mod">
          <ac:chgData name="Fei Qi" userId="3a0329be-6602-4f64-938f-1fc3eca2c3af" providerId="ADAL" clId="{4F9F80F2-2C20-4498-A39B-3005D9817405}" dt="2024-02-04T09:14:32.509" v="3002"/>
          <ac:cxnSpMkLst>
            <pc:docMk/>
            <pc:sldMk cId="708844019" sldId="423"/>
            <ac:cxnSpMk id="54" creationId="{EC9B4430-0017-9513-AEE5-3B72548EFB42}"/>
          </ac:cxnSpMkLst>
        </pc:cxnChg>
        <pc:cxnChg chg="add mod">
          <ac:chgData name="Fei Qi" userId="3a0329be-6602-4f64-938f-1fc3eca2c3af" providerId="ADAL" clId="{4F9F80F2-2C20-4498-A39B-3005D9817405}" dt="2024-02-04T09:14:32.509" v="3002"/>
          <ac:cxnSpMkLst>
            <pc:docMk/>
            <pc:sldMk cId="708844019" sldId="423"/>
            <ac:cxnSpMk id="55" creationId="{327328C8-66F7-A8CD-61BA-CAFAF6267A4C}"/>
          </ac:cxnSpMkLst>
        </pc:cxnChg>
        <pc:cxnChg chg="add mod">
          <ac:chgData name="Fei Qi" userId="3a0329be-6602-4f64-938f-1fc3eca2c3af" providerId="ADAL" clId="{4F9F80F2-2C20-4498-A39B-3005D9817405}" dt="2024-02-04T09:14:32.509" v="3002"/>
          <ac:cxnSpMkLst>
            <pc:docMk/>
            <pc:sldMk cId="708844019" sldId="423"/>
            <ac:cxnSpMk id="58" creationId="{3CC17759-A31B-C69C-AB33-F4A13752D62B}"/>
          </ac:cxnSpMkLst>
        </pc:cxnChg>
        <pc:cxnChg chg="add mod">
          <ac:chgData name="Fei Qi" userId="3a0329be-6602-4f64-938f-1fc3eca2c3af" providerId="ADAL" clId="{4F9F80F2-2C20-4498-A39B-3005D9817405}" dt="2024-02-04T09:14:32.509" v="3002"/>
          <ac:cxnSpMkLst>
            <pc:docMk/>
            <pc:sldMk cId="708844019" sldId="423"/>
            <ac:cxnSpMk id="59" creationId="{114E18B3-BD08-8B31-5E9F-C3B82DD4E2C7}"/>
          </ac:cxnSpMkLst>
        </pc:cxnChg>
        <pc:cxnChg chg="add mod">
          <ac:chgData name="Fei Qi" userId="3a0329be-6602-4f64-938f-1fc3eca2c3af" providerId="ADAL" clId="{4F9F80F2-2C20-4498-A39B-3005D9817405}" dt="2024-02-04T09:14:32.509" v="3002"/>
          <ac:cxnSpMkLst>
            <pc:docMk/>
            <pc:sldMk cId="708844019" sldId="423"/>
            <ac:cxnSpMk id="60" creationId="{611E5C88-8152-F9B1-C594-771DDFAF32D1}"/>
          </ac:cxnSpMkLst>
        </pc:cxnChg>
      </pc:sldChg>
      <pc:sldChg chg="modSp add mod">
        <pc:chgData name="Fei Qi" userId="3a0329be-6602-4f64-938f-1fc3eca2c3af" providerId="ADAL" clId="{4F9F80F2-2C20-4498-A39B-3005D9817405}" dt="2024-02-04T09:30:37.463" v="3499" actId="1076"/>
        <pc:sldMkLst>
          <pc:docMk/>
          <pc:sldMk cId="3751151431" sldId="424"/>
        </pc:sldMkLst>
        <pc:spChg chg="mod">
          <ac:chgData name="Fei Qi" userId="3a0329be-6602-4f64-938f-1fc3eca2c3af" providerId="ADAL" clId="{4F9F80F2-2C20-4498-A39B-3005D9817405}" dt="2024-02-04T09:30:37.463" v="3499" actId="1076"/>
          <ac:spMkLst>
            <pc:docMk/>
            <pc:sldMk cId="3751151431" sldId="424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4F9F80F2-2C20-4498-A39B-3005D9817405}" dt="2024-02-04T09:27:42.651" v="3452" actId="6549"/>
        <pc:sldMkLst>
          <pc:docMk/>
          <pc:sldMk cId="1307000010" sldId="425"/>
        </pc:sldMkLst>
        <pc:spChg chg="mod">
          <ac:chgData name="Fei Qi" userId="3a0329be-6602-4f64-938f-1fc3eca2c3af" providerId="ADAL" clId="{4F9F80F2-2C20-4498-A39B-3005D9817405}" dt="2024-02-04T09:27:42.651" v="3452" actId="6549"/>
          <ac:spMkLst>
            <pc:docMk/>
            <pc:sldMk cId="1307000010" sldId="425"/>
            <ac:spMk id="9" creationId="{7B79891C-44AC-42CB-B666-2D8C18C8DBDF}"/>
          </ac:spMkLst>
        </pc:spChg>
        <pc:spChg chg="mod">
          <ac:chgData name="Fei Qi" userId="3a0329be-6602-4f64-938f-1fc3eca2c3af" providerId="ADAL" clId="{4F9F80F2-2C20-4498-A39B-3005D9817405}" dt="2024-02-04T09:05:12.247" v="2367" actId="1076"/>
          <ac:spMkLst>
            <pc:docMk/>
            <pc:sldMk cId="1307000010" sldId="425"/>
            <ac:spMk id="12" creationId="{24A59578-975B-B3F2-6841-C51FD1FD6286}"/>
          </ac:spMkLst>
        </pc:spChg>
        <pc:spChg chg="mod">
          <ac:chgData name="Fei Qi" userId="3a0329be-6602-4f64-938f-1fc3eca2c3af" providerId="ADAL" clId="{4F9F80F2-2C20-4498-A39B-3005D9817405}" dt="2024-02-04T09:04:45.301" v="2361" actId="1076"/>
          <ac:spMkLst>
            <pc:docMk/>
            <pc:sldMk cId="1307000010" sldId="425"/>
            <ac:spMk id="13" creationId="{D509B540-6D31-7D82-E732-F9AF01AE8CEC}"/>
          </ac:spMkLst>
        </pc:spChg>
        <pc:spChg chg="mod">
          <ac:chgData name="Fei Qi" userId="3a0329be-6602-4f64-938f-1fc3eca2c3af" providerId="ADAL" clId="{4F9F80F2-2C20-4498-A39B-3005D9817405}" dt="2024-02-04T09:04:18.337" v="2346" actId="20577"/>
          <ac:spMkLst>
            <pc:docMk/>
            <pc:sldMk cId="1307000010" sldId="425"/>
            <ac:spMk id="14" creationId="{75D0F239-A188-9FFF-1303-97515685C1CE}"/>
          </ac:spMkLst>
        </pc:spChg>
        <pc:spChg chg="mod">
          <ac:chgData name="Fei Qi" userId="3a0329be-6602-4f64-938f-1fc3eca2c3af" providerId="ADAL" clId="{4F9F80F2-2C20-4498-A39B-3005D9817405}" dt="2024-02-04T09:04:26.647" v="2356" actId="20577"/>
          <ac:spMkLst>
            <pc:docMk/>
            <pc:sldMk cId="1307000010" sldId="425"/>
            <ac:spMk id="18" creationId="{ACFB70DB-18B5-1B2D-A65B-0588EC395775}"/>
          </ac:spMkLst>
        </pc:spChg>
        <pc:spChg chg="mod">
          <ac:chgData name="Fei Qi" userId="3a0329be-6602-4f64-938f-1fc3eca2c3af" providerId="ADAL" clId="{4F9F80F2-2C20-4498-A39B-3005D9817405}" dt="2024-02-04T09:05:19.729" v="2370" actId="1076"/>
          <ac:spMkLst>
            <pc:docMk/>
            <pc:sldMk cId="1307000010" sldId="425"/>
            <ac:spMk id="19" creationId="{5F381927-934C-7F39-3CF8-23FA331C5F3A}"/>
          </ac:spMkLst>
        </pc:spChg>
        <pc:spChg chg="mod">
          <ac:chgData name="Fei Qi" userId="3a0329be-6602-4f64-938f-1fc3eca2c3af" providerId="ADAL" clId="{4F9F80F2-2C20-4498-A39B-3005D9817405}" dt="2024-02-04T09:04:43.003" v="2360" actId="1076"/>
          <ac:spMkLst>
            <pc:docMk/>
            <pc:sldMk cId="1307000010" sldId="425"/>
            <ac:spMk id="21" creationId="{41C304F3-EED5-D310-1DFB-75E1600C9407}"/>
          </ac:spMkLst>
        </pc:spChg>
        <pc:spChg chg="mod">
          <ac:chgData name="Fei Qi" userId="3a0329be-6602-4f64-938f-1fc3eca2c3af" providerId="ADAL" clId="{4F9F80F2-2C20-4498-A39B-3005D9817405}" dt="2024-02-04T09:03:49.059" v="2333" actId="1076"/>
          <ac:spMkLst>
            <pc:docMk/>
            <pc:sldMk cId="1307000010" sldId="425"/>
            <ac:spMk id="22" creationId="{9FB1457E-E3FD-164D-3B26-E0B7301A70B0}"/>
          </ac:spMkLst>
        </pc:spChg>
        <pc:spChg chg="mod">
          <ac:chgData name="Fei Qi" userId="3a0329be-6602-4f64-938f-1fc3eca2c3af" providerId="ADAL" clId="{4F9F80F2-2C20-4498-A39B-3005D9817405}" dt="2024-02-04T09:03:52.857" v="2334" actId="1076"/>
          <ac:spMkLst>
            <pc:docMk/>
            <pc:sldMk cId="1307000010" sldId="425"/>
            <ac:spMk id="26" creationId="{13509A2F-467C-896D-ED20-4095BB140BC6}"/>
          </ac:spMkLst>
        </pc:spChg>
        <pc:spChg chg="mod">
          <ac:chgData name="Fei Qi" userId="3a0329be-6602-4f64-938f-1fc3eca2c3af" providerId="ADAL" clId="{4F9F80F2-2C20-4498-A39B-3005D9817405}" dt="2024-02-04T09:03:56.245" v="2336" actId="20577"/>
          <ac:spMkLst>
            <pc:docMk/>
            <pc:sldMk cId="1307000010" sldId="425"/>
            <ac:spMk id="41" creationId="{A50687CF-4B7B-57F8-A2C3-9EEFBF31A657}"/>
          </ac:spMkLst>
        </pc:spChg>
        <pc:spChg chg="mod">
          <ac:chgData name="Fei Qi" userId="3a0329be-6602-4f64-938f-1fc3eca2c3af" providerId="ADAL" clId="{4F9F80F2-2C20-4498-A39B-3005D9817405}" dt="2024-02-04T09:05:14.672" v="2368" actId="1076"/>
          <ac:spMkLst>
            <pc:docMk/>
            <pc:sldMk cId="1307000010" sldId="425"/>
            <ac:spMk id="42" creationId="{7F37CADF-AC3C-6E61-7679-551EDDE4B279}"/>
          </ac:spMkLst>
        </pc:spChg>
        <pc:spChg chg="mod">
          <ac:chgData name="Fei Qi" userId="3a0329be-6602-4f64-938f-1fc3eca2c3af" providerId="ADAL" clId="{4F9F80F2-2C20-4498-A39B-3005D9817405}" dt="2024-02-04T09:02:53.922" v="2286" actId="1076"/>
          <ac:spMkLst>
            <pc:docMk/>
            <pc:sldMk cId="1307000010" sldId="425"/>
            <ac:spMk id="43" creationId="{302213B9-6DC0-D9D4-2D73-75F53599FA67}"/>
          </ac:spMkLst>
        </pc:spChg>
        <pc:cxnChg chg="mod">
          <ac:chgData name="Fei Qi" userId="3a0329be-6602-4f64-938f-1fc3eca2c3af" providerId="ADAL" clId="{4F9F80F2-2C20-4498-A39B-3005D9817405}" dt="2024-02-04T09:02:35.187" v="2234" actId="1038"/>
          <ac:cxnSpMkLst>
            <pc:docMk/>
            <pc:sldMk cId="1307000010" sldId="425"/>
            <ac:cxnSpMk id="6" creationId="{C3AF7214-A119-0160-1537-069AAE0EE002}"/>
          </ac:cxnSpMkLst>
        </pc:cxnChg>
        <pc:cxnChg chg="mod">
          <ac:chgData name="Fei Qi" userId="3a0329be-6602-4f64-938f-1fc3eca2c3af" providerId="ADAL" clId="{4F9F80F2-2C20-4498-A39B-3005D9817405}" dt="2024-02-04T09:03:18.833" v="2295" actId="1076"/>
          <ac:cxnSpMkLst>
            <pc:docMk/>
            <pc:sldMk cId="1307000010" sldId="425"/>
            <ac:cxnSpMk id="11" creationId="{1922A49B-E487-8D1B-239D-E3D5116D2680}"/>
          </ac:cxnSpMkLst>
        </pc:cxnChg>
        <pc:cxnChg chg="mod">
          <ac:chgData name="Fei Qi" userId="3a0329be-6602-4f64-938f-1fc3eca2c3af" providerId="ADAL" clId="{4F9F80F2-2C20-4498-A39B-3005D9817405}" dt="2024-02-04T09:03:24.465" v="2329" actId="1038"/>
          <ac:cxnSpMkLst>
            <pc:docMk/>
            <pc:sldMk cId="1307000010" sldId="425"/>
            <ac:cxnSpMk id="15" creationId="{C83A286B-D74B-3A46-A04F-D12FC62DF66C}"/>
          </ac:cxnSpMkLst>
        </pc:cxnChg>
        <pc:cxnChg chg="mod">
          <ac:chgData name="Fei Qi" userId="3a0329be-6602-4f64-938f-1fc3eca2c3af" providerId="ADAL" clId="{4F9F80F2-2C20-4498-A39B-3005D9817405}" dt="2024-02-04T09:03:43.337" v="2331" actId="14100"/>
          <ac:cxnSpMkLst>
            <pc:docMk/>
            <pc:sldMk cId="1307000010" sldId="425"/>
            <ac:cxnSpMk id="17" creationId="{30AB8D19-1922-ADCB-7E18-58B645DE734B}"/>
          </ac:cxnSpMkLst>
        </pc:cxnChg>
        <pc:cxnChg chg="mod">
          <ac:chgData name="Fei Qi" userId="3a0329be-6602-4f64-938f-1fc3eca2c3af" providerId="ADAL" clId="{4F9F80F2-2C20-4498-A39B-3005D9817405}" dt="2024-02-04T09:02:41.657" v="2283" actId="1037"/>
          <ac:cxnSpMkLst>
            <pc:docMk/>
            <pc:sldMk cId="1307000010" sldId="425"/>
            <ac:cxnSpMk id="33" creationId="{586225E9-16F5-E72A-B8B5-C7FFB87760D5}"/>
          </ac:cxnSpMkLst>
        </pc:cxnChg>
        <pc:cxnChg chg="mod">
          <ac:chgData name="Fei Qi" userId="3a0329be-6602-4f64-938f-1fc3eca2c3af" providerId="ADAL" clId="{4F9F80F2-2C20-4498-A39B-3005D9817405}" dt="2024-02-04T09:02:50.634" v="2285" actId="14100"/>
          <ac:cxnSpMkLst>
            <pc:docMk/>
            <pc:sldMk cId="1307000010" sldId="425"/>
            <ac:cxnSpMk id="37" creationId="{292E6DA3-098E-A02A-E7D1-31D747A9BD5E}"/>
          </ac:cxnSpMkLst>
        </pc:cxnChg>
      </pc:sldChg>
      <pc:sldChg chg="addSp delSp modSp add mod">
        <pc:chgData name="Fei Qi" userId="3a0329be-6602-4f64-938f-1fc3eca2c3af" providerId="ADAL" clId="{4F9F80F2-2C20-4498-A39B-3005D9817405}" dt="2024-02-04T09:31:15.714" v="3511" actId="108"/>
        <pc:sldMkLst>
          <pc:docMk/>
          <pc:sldMk cId="3854307250" sldId="426"/>
        </pc:sldMkLst>
        <pc:spChg chg="add mod">
          <ac:chgData name="Fei Qi" userId="3a0329be-6602-4f64-938f-1fc3eca2c3af" providerId="ADAL" clId="{4F9F80F2-2C20-4498-A39B-3005D9817405}" dt="2024-02-04T09:14:55.263" v="3015" actId="1076"/>
          <ac:spMkLst>
            <pc:docMk/>
            <pc:sldMk cId="3854307250" sldId="426"/>
            <ac:spMk id="4" creationId="{20D26B74-EF5D-FA62-FFD6-F8D56B77DD57}"/>
          </ac:spMkLst>
        </pc:spChg>
        <pc:spChg chg="add mod">
          <ac:chgData name="Fei Qi" userId="3a0329be-6602-4f64-938f-1fc3eca2c3af" providerId="ADAL" clId="{4F9F80F2-2C20-4498-A39B-3005D9817405}" dt="2024-02-04T09:16:20.246" v="3044" actId="1076"/>
          <ac:spMkLst>
            <pc:docMk/>
            <pc:sldMk cId="3854307250" sldId="426"/>
            <ac:spMk id="6" creationId="{BB45F350-C10E-1B10-9260-6A81805FCFFE}"/>
          </ac:spMkLst>
        </pc:spChg>
        <pc:spChg chg="mod">
          <ac:chgData name="Fei Qi" userId="3a0329be-6602-4f64-938f-1fc3eca2c3af" providerId="ADAL" clId="{4F9F80F2-2C20-4498-A39B-3005D9817405}" dt="2024-02-04T09:31:15.714" v="3511" actId="108"/>
          <ac:spMkLst>
            <pc:docMk/>
            <pc:sldMk cId="3854307250" sldId="426"/>
            <ac:spMk id="9" creationId="{7B79891C-44AC-42CB-B666-2D8C18C8DBDF}"/>
          </ac:spMkLst>
        </pc:spChg>
        <pc:spChg chg="add mod">
          <ac:chgData name="Fei Qi" userId="3a0329be-6602-4f64-938f-1fc3eca2c3af" providerId="ADAL" clId="{4F9F80F2-2C20-4498-A39B-3005D9817405}" dt="2024-02-04T09:15:09.593" v="3019" actId="1076"/>
          <ac:spMkLst>
            <pc:docMk/>
            <pc:sldMk cId="3854307250" sldId="426"/>
            <ac:spMk id="11" creationId="{D88BD0A9-E61E-148C-1BAD-3C14E94EDDA5}"/>
          </ac:spMkLst>
        </pc:spChg>
        <pc:spChg chg="add del mod">
          <ac:chgData name="Fei Qi" userId="3a0329be-6602-4f64-938f-1fc3eca2c3af" providerId="ADAL" clId="{4F9F80F2-2C20-4498-A39B-3005D9817405}" dt="2024-02-04T09:14:43.956" v="3009" actId="478"/>
          <ac:spMkLst>
            <pc:docMk/>
            <pc:sldMk cId="3854307250" sldId="426"/>
            <ac:spMk id="12" creationId="{D968E5CF-8BC8-6740-72F2-4EB47A2593C6}"/>
          </ac:spMkLst>
        </pc:spChg>
        <pc:spChg chg="add del mod">
          <ac:chgData name="Fei Qi" userId="3a0329be-6602-4f64-938f-1fc3eca2c3af" providerId="ADAL" clId="{4F9F80F2-2C20-4498-A39B-3005D9817405}" dt="2024-02-04T09:14:42.049" v="3007" actId="478"/>
          <ac:spMkLst>
            <pc:docMk/>
            <pc:sldMk cId="3854307250" sldId="426"/>
            <ac:spMk id="13" creationId="{3204C313-313B-F7E9-6017-196A1E66875F}"/>
          </ac:spMkLst>
        </pc:spChg>
        <pc:spChg chg="add del mod">
          <ac:chgData name="Fei Qi" userId="3a0329be-6602-4f64-938f-1fc3eca2c3af" providerId="ADAL" clId="{4F9F80F2-2C20-4498-A39B-3005D9817405}" dt="2024-02-04T09:16:26.409" v="3050"/>
          <ac:spMkLst>
            <pc:docMk/>
            <pc:sldMk cId="3854307250" sldId="426"/>
            <ac:spMk id="34" creationId="{771FC4A3-9528-4A58-C2AB-36F4F1AD2E8F}"/>
          </ac:spMkLst>
        </pc:spChg>
        <pc:spChg chg="add mod">
          <ac:chgData name="Fei Qi" userId="3a0329be-6602-4f64-938f-1fc3eca2c3af" providerId="ADAL" clId="{4F9F80F2-2C20-4498-A39B-3005D9817405}" dt="2024-02-04T09:16:34.979" v="3054" actId="20577"/>
          <ac:spMkLst>
            <pc:docMk/>
            <pc:sldMk cId="3854307250" sldId="426"/>
            <ac:spMk id="35" creationId="{06D0BFA8-0736-6A9D-A919-2B44F2E11303}"/>
          </ac:spMkLst>
        </pc:spChg>
        <pc:spChg chg="add mod">
          <ac:chgData name="Fei Qi" userId="3a0329be-6602-4f64-938f-1fc3eca2c3af" providerId="ADAL" clId="{4F9F80F2-2C20-4498-A39B-3005D9817405}" dt="2024-02-04T09:16:39.343" v="3057" actId="20577"/>
          <ac:spMkLst>
            <pc:docMk/>
            <pc:sldMk cId="3854307250" sldId="426"/>
            <ac:spMk id="36" creationId="{462CA0DD-EC5D-06EA-FF9A-4D458BF801F1}"/>
          </ac:spMkLst>
        </pc:spChg>
        <pc:cxnChg chg="add mod">
          <ac:chgData name="Fei Qi" userId="3a0329be-6602-4f64-938f-1fc3eca2c3af" providerId="ADAL" clId="{4F9F80F2-2C20-4498-A39B-3005D9817405}" dt="2024-02-04T09:14:36.953" v="3004" actId="1076"/>
          <ac:cxnSpMkLst>
            <pc:docMk/>
            <pc:sldMk cId="3854307250" sldId="426"/>
            <ac:cxnSpMk id="2" creationId="{77C3FC53-A0DA-C46D-3594-DAF063F73AA7}"/>
          </ac:cxnSpMkLst>
        </pc:cxnChg>
        <pc:cxnChg chg="add mod">
          <ac:chgData name="Fei Qi" userId="3a0329be-6602-4f64-938f-1fc3eca2c3af" providerId="ADAL" clId="{4F9F80F2-2C20-4498-A39B-3005D9817405}" dt="2024-02-04T09:14:53.272" v="3014" actId="1076"/>
          <ac:cxnSpMkLst>
            <pc:docMk/>
            <pc:sldMk cId="3854307250" sldId="426"/>
            <ac:cxnSpMk id="3" creationId="{44D97ABE-4C27-2F91-9A32-E59E6EAB9672}"/>
          </ac:cxnSpMkLst>
        </pc:cxnChg>
        <pc:cxnChg chg="add del mod">
          <ac:chgData name="Fei Qi" userId="3a0329be-6602-4f64-938f-1fc3eca2c3af" providerId="ADAL" clId="{4F9F80F2-2C20-4498-A39B-3005D9817405}" dt="2024-02-04T09:14:41.655" v="3006" actId="478"/>
          <ac:cxnSpMkLst>
            <pc:docMk/>
            <pc:sldMk cId="3854307250" sldId="426"/>
            <ac:cxnSpMk id="7" creationId="{B8010C65-D354-B1FC-9F83-8074EBDCC8F0}"/>
          </ac:cxnSpMkLst>
        </pc:cxnChg>
        <pc:cxnChg chg="add del mod">
          <ac:chgData name="Fei Qi" userId="3a0329be-6602-4f64-938f-1fc3eca2c3af" providerId="ADAL" clId="{4F9F80F2-2C20-4498-A39B-3005D9817405}" dt="2024-02-04T09:14:41.304" v="3005" actId="478"/>
          <ac:cxnSpMkLst>
            <pc:docMk/>
            <pc:sldMk cId="3854307250" sldId="426"/>
            <ac:cxnSpMk id="8" creationId="{6E630460-D10C-3778-CF94-A74D27D7C76F}"/>
          </ac:cxnSpMkLst>
        </pc:cxnChg>
        <pc:cxnChg chg="add del mod">
          <ac:chgData name="Fei Qi" userId="3a0329be-6602-4f64-938f-1fc3eca2c3af" providerId="ADAL" clId="{4F9F80F2-2C20-4498-A39B-3005D9817405}" dt="2024-02-04T09:14:42.679" v="3008" actId="478"/>
          <ac:cxnSpMkLst>
            <pc:docMk/>
            <pc:sldMk cId="3854307250" sldId="426"/>
            <ac:cxnSpMk id="10" creationId="{F92CC21B-DD98-15B3-16F2-153C42F9E160}"/>
          </ac:cxnSpMkLst>
        </pc:cxnChg>
        <pc:cxnChg chg="add mod">
          <ac:chgData name="Fei Qi" userId="3a0329be-6602-4f64-938f-1fc3eca2c3af" providerId="ADAL" clId="{4F9F80F2-2C20-4498-A39B-3005D9817405}" dt="2024-02-04T09:15:40.216" v="3028" actId="14100"/>
          <ac:cxnSpMkLst>
            <pc:docMk/>
            <pc:sldMk cId="3854307250" sldId="426"/>
            <ac:cxnSpMk id="15" creationId="{4AC48A3E-E3C5-0F42-BA30-883A10D05FDF}"/>
          </ac:cxnSpMkLst>
        </pc:cxnChg>
        <pc:cxnChg chg="add mod">
          <ac:chgData name="Fei Qi" userId="3a0329be-6602-4f64-938f-1fc3eca2c3af" providerId="ADAL" clId="{4F9F80F2-2C20-4498-A39B-3005D9817405}" dt="2024-02-04T09:15:33.216" v="3026" actId="14100"/>
          <ac:cxnSpMkLst>
            <pc:docMk/>
            <pc:sldMk cId="3854307250" sldId="426"/>
            <ac:cxnSpMk id="16" creationId="{06D74B83-EB9A-5339-EA0F-C23C5B487A9A}"/>
          </ac:cxnSpMkLst>
        </pc:cxnChg>
        <pc:cxnChg chg="add mod">
          <ac:chgData name="Fei Qi" userId="3a0329be-6602-4f64-938f-1fc3eca2c3af" providerId="ADAL" clId="{4F9F80F2-2C20-4498-A39B-3005D9817405}" dt="2024-02-04T09:15:44.824" v="3030" actId="1076"/>
          <ac:cxnSpMkLst>
            <pc:docMk/>
            <pc:sldMk cId="3854307250" sldId="426"/>
            <ac:cxnSpMk id="22" creationId="{C0E8D705-2305-79E5-7FEA-23365498E888}"/>
          </ac:cxnSpMkLst>
        </pc:cxnChg>
        <pc:cxnChg chg="add mod">
          <ac:chgData name="Fei Qi" userId="3a0329be-6602-4f64-938f-1fc3eca2c3af" providerId="ADAL" clId="{4F9F80F2-2C20-4498-A39B-3005D9817405}" dt="2024-02-04T09:15:56.888" v="3033" actId="14100"/>
          <ac:cxnSpMkLst>
            <pc:docMk/>
            <pc:sldMk cId="3854307250" sldId="426"/>
            <ac:cxnSpMk id="23" creationId="{2490D80F-6F69-0490-BF9B-4612E8F14BAE}"/>
          </ac:cxnSpMkLst>
        </pc:cxnChg>
        <pc:cxnChg chg="add mod">
          <ac:chgData name="Fei Qi" userId="3a0329be-6602-4f64-938f-1fc3eca2c3af" providerId="ADAL" clId="{4F9F80F2-2C20-4498-A39B-3005D9817405}" dt="2024-02-04T09:16:03.111" v="3036" actId="14100"/>
          <ac:cxnSpMkLst>
            <pc:docMk/>
            <pc:sldMk cId="3854307250" sldId="426"/>
            <ac:cxnSpMk id="25" creationId="{DA49D359-833E-64B6-9A37-5C05B64B5E63}"/>
          </ac:cxnSpMkLst>
        </pc:cxnChg>
        <pc:cxnChg chg="add mod">
          <ac:chgData name="Fei Qi" userId="3a0329be-6602-4f64-938f-1fc3eca2c3af" providerId="ADAL" clId="{4F9F80F2-2C20-4498-A39B-3005D9817405}" dt="2024-02-04T09:16:17.730" v="3043" actId="14100"/>
          <ac:cxnSpMkLst>
            <pc:docMk/>
            <pc:sldMk cId="3854307250" sldId="426"/>
            <ac:cxnSpMk id="28" creationId="{C1370199-777D-D041-C514-9038F228D1D2}"/>
          </ac:cxnSpMkLst>
        </pc:cxnChg>
      </pc:sldChg>
      <pc:sldChg chg="addSp delSp modSp add mod">
        <pc:chgData name="Fei Qi" userId="3a0329be-6602-4f64-938f-1fc3eca2c3af" providerId="ADAL" clId="{4F9F80F2-2C20-4498-A39B-3005D9817405}" dt="2024-02-04T09:31:29.177" v="3516"/>
        <pc:sldMkLst>
          <pc:docMk/>
          <pc:sldMk cId="211899783" sldId="427"/>
        </pc:sldMkLst>
        <pc:spChg chg="mod">
          <ac:chgData name="Fei Qi" userId="3a0329be-6602-4f64-938f-1fc3eca2c3af" providerId="ADAL" clId="{4F9F80F2-2C20-4498-A39B-3005D9817405}" dt="2024-02-04T09:22:05.063" v="3315" actId="1076"/>
          <ac:spMkLst>
            <pc:docMk/>
            <pc:sldMk cId="211899783" sldId="427"/>
            <ac:spMk id="6" creationId="{BB45F350-C10E-1B10-9260-6A81805FCFFE}"/>
          </ac:spMkLst>
        </pc:spChg>
        <pc:spChg chg="mod">
          <ac:chgData name="Fei Qi" userId="3a0329be-6602-4f64-938f-1fc3eca2c3af" providerId="ADAL" clId="{4F9F80F2-2C20-4498-A39B-3005D9817405}" dt="2024-02-04T09:31:29.177" v="3516"/>
          <ac:spMkLst>
            <pc:docMk/>
            <pc:sldMk cId="211899783" sldId="427"/>
            <ac:spMk id="9" creationId="{7B79891C-44AC-42CB-B666-2D8C18C8DBDF}"/>
          </ac:spMkLst>
        </pc:spChg>
        <pc:spChg chg="mod">
          <ac:chgData name="Fei Qi" userId="3a0329be-6602-4f64-938f-1fc3eca2c3af" providerId="ADAL" clId="{4F9F80F2-2C20-4498-A39B-3005D9817405}" dt="2024-02-04T09:20:20.295" v="3278" actId="1076"/>
          <ac:spMkLst>
            <pc:docMk/>
            <pc:sldMk cId="211899783" sldId="427"/>
            <ac:spMk id="11" creationId="{D88BD0A9-E61E-148C-1BAD-3C14E94EDDA5}"/>
          </ac:spMkLst>
        </pc:spChg>
        <pc:spChg chg="del">
          <ac:chgData name="Fei Qi" userId="3a0329be-6602-4f64-938f-1fc3eca2c3af" providerId="ADAL" clId="{4F9F80F2-2C20-4498-A39B-3005D9817405}" dt="2024-02-04T09:20:26.759" v="3284" actId="478"/>
          <ac:spMkLst>
            <pc:docMk/>
            <pc:sldMk cId="211899783" sldId="427"/>
            <ac:spMk id="35" creationId="{06D0BFA8-0736-6A9D-A919-2B44F2E11303}"/>
          </ac:spMkLst>
        </pc:spChg>
        <pc:spChg chg="del mod">
          <ac:chgData name="Fei Qi" userId="3a0329be-6602-4f64-938f-1fc3eca2c3af" providerId="ADAL" clId="{4F9F80F2-2C20-4498-A39B-3005D9817405}" dt="2024-02-04T09:20:28.190" v="3285" actId="478"/>
          <ac:spMkLst>
            <pc:docMk/>
            <pc:sldMk cId="211899783" sldId="427"/>
            <ac:spMk id="36" creationId="{462CA0DD-EC5D-06EA-FF9A-4D458BF801F1}"/>
          </ac:spMkLst>
        </pc:spChg>
        <pc:spChg chg="add mod">
          <ac:chgData name="Fei Qi" userId="3a0329be-6602-4f64-938f-1fc3eca2c3af" providerId="ADAL" clId="{4F9F80F2-2C20-4498-A39B-3005D9817405}" dt="2024-02-04T09:22:07.967" v="3317" actId="1076"/>
          <ac:spMkLst>
            <pc:docMk/>
            <pc:sldMk cId="211899783" sldId="427"/>
            <ac:spMk id="38" creationId="{EE9EC3CD-D537-5DAE-F61A-348852B79FB6}"/>
          </ac:spMkLst>
        </pc:spChg>
        <pc:spChg chg="add mod">
          <ac:chgData name="Fei Qi" userId="3a0329be-6602-4f64-938f-1fc3eca2c3af" providerId="ADAL" clId="{4F9F80F2-2C20-4498-A39B-3005D9817405}" dt="2024-02-04T09:22:12.510" v="3322" actId="20577"/>
          <ac:spMkLst>
            <pc:docMk/>
            <pc:sldMk cId="211899783" sldId="427"/>
            <ac:spMk id="39" creationId="{A7BEE616-D26B-C400-5B37-119F1FA2B88C}"/>
          </ac:spMkLst>
        </pc:spChg>
        <pc:spChg chg="add mod">
          <ac:chgData name="Fei Qi" userId="3a0329be-6602-4f64-938f-1fc3eca2c3af" providerId="ADAL" clId="{4F9F80F2-2C20-4498-A39B-3005D9817405}" dt="2024-02-04T09:22:16.487" v="3324" actId="1076"/>
          <ac:spMkLst>
            <pc:docMk/>
            <pc:sldMk cId="211899783" sldId="427"/>
            <ac:spMk id="40" creationId="{95298C27-F0C9-130A-DA75-9101172E60F0}"/>
          </ac:spMkLst>
        </pc:spChg>
        <pc:cxnChg chg="add del mod">
          <ac:chgData name="Fei Qi" userId="3a0329be-6602-4f64-938f-1fc3eca2c3af" providerId="ADAL" clId="{4F9F80F2-2C20-4498-A39B-3005D9817405}" dt="2024-02-04T09:20:23.175" v="3280" actId="478"/>
          <ac:cxnSpMkLst>
            <pc:docMk/>
            <pc:sldMk cId="211899783" sldId="427"/>
            <ac:cxnSpMk id="10" creationId="{20B3CF07-13D7-DC7A-8144-E2927B6AC61D}"/>
          </ac:cxnSpMkLst>
        </pc:cxnChg>
        <pc:cxnChg chg="add del mod">
          <ac:chgData name="Fei Qi" userId="3a0329be-6602-4f64-938f-1fc3eca2c3af" providerId="ADAL" clId="{4F9F80F2-2C20-4498-A39B-3005D9817405}" dt="2024-02-04T09:20:24.346" v="3281" actId="478"/>
          <ac:cxnSpMkLst>
            <pc:docMk/>
            <pc:sldMk cId="211899783" sldId="427"/>
            <ac:cxnSpMk id="14" creationId="{EE91354C-A764-9DD5-656A-B42D7C54930E}"/>
          </ac:cxnSpMkLst>
        </pc:cxnChg>
        <pc:cxnChg chg="del">
          <ac:chgData name="Fei Qi" userId="3a0329be-6602-4f64-938f-1fc3eca2c3af" providerId="ADAL" clId="{4F9F80F2-2C20-4498-A39B-3005D9817405}" dt="2024-02-04T09:20:24.968" v="3282" actId="478"/>
          <ac:cxnSpMkLst>
            <pc:docMk/>
            <pc:sldMk cId="211899783" sldId="427"/>
            <ac:cxnSpMk id="15" creationId="{4AC48A3E-E3C5-0F42-BA30-883A10D05FDF}"/>
          </ac:cxnSpMkLst>
        </pc:cxnChg>
        <pc:cxnChg chg="del">
          <ac:chgData name="Fei Qi" userId="3a0329be-6602-4f64-938f-1fc3eca2c3af" providerId="ADAL" clId="{4F9F80F2-2C20-4498-A39B-3005D9817405}" dt="2024-02-04T09:20:25.279" v="3283" actId="478"/>
          <ac:cxnSpMkLst>
            <pc:docMk/>
            <pc:sldMk cId="211899783" sldId="427"/>
            <ac:cxnSpMk id="16" creationId="{06D74B83-EB9A-5339-EA0F-C23C5B487A9A}"/>
          </ac:cxnSpMkLst>
        </pc:cxnChg>
        <pc:cxnChg chg="add mod">
          <ac:chgData name="Fei Qi" userId="3a0329be-6602-4f64-938f-1fc3eca2c3af" providerId="ADAL" clId="{4F9F80F2-2C20-4498-A39B-3005D9817405}" dt="2024-02-04T09:21:04.208" v="3298" actId="1037"/>
          <ac:cxnSpMkLst>
            <pc:docMk/>
            <pc:sldMk cId="211899783" sldId="427"/>
            <ac:cxnSpMk id="19" creationId="{CAB6C8D5-F702-0ED2-DEAF-2BF351772767}"/>
          </ac:cxnSpMkLst>
        </pc:cxnChg>
        <pc:cxnChg chg="add mod">
          <ac:chgData name="Fei Qi" userId="3a0329be-6602-4f64-938f-1fc3eca2c3af" providerId="ADAL" clId="{4F9F80F2-2C20-4498-A39B-3005D9817405}" dt="2024-02-04T09:21:04.208" v="3298" actId="1037"/>
          <ac:cxnSpMkLst>
            <pc:docMk/>
            <pc:sldMk cId="211899783" sldId="427"/>
            <ac:cxnSpMk id="20" creationId="{3127DBB4-5C9A-4019-F731-A0BD35533E7C}"/>
          </ac:cxnSpMkLst>
        </pc:cxnChg>
        <pc:cxnChg chg="add mod">
          <ac:chgData name="Fei Qi" userId="3a0329be-6602-4f64-938f-1fc3eca2c3af" providerId="ADAL" clId="{4F9F80F2-2C20-4498-A39B-3005D9817405}" dt="2024-02-04T09:21:04.208" v="3298" actId="1037"/>
          <ac:cxnSpMkLst>
            <pc:docMk/>
            <pc:sldMk cId="211899783" sldId="427"/>
            <ac:cxnSpMk id="21" creationId="{DBE5D4D0-F862-DEEB-A490-3C3469346304}"/>
          </ac:cxnSpMkLst>
        </pc:cxnChg>
        <pc:cxnChg chg="del mod">
          <ac:chgData name="Fei Qi" userId="3a0329be-6602-4f64-938f-1fc3eca2c3af" providerId="ADAL" clId="{4F9F80F2-2C20-4498-A39B-3005D9817405}" dt="2024-02-04T09:20:29.002" v="3286" actId="478"/>
          <ac:cxnSpMkLst>
            <pc:docMk/>
            <pc:sldMk cId="211899783" sldId="427"/>
            <ac:cxnSpMk id="22" creationId="{C0E8D705-2305-79E5-7FEA-23365498E888}"/>
          </ac:cxnSpMkLst>
        </pc:cxnChg>
        <pc:cxnChg chg="del mod">
          <ac:chgData name="Fei Qi" userId="3a0329be-6602-4f64-938f-1fc3eca2c3af" providerId="ADAL" clId="{4F9F80F2-2C20-4498-A39B-3005D9817405}" dt="2024-02-04T09:19:45.054" v="3265" actId="478"/>
          <ac:cxnSpMkLst>
            <pc:docMk/>
            <pc:sldMk cId="211899783" sldId="427"/>
            <ac:cxnSpMk id="23" creationId="{2490D80F-6F69-0490-BF9B-4612E8F14BAE}"/>
          </ac:cxnSpMkLst>
        </pc:cxnChg>
        <pc:cxnChg chg="add mod">
          <ac:chgData name="Fei Qi" userId="3a0329be-6602-4f64-938f-1fc3eca2c3af" providerId="ADAL" clId="{4F9F80F2-2C20-4498-A39B-3005D9817405}" dt="2024-02-04T09:21:00.216" v="3295" actId="1037"/>
          <ac:cxnSpMkLst>
            <pc:docMk/>
            <pc:sldMk cId="211899783" sldId="427"/>
            <ac:cxnSpMk id="24" creationId="{F83D5F61-DA20-C1A0-961C-96A0F10F2C19}"/>
          </ac:cxnSpMkLst>
        </pc:cxnChg>
        <pc:cxnChg chg="del">
          <ac:chgData name="Fei Qi" userId="3a0329be-6602-4f64-938f-1fc3eca2c3af" providerId="ADAL" clId="{4F9F80F2-2C20-4498-A39B-3005D9817405}" dt="2024-02-04T09:19:46.326" v="3267" actId="478"/>
          <ac:cxnSpMkLst>
            <pc:docMk/>
            <pc:sldMk cId="211899783" sldId="427"/>
            <ac:cxnSpMk id="25" creationId="{DA49D359-833E-64B6-9A37-5C05B64B5E63}"/>
          </ac:cxnSpMkLst>
        </pc:cxnChg>
        <pc:cxnChg chg="add mod">
          <ac:chgData name="Fei Qi" userId="3a0329be-6602-4f64-938f-1fc3eca2c3af" providerId="ADAL" clId="{4F9F80F2-2C20-4498-A39B-3005D9817405}" dt="2024-02-04T09:21:00.216" v="3295" actId="1037"/>
          <ac:cxnSpMkLst>
            <pc:docMk/>
            <pc:sldMk cId="211899783" sldId="427"/>
            <ac:cxnSpMk id="26" creationId="{6E5D08CB-3F0E-DB13-B12F-3B3305888A8C}"/>
          </ac:cxnSpMkLst>
        </pc:cxnChg>
        <pc:cxnChg chg="add mod">
          <ac:chgData name="Fei Qi" userId="3a0329be-6602-4f64-938f-1fc3eca2c3af" providerId="ADAL" clId="{4F9F80F2-2C20-4498-A39B-3005D9817405}" dt="2024-02-04T09:21:00.216" v="3295" actId="1037"/>
          <ac:cxnSpMkLst>
            <pc:docMk/>
            <pc:sldMk cId="211899783" sldId="427"/>
            <ac:cxnSpMk id="27" creationId="{1F4175A8-4254-53B1-44FE-FFA0A4F55A13}"/>
          </ac:cxnSpMkLst>
        </pc:cxnChg>
        <pc:cxnChg chg="del">
          <ac:chgData name="Fei Qi" userId="3a0329be-6602-4f64-938f-1fc3eca2c3af" providerId="ADAL" clId="{4F9F80F2-2C20-4498-A39B-3005D9817405}" dt="2024-02-04T09:20:29.736" v="3287" actId="478"/>
          <ac:cxnSpMkLst>
            <pc:docMk/>
            <pc:sldMk cId="211899783" sldId="427"/>
            <ac:cxnSpMk id="28" creationId="{C1370199-777D-D041-C514-9038F228D1D2}"/>
          </ac:cxnSpMkLst>
        </pc:cxnChg>
        <pc:cxnChg chg="add mod">
          <ac:chgData name="Fei Qi" userId="3a0329be-6602-4f64-938f-1fc3eca2c3af" providerId="ADAL" clId="{4F9F80F2-2C20-4498-A39B-3005D9817405}" dt="2024-02-04T09:21:30.302" v="3304" actId="1035"/>
          <ac:cxnSpMkLst>
            <pc:docMk/>
            <pc:sldMk cId="211899783" sldId="427"/>
            <ac:cxnSpMk id="29" creationId="{BC1AA00E-34BC-35CB-3565-6E4042B77DEF}"/>
          </ac:cxnSpMkLst>
        </pc:cxnChg>
        <pc:cxnChg chg="add mod">
          <ac:chgData name="Fei Qi" userId="3a0329be-6602-4f64-938f-1fc3eca2c3af" providerId="ADAL" clId="{4F9F80F2-2C20-4498-A39B-3005D9817405}" dt="2024-02-04T09:21:30.302" v="3304" actId="1035"/>
          <ac:cxnSpMkLst>
            <pc:docMk/>
            <pc:sldMk cId="211899783" sldId="427"/>
            <ac:cxnSpMk id="30" creationId="{F5BCAA6B-F7EA-5BF9-4659-26E2F0C20B6E}"/>
          </ac:cxnSpMkLst>
        </pc:cxnChg>
        <pc:cxnChg chg="add mod">
          <ac:chgData name="Fei Qi" userId="3a0329be-6602-4f64-938f-1fc3eca2c3af" providerId="ADAL" clId="{4F9F80F2-2C20-4498-A39B-3005D9817405}" dt="2024-02-04T09:21:30.302" v="3304" actId="1035"/>
          <ac:cxnSpMkLst>
            <pc:docMk/>
            <pc:sldMk cId="211899783" sldId="427"/>
            <ac:cxnSpMk id="31" creationId="{6DC22207-17D4-9A22-3EE9-97F247B95E0B}"/>
          </ac:cxnSpMkLst>
        </pc:cxnChg>
        <pc:cxnChg chg="add mod">
          <ac:chgData name="Fei Qi" userId="3a0329be-6602-4f64-938f-1fc3eca2c3af" providerId="ADAL" clId="{4F9F80F2-2C20-4498-A39B-3005D9817405}" dt="2024-02-04T09:21:52.850" v="3310" actId="1036"/>
          <ac:cxnSpMkLst>
            <pc:docMk/>
            <pc:sldMk cId="211899783" sldId="427"/>
            <ac:cxnSpMk id="32" creationId="{49F8E399-7A84-A92F-052F-5DA15A1C4284}"/>
          </ac:cxnSpMkLst>
        </pc:cxnChg>
        <pc:cxnChg chg="add mod">
          <ac:chgData name="Fei Qi" userId="3a0329be-6602-4f64-938f-1fc3eca2c3af" providerId="ADAL" clId="{4F9F80F2-2C20-4498-A39B-3005D9817405}" dt="2024-02-04T09:21:52.850" v="3310" actId="1036"/>
          <ac:cxnSpMkLst>
            <pc:docMk/>
            <pc:sldMk cId="211899783" sldId="427"/>
            <ac:cxnSpMk id="33" creationId="{9A528DDD-8E64-4F24-6569-EB1C0BE1798A}"/>
          </ac:cxnSpMkLst>
        </pc:cxnChg>
        <pc:cxnChg chg="add mod">
          <ac:chgData name="Fei Qi" userId="3a0329be-6602-4f64-938f-1fc3eca2c3af" providerId="ADAL" clId="{4F9F80F2-2C20-4498-A39B-3005D9817405}" dt="2024-02-04T09:22:01.862" v="3314" actId="14100"/>
          <ac:cxnSpMkLst>
            <pc:docMk/>
            <pc:sldMk cId="211899783" sldId="427"/>
            <ac:cxnSpMk id="34" creationId="{192EC79B-9B07-44D1-1CDC-F0F4F69AA16A}"/>
          </ac:cxnSpMkLst>
        </pc:cxnChg>
      </pc:sldChg>
    </pc:docChg>
  </pc:docChgLst>
  <pc:docChgLst>
    <pc:chgData name="Fei Qi" userId="3a0329be-6602-4f64-938f-1fc3eca2c3af" providerId="ADAL" clId="{C5A5F9E2-0D3D-4293-8038-177E78763530}"/>
    <pc:docChg chg="undo custSel modSld">
      <pc:chgData name="Fei Qi" userId="3a0329be-6602-4f64-938f-1fc3eca2c3af" providerId="ADAL" clId="{C5A5F9E2-0D3D-4293-8038-177E78763530}" dt="2024-02-21T00:18:34.089" v="232" actId="20577"/>
      <pc:docMkLst>
        <pc:docMk/>
      </pc:docMkLst>
      <pc:sldChg chg="modSp">
        <pc:chgData name="Fei Qi" userId="3a0329be-6602-4f64-938f-1fc3eca2c3af" providerId="ADAL" clId="{C5A5F9E2-0D3D-4293-8038-177E78763530}" dt="2024-02-21T00:13:34.764" v="1" actId="20577"/>
        <pc:sldMkLst>
          <pc:docMk/>
          <pc:sldMk cId="1579165927" sldId="416"/>
        </pc:sldMkLst>
        <pc:spChg chg="mod">
          <ac:chgData name="Fei Qi" userId="3a0329be-6602-4f64-938f-1fc3eca2c3af" providerId="ADAL" clId="{C5A5F9E2-0D3D-4293-8038-177E78763530}" dt="2024-02-21T00:13:34.764" v="1" actId="20577"/>
          <ac:spMkLst>
            <pc:docMk/>
            <pc:sldMk cId="1579165927" sldId="416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C5A5F9E2-0D3D-4293-8038-177E78763530}" dt="2024-02-21T00:17:21.333" v="158" actId="20577"/>
        <pc:sldMkLst>
          <pc:docMk/>
          <pc:sldMk cId="3854307250" sldId="426"/>
        </pc:sldMkLst>
        <pc:spChg chg="mod">
          <ac:chgData name="Fei Qi" userId="3a0329be-6602-4f64-938f-1fc3eca2c3af" providerId="ADAL" clId="{C5A5F9E2-0D3D-4293-8038-177E78763530}" dt="2024-02-21T00:17:21.333" v="158" actId="20577"/>
          <ac:spMkLst>
            <pc:docMk/>
            <pc:sldMk cId="3854307250" sldId="426"/>
            <ac:spMk id="9" creationId="{7B79891C-44AC-42CB-B666-2D8C18C8DBDF}"/>
          </ac:spMkLst>
        </pc:spChg>
        <pc:cxnChg chg="mod">
          <ac:chgData name="Fei Qi" userId="3a0329be-6602-4f64-938f-1fc3eca2c3af" providerId="ADAL" clId="{C5A5F9E2-0D3D-4293-8038-177E78763530}" dt="2024-02-21T00:16:48.090" v="121" actId="1038"/>
          <ac:cxnSpMkLst>
            <pc:docMk/>
            <pc:sldMk cId="3854307250" sldId="426"/>
            <ac:cxnSpMk id="25" creationId="{DA49D359-833E-64B6-9A37-5C05B64B5E63}"/>
          </ac:cxnSpMkLst>
        </pc:cxnChg>
      </pc:sldChg>
      <pc:sldChg chg="modSp mod">
        <pc:chgData name="Fei Qi" userId="3a0329be-6602-4f64-938f-1fc3eca2c3af" providerId="ADAL" clId="{C5A5F9E2-0D3D-4293-8038-177E78763530}" dt="2024-02-21T00:18:34.089" v="232" actId="20577"/>
        <pc:sldMkLst>
          <pc:docMk/>
          <pc:sldMk cId="211899783" sldId="427"/>
        </pc:sldMkLst>
        <pc:spChg chg="mod">
          <ac:chgData name="Fei Qi" userId="3a0329be-6602-4f64-938f-1fc3eca2c3af" providerId="ADAL" clId="{C5A5F9E2-0D3D-4293-8038-177E78763530}" dt="2024-02-21T00:18:34.089" v="232" actId="20577"/>
          <ac:spMkLst>
            <pc:docMk/>
            <pc:sldMk cId="211899783" sldId="427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79EC69DB-EDA9-4DD4-B94D-B9BEB4A26B1F}"/>
    <pc:docChg chg="modSld">
      <pc:chgData name="Fei Qi" userId="3a0329be-6602-4f64-938f-1fc3eca2c3af" providerId="ADAL" clId="{79EC69DB-EDA9-4DD4-B94D-B9BEB4A26B1F}" dt="2024-02-21T22:57:57.668" v="0" actId="20577"/>
      <pc:docMkLst>
        <pc:docMk/>
      </pc:docMkLst>
      <pc:sldChg chg="modSp">
        <pc:chgData name="Fei Qi" userId="3a0329be-6602-4f64-938f-1fc3eca2c3af" providerId="ADAL" clId="{79EC69DB-EDA9-4DD4-B94D-B9BEB4A26B1F}" dt="2024-02-21T22:57:57.668" v="0" actId="20577"/>
        <pc:sldMkLst>
          <pc:docMk/>
          <pc:sldMk cId="708844019" sldId="423"/>
        </pc:sldMkLst>
        <pc:spChg chg="mod">
          <ac:chgData name="Fei Qi" userId="3a0329be-6602-4f64-938f-1fc3eca2c3af" providerId="ADAL" clId="{79EC69DB-EDA9-4DD4-B94D-B9BEB4A26B1F}" dt="2024-02-21T22:57:57.668" v="0" actId="20577"/>
          <ac:spMkLst>
            <pc:docMk/>
            <pc:sldMk cId="708844019" sldId="423"/>
            <ac:spMk id="9" creationId="{7B79891C-44AC-42CB-B666-2D8C18C8DB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6747-B30A-475E-9317-E944B667F70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55440-FD22-42C6-80DD-E85F9E6A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7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pn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numbers – multiplication revisited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39008"/>
                <a:ext cx="8372473" cy="35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two complex numbers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multiplying these two complex numbers ends up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Geometrically, this means that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amplitude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the product is the product of amplitudes, and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phase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the product is the sum of the phases.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2. 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39008"/>
                <a:ext cx="8372473" cy="3593548"/>
              </a:xfrm>
              <a:prstGeom prst="rect">
                <a:avLst/>
              </a:prstGeom>
              <a:blipFill>
                <a:blip r:embed="rId3"/>
                <a:stretch>
                  <a:fillRect l="-1165" t="-1356" b="-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3F1B15-408C-D768-87FB-B28004810F52}"/>
              </a:ext>
            </a:extLst>
          </p:cNvPr>
          <p:cNvCxnSpPr>
            <a:cxnSpLocks/>
          </p:cNvCxnSpPr>
          <p:nvPr/>
        </p:nvCxnSpPr>
        <p:spPr>
          <a:xfrm>
            <a:off x="467004" y="6439218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0AC0B6-9B41-2704-7896-856B0E5C075C}"/>
              </a:ext>
            </a:extLst>
          </p:cNvPr>
          <p:cNvCxnSpPr>
            <a:cxnSpLocks/>
          </p:cNvCxnSpPr>
          <p:nvPr/>
        </p:nvCxnSpPr>
        <p:spPr>
          <a:xfrm flipV="1">
            <a:off x="1088760" y="4998572"/>
            <a:ext cx="0" cy="1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7BBD22-A1A4-41B7-BD24-58A466F02BDB}"/>
              </a:ext>
            </a:extLst>
          </p:cNvPr>
          <p:cNvSpPr txBox="1"/>
          <p:nvPr/>
        </p:nvSpPr>
        <p:spPr>
          <a:xfrm>
            <a:off x="2612705" y="6451603"/>
            <a:ext cx="108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C57E1-BC34-EBF3-6A3B-CB6E3D8E64BA}"/>
              </a:ext>
            </a:extLst>
          </p:cNvPr>
          <p:cNvSpPr txBox="1"/>
          <p:nvPr/>
        </p:nvSpPr>
        <p:spPr>
          <a:xfrm>
            <a:off x="1088760" y="4879626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58013-D80E-3C90-7234-8E8174EFE5AD}"/>
                  </a:ext>
                </a:extLst>
              </p:cNvPr>
              <p:cNvSpPr txBox="1"/>
              <p:nvPr/>
            </p:nvSpPr>
            <p:spPr>
              <a:xfrm>
                <a:off x="1681015" y="6488668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D58013-D80E-3C90-7234-8E8174EFE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15" y="6488668"/>
                <a:ext cx="7698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E6229-55D5-BE79-2E0D-E34E336034E2}"/>
              </a:ext>
            </a:extLst>
          </p:cNvPr>
          <p:cNvCxnSpPr>
            <a:cxnSpLocks/>
          </p:cNvCxnSpPr>
          <p:nvPr/>
        </p:nvCxnSpPr>
        <p:spPr>
          <a:xfrm flipV="1">
            <a:off x="2065942" y="5563635"/>
            <a:ext cx="0" cy="875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39D8C-7F2D-D79F-EB21-A012C7064875}"/>
              </a:ext>
            </a:extLst>
          </p:cNvPr>
          <p:cNvCxnSpPr>
            <a:cxnSpLocks/>
          </p:cNvCxnSpPr>
          <p:nvPr/>
        </p:nvCxnSpPr>
        <p:spPr>
          <a:xfrm>
            <a:off x="1097553" y="5563828"/>
            <a:ext cx="9771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7ED123-7FAB-C491-0659-22C8C5357B6C}"/>
              </a:ext>
            </a:extLst>
          </p:cNvPr>
          <p:cNvCxnSpPr>
            <a:cxnSpLocks/>
          </p:cNvCxnSpPr>
          <p:nvPr/>
        </p:nvCxnSpPr>
        <p:spPr>
          <a:xfrm flipV="1">
            <a:off x="1109971" y="5572427"/>
            <a:ext cx="965014" cy="86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8A112E-30A3-A9F8-5226-09249AD39465}"/>
                  </a:ext>
                </a:extLst>
              </p:cNvPr>
              <p:cNvSpPr txBox="1"/>
              <p:nvPr/>
            </p:nvSpPr>
            <p:spPr>
              <a:xfrm>
                <a:off x="451353" y="5358569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8A112E-30A3-A9F8-5226-09249AD39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3" y="5358569"/>
                <a:ext cx="7698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55039B-B5AD-71AF-D2B7-CA710B5FC5F8}"/>
                  </a:ext>
                </a:extLst>
              </p:cNvPr>
              <p:cNvSpPr txBox="1"/>
              <p:nvPr/>
            </p:nvSpPr>
            <p:spPr>
              <a:xfrm>
                <a:off x="1248910" y="6104133"/>
                <a:ext cx="465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55039B-B5AD-71AF-D2B7-CA710B5F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910" y="6104133"/>
                <a:ext cx="465992" cy="369332"/>
              </a:xfrm>
              <a:prstGeom prst="rect">
                <a:avLst/>
              </a:prstGeom>
              <a:blipFill>
                <a:blip r:embed="rId6"/>
                <a:stretch>
                  <a:fillRect l="-40789" t="-116393" r="-100000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B85155-9116-64C5-E4BA-C49ED4F3801E}"/>
                  </a:ext>
                </a:extLst>
              </p:cNvPr>
              <p:cNvSpPr txBox="1"/>
              <p:nvPr/>
            </p:nvSpPr>
            <p:spPr>
              <a:xfrm>
                <a:off x="939524" y="5603464"/>
                <a:ext cx="89242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B85155-9116-64C5-E4BA-C49ED4F3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24" y="5603464"/>
                <a:ext cx="892420" cy="40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F46D4C-3325-3FA9-A4D3-D32276A24CFD}"/>
              </a:ext>
            </a:extLst>
          </p:cNvPr>
          <p:cNvCxnSpPr>
            <a:cxnSpLocks/>
          </p:cNvCxnSpPr>
          <p:nvPr/>
        </p:nvCxnSpPr>
        <p:spPr>
          <a:xfrm>
            <a:off x="3166242" y="6414737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B3ACED-C5C7-C795-5133-54782367B055}"/>
              </a:ext>
            </a:extLst>
          </p:cNvPr>
          <p:cNvCxnSpPr>
            <a:cxnSpLocks/>
          </p:cNvCxnSpPr>
          <p:nvPr/>
        </p:nvCxnSpPr>
        <p:spPr>
          <a:xfrm flipV="1">
            <a:off x="4763944" y="4983374"/>
            <a:ext cx="0" cy="1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C7A852-1E98-D646-71C6-A14F8191CB9E}"/>
              </a:ext>
            </a:extLst>
          </p:cNvPr>
          <p:cNvSpPr txBox="1"/>
          <p:nvPr/>
        </p:nvSpPr>
        <p:spPr>
          <a:xfrm>
            <a:off x="3638529" y="4855145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C12F05-5B35-6E57-0EC5-E519CAAEE02E}"/>
                  </a:ext>
                </a:extLst>
              </p:cNvPr>
              <p:cNvSpPr txBox="1"/>
              <p:nvPr/>
            </p:nvSpPr>
            <p:spPr>
              <a:xfrm>
                <a:off x="4503346" y="5356356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C12F05-5B35-6E57-0EC5-E519CAAEE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46" y="5356356"/>
                <a:ext cx="7698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62B099-9E1D-F3B8-F4FE-3FBC76A6C121}"/>
              </a:ext>
            </a:extLst>
          </p:cNvPr>
          <p:cNvCxnSpPr>
            <a:cxnSpLocks/>
          </p:cNvCxnSpPr>
          <p:nvPr/>
        </p:nvCxnSpPr>
        <p:spPr>
          <a:xfrm flipV="1">
            <a:off x="3789234" y="5539154"/>
            <a:ext cx="0" cy="875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9207D8-EFF7-3EF4-A036-4DDF5AA60EAF}"/>
              </a:ext>
            </a:extLst>
          </p:cNvPr>
          <p:cNvCxnSpPr>
            <a:cxnSpLocks/>
          </p:cNvCxnSpPr>
          <p:nvPr/>
        </p:nvCxnSpPr>
        <p:spPr>
          <a:xfrm>
            <a:off x="3796791" y="5539347"/>
            <a:ext cx="9771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A8BEF2-FFAD-36CC-64DD-04F6135B66D5}"/>
              </a:ext>
            </a:extLst>
          </p:cNvPr>
          <p:cNvCxnSpPr>
            <a:cxnSpLocks/>
          </p:cNvCxnSpPr>
          <p:nvPr/>
        </p:nvCxnSpPr>
        <p:spPr>
          <a:xfrm>
            <a:off x="3798277" y="5539154"/>
            <a:ext cx="967154" cy="87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5D71D1-54CD-57B0-4FF9-F5B1DF64F81D}"/>
                  </a:ext>
                </a:extLst>
              </p:cNvPr>
              <p:cNvSpPr txBox="1"/>
              <p:nvPr/>
            </p:nvSpPr>
            <p:spPr>
              <a:xfrm>
                <a:off x="3396775" y="6427122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5D71D1-54CD-57B0-4FF9-F5B1DF64F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75" y="6427122"/>
                <a:ext cx="7698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E16205-28A5-04EF-5728-E6F116BAD0CD}"/>
                  </a:ext>
                </a:extLst>
              </p:cNvPr>
              <p:cNvSpPr txBox="1"/>
              <p:nvPr/>
            </p:nvSpPr>
            <p:spPr>
              <a:xfrm>
                <a:off x="4422932" y="5930183"/>
                <a:ext cx="826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E16205-28A5-04EF-5728-E6F116BAD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32" y="5930183"/>
                <a:ext cx="826076" cy="369332"/>
              </a:xfrm>
              <a:prstGeom prst="rect">
                <a:avLst/>
              </a:prstGeom>
              <a:blipFill>
                <a:blip r:embed="rId10"/>
                <a:stretch>
                  <a:fillRect t="-118333" r="-57037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4DD975-07EA-2C57-42AB-439F9CFC831C}"/>
                  </a:ext>
                </a:extLst>
              </p:cNvPr>
              <p:cNvSpPr txBox="1"/>
              <p:nvPr/>
            </p:nvSpPr>
            <p:spPr>
              <a:xfrm>
                <a:off x="3506877" y="5869129"/>
                <a:ext cx="89242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4DD975-07EA-2C57-42AB-439F9CFC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77" y="5869129"/>
                <a:ext cx="892420" cy="401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1DA62B-4336-2D3F-0C1A-90CC70BD02A5}"/>
              </a:ext>
            </a:extLst>
          </p:cNvPr>
          <p:cNvCxnSpPr>
            <a:cxnSpLocks/>
          </p:cNvCxnSpPr>
          <p:nvPr/>
        </p:nvCxnSpPr>
        <p:spPr>
          <a:xfrm>
            <a:off x="5917223" y="6414736"/>
            <a:ext cx="290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C82ECC-AB2E-C073-D63C-739751D8CD34}"/>
              </a:ext>
            </a:extLst>
          </p:cNvPr>
          <p:cNvCxnSpPr>
            <a:cxnSpLocks/>
          </p:cNvCxnSpPr>
          <p:nvPr/>
        </p:nvCxnSpPr>
        <p:spPr>
          <a:xfrm flipV="1">
            <a:off x="7955552" y="4983373"/>
            <a:ext cx="0" cy="1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0226DE-CA82-FC9C-4ED5-368F2B285023}"/>
              </a:ext>
            </a:extLst>
          </p:cNvPr>
          <p:cNvSpPr txBox="1"/>
          <p:nvPr/>
        </p:nvSpPr>
        <p:spPr>
          <a:xfrm>
            <a:off x="6830137" y="4855144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6BC018-9BDE-5737-0A64-D011DF8E311D}"/>
                  </a:ext>
                </a:extLst>
              </p:cNvPr>
              <p:cNvSpPr txBox="1"/>
              <p:nvPr/>
            </p:nvSpPr>
            <p:spPr>
              <a:xfrm>
                <a:off x="7694954" y="5356355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6BC018-9BDE-5737-0A64-D011DF8E3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54" y="5356355"/>
                <a:ext cx="76985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41653C-70CC-7B94-FCA6-2AD1C1147A61}"/>
              </a:ext>
            </a:extLst>
          </p:cNvPr>
          <p:cNvCxnSpPr>
            <a:cxnSpLocks/>
          </p:cNvCxnSpPr>
          <p:nvPr/>
        </p:nvCxnSpPr>
        <p:spPr>
          <a:xfrm>
            <a:off x="5969977" y="6420144"/>
            <a:ext cx="1969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1320B6-32BD-EE6F-CAF7-085ED2D03373}"/>
                  </a:ext>
                </a:extLst>
              </p:cNvPr>
              <p:cNvSpPr txBox="1"/>
              <p:nvPr/>
            </p:nvSpPr>
            <p:spPr>
              <a:xfrm>
                <a:off x="5603645" y="6391952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1320B6-32BD-EE6F-CAF7-085ED2D03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645" y="6391952"/>
                <a:ext cx="76985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4FCDAB-F363-ACB0-AE9B-4E5A3A651D1D}"/>
                  </a:ext>
                </a:extLst>
              </p:cNvPr>
              <p:cNvSpPr txBox="1"/>
              <p:nvPr/>
            </p:nvSpPr>
            <p:spPr>
              <a:xfrm>
                <a:off x="7526617" y="6044482"/>
                <a:ext cx="826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4FCDAB-F363-ACB0-AE9B-4E5A3A65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7" y="6044482"/>
                <a:ext cx="82607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89C3225-20FA-2C63-235A-32CC5AD42786}"/>
              </a:ext>
            </a:extLst>
          </p:cNvPr>
          <p:cNvSpPr txBox="1"/>
          <p:nvPr/>
        </p:nvSpPr>
        <p:spPr>
          <a:xfrm>
            <a:off x="5095066" y="6419364"/>
            <a:ext cx="108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092A06-FC5E-793C-93AF-4940F978B1BA}"/>
              </a:ext>
            </a:extLst>
          </p:cNvPr>
          <p:cNvSpPr txBox="1"/>
          <p:nvPr/>
        </p:nvSpPr>
        <p:spPr>
          <a:xfrm>
            <a:off x="8421490" y="6413503"/>
            <a:ext cx="108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88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numbers – powers and roots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39008"/>
                <a:ext cx="8372473" cy="541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square the complex number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using the previous description of multiplications, 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⋅2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for an integer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b="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power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simply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roots, on the other hand, is more complicated.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root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different candidates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While the amplitude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unique, the phase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unique.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Indeed,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means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=0,±1,±2, …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39008"/>
                <a:ext cx="8372473" cy="5415329"/>
              </a:xfrm>
              <a:prstGeom prst="rect">
                <a:avLst/>
              </a:prstGeom>
              <a:blipFill>
                <a:blip r:embed="rId3"/>
                <a:stretch>
                  <a:fillRect l="-1165" t="-901" r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78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numbers – powers and roots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39008"/>
                <a:ext cx="8372473" cy="4806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roots, on the other hand, is more complicated.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root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different candidates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While the amplitude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unique, the phase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unique.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Indeed,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means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=0,±1,±2, …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is to say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=0,±1,±2,…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Correspondingly,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1, …,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−1,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ra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ra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…,</m:t>
                      </m:r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ra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candidates of roots for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rad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39008"/>
                <a:ext cx="8372473" cy="4806252"/>
              </a:xfrm>
              <a:prstGeom prst="rect">
                <a:avLst/>
              </a:prstGeom>
              <a:blipFill>
                <a:blip r:embed="rId3"/>
                <a:stretch>
                  <a:fillRect l="-1165" t="-1015" r="-146" b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511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numbers – powers and roots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39008"/>
                <a:ext cx="8372473" cy="4857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roots, on the other hand, is more complicated.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root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different candidates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1, …,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−1,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ra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ra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…,</m:t>
                      </m:r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ra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candidates of roots for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(0+2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b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                         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=1                   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39008"/>
                <a:ext cx="8372473" cy="4857035"/>
              </a:xfrm>
              <a:prstGeom prst="rect">
                <a:avLst/>
              </a:prstGeom>
              <a:blipFill>
                <a:blip r:embed="rId3"/>
                <a:stretch>
                  <a:fillRect l="-1165" t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7C3FC53-A0DA-C46D-3594-DAF063F73AA7}"/>
              </a:ext>
            </a:extLst>
          </p:cNvPr>
          <p:cNvCxnSpPr>
            <a:cxnSpLocks/>
          </p:cNvCxnSpPr>
          <p:nvPr/>
        </p:nvCxnSpPr>
        <p:spPr>
          <a:xfrm>
            <a:off x="5847897" y="5181918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D97ABE-4C27-2F91-9A32-E59E6EAB9672}"/>
              </a:ext>
            </a:extLst>
          </p:cNvPr>
          <p:cNvCxnSpPr>
            <a:cxnSpLocks/>
          </p:cNvCxnSpPr>
          <p:nvPr/>
        </p:nvCxnSpPr>
        <p:spPr>
          <a:xfrm flipV="1">
            <a:off x="7041152" y="3877408"/>
            <a:ext cx="0" cy="230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D26B74-EF5D-FA62-FFD6-F8D56B77DD57}"/>
              </a:ext>
            </a:extLst>
          </p:cNvPr>
          <p:cNvSpPr txBox="1"/>
          <p:nvPr/>
        </p:nvSpPr>
        <p:spPr>
          <a:xfrm>
            <a:off x="7243376" y="3631118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45F350-C10E-1B10-9260-6A81805FCFFE}"/>
                  </a:ext>
                </a:extLst>
              </p:cNvPr>
              <p:cNvSpPr txBox="1"/>
              <p:nvPr/>
            </p:nvSpPr>
            <p:spPr>
              <a:xfrm>
                <a:off x="7563069" y="5161030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45F350-C10E-1B10-9260-6A81805FC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69" y="5161030"/>
                <a:ext cx="7698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8BD0A9-E61E-148C-1BAD-3C14E94EDDA5}"/>
                  </a:ext>
                </a:extLst>
              </p:cNvPr>
              <p:cNvSpPr txBox="1"/>
              <p:nvPr/>
            </p:nvSpPr>
            <p:spPr>
              <a:xfrm>
                <a:off x="5884999" y="3934215"/>
                <a:ext cx="769853" cy="495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8BD0A9-E61E-148C-1BAD-3C14E94ED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999" y="3934215"/>
                <a:ext cx="769853" cy="495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C48A3E-E3C5-0F42-BA30-883A10D05FDF}"/>
              </a:ext>
            </a:extLst>
          </p:cNvPr>
          <p:cNvCxnSpPr>
            <a:cxnSpLocks/>
          </p:cNvCxnSpPr>
          <p:nvPr/>
        </p:nvCxnSpPr>
        <p:spPr>
          <a:xfrm flipV="1">
            <a:off x="6497265" y="4360985"/>
            <a:ext cx="0" cy="16881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D74B83-EB9A-5339-EA0F-C23C5B487A9A}"/>
              </a:ext>
            </a:extLst>
          </p:cNvPr>
          <p:cNvCxnSpPr>
            <a:cxnSpLocks/>
          </p:cNvCxnSpPr>
          <p:nvPr/>
        </p:nvCxnSpPr>
        <p:spPr>
          <a:xfrm>
            <a:off x="6479931" y="4359282"/>
            <a:ext cx="56270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E8D705-2305-79E5-7FEA-23365498E888}"/>
              </a:ext>
            </a:extLst>
          </p:cNvPr>
          <p:cNvCxnSpPr>
            <a:cxnSpLocks/>
          </p:cNvCxnSpPr>
          <p:nvPr/>
        </p:nvCxnSpPr>
        <p:spPr>
          <a:xfrm>
            <a:off x="6500446" y="6041544"/>
            <a:ext cx="56270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0D80F-6F69-0490-BF9B-4612E8F14BAE}"/>
              </a:ext>
            </a:extLst>
          </p:cNvPr>
          <p:cNvCxnSpPr>
            <a:cxnSpLocks/>
          </p:cNvCxnSpPr>
          <p:nvPr/>
        </p:nvCxnSpPr>
        <p:spPr>
          <a:xfrm>
            <a:off x="6506308" y="4378569"/>
            <a:ext cx="545123" cy="810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49D359-833E-64B6-9A37-5C05B64B5E63}"/>
              </a:ext>
            </a:extLst>
          </p:cNvPr>
          <p:cNvCxnSpPr>
            <a:cxnSpLocks/>
          </p:cNvCxnSpPr>
          <p:nvPr/>
        </p:nvCxnSpPr>
        <p:spPr>
          <a:xfrm flipV="1">
            <a:off x="6523892" y="5161085"/>
            <a:ext cx="518746" cy="87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70199-777D-D041-C514-9038F228D1D2}"/>
              </a:ext>
            </a:extLst>
          </p:cNvPr>
          <p:cNvCxnSpPr>
            <a:cxnSpLocks/>
          </p:cNvCxnSpPr>
          <p:nvPr/>
        </p:nvCxnSpPr>
        <p:spPr>
          <a:xfrm flipH="1">
            <a:off x="7042638" y="5178669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D0BFA8-0736-6A9D-A919-2B44F2E11303}"/>
                  </a:ext>
                </a:extLst>
              </p:cNvPr>
              <p:cNvSpPr txBox="1"/>
              <p:nvPr/>
            </p:nvSpPr>
            <p:spPr>
              <a:xfrm>
                <a:off x="6858401" y="4734430"/>
                <a:ext cx="826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D0BFA8-0736-6A9D-A919-2B44F2E1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01" y="4734430"/>
                <a:ext cx="826076" cy="369332"/>
              </a:xfrm>
              <a:prstGeom prst="rect">
                <a:avLst/>
              </a:prstGeom>
              <a:blipFill>
                <a:blip r:embed="rId6"/>
                <a:stretch>
                  <a:fillRect t="-118333" r="-5661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2CA0DD-EC5D-06EA-FF9A-4D458BF801F1}"/>
                  </a:ext>
                </a:extLst>
              </p:cNvPr>
              <p:cNvSpPr txBox="1"/>
              <p:nvPr/>
            </p:nvSpPr>
            <p:spPr>
              <a:xfrm>
                <a:off x="6140363" y="5194561"/>
                <a:ext cx="826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2CA0DD-EC5D-06EA-FF9A-4D458BF80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63" y="5194561"/>
                <a:ext cx="826076" cy="369332"/>
              </a:xfrm>
              <a:prstGeom prst="rect">
                <a:avLst/>
              </a:prstGeom>
              <a:blipFill>
                <a:blip r:embed="rId7"/>
                <a:stretch>
                  <a:fillRect t="-116393" r="-56618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430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numbers – powers and roots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39008"/>
                <a:ext cx="8372473" cy="4893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roots, on the other hand, is more complicated.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root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different candidates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1, …,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−1,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ra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ra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…,</m:t>
                      </m:r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ra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candidates of roots for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−4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1/4</m:t>
                        </m:r>
                      </m:sup>
                    </m:sSup>
                  </m:oMath>
                </a14:m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                           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may possibly be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,−1+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,−1−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,1−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39008"/>
                <a:ext cx="8372473" cy="4893904"/>
              </a:xfrm>
              <a:prstGeom prst="rect">
                <a:avLst/>
              </a:prstGeom>
              <a:blipFill>
                <a:blip r:embed="rId3"/>
                <a:stretch>
                  <a:fillRect l="-1165" t="-996" b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7C3FC53-A0DA-C46D-3594-DAF063F73AA7}"/>
              </a:ext>
            </a:extLst>
          </p:cNvPr>
          <p:cNvCxnSpPr>
            <a:cxnSpLocks/>
          </p:cNvCxnSpPr>
          <p:nvPr/>
        </p:nvCxnSpPr>
        <p:spPr>
          <a:xfrm>
            <a:off x="5847897" y="5181918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D97ABE-4C27-2F91-9A32-E59E6EAB9672}"/>
              </a:ext>
            </a:extLst>
          </p:cNvPr>
          <p:cNvCxnSpPr>
            <a:cxnSpLocks/>
          </p:cNvCxnSpPr>
          <p:nvPr/>
        </p:nvCxnSpPr>
        <p:spPr>
          <a:xfrm flipV="1">
            <a:off x="7041152" y="3877408"/>
            <a:ext cx="0" cy="230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D26B74-EF5D-FA62-FFD6-F8D56B77DD57}"/>
              </a:ext>
            </a:extLst>
          </p:cNvPr>
          <p:cNvSpPr txBox="1"/>
          <p:nvPr/>
        </p:nvSpPr>
        <p:spPr>
          <a:xfrm>
            <a:off x="7243376" y="3631118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45F350-C10E-1B10-9260-6A81805FCFFE}"/>
                  </a:ext>
                </a:extLst>
              </p:cNvPr>
              <p:cNvSpPr txBox="1"/>
              <p:nvPr/>
            </p:nvSpPr>
            <p:spPr>
              <a:xfrm>
                <a:off x="7756500" y="5196199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45F350-C10E-1B10-9260-6A81805FC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00" y="5196199"/>
                <a:ext cx="7698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8BD0A9-E61E-148C-1BAD-3C14E94EDDA5}"/>
                  </a:ext>
                </a:extLst>
              </p:cNvPr>
              <p:cNvSpPr txBox="1"/>
              <p:nvPr/>
            </p:nvSpPr>
            <p:spPr>
              <a:xfrm>
                <a:off x="6060845" y="3538561"/>
                <a:ext cx="769853" cy="495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8BD0A9-E61E-148C-1BAD-3C14E94ED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845" y="3538561"/>
                <a:ext cx="769853" cy="495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B6C8D5-F702-0ED2-DEAF-2BF351772767}"/>
              </a:ext>
            </a:extLst>
          </p:cNvPr>
          <p:cNvCxnSpPr>
            <a:cxnSpLocks/>
          </p:cNvCxnSpPr>
          <p:nvPr/>
        </p:nvCxnSpPr>
        <p:spPr>
          <a:xfrm flipV="1">
            <a:off x="8000750" y="4306335"/>
            <a:ext cx="0" cy="875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27DBB4-5C9A-4019-F731-A0BD35533E7C}"/>
              </a:ext>
            </a:extLst>
          </p:cNvPr>
          <p:cNvCxnSpPr>
            <a:cxnSpLocks/>
          </p:cNvCxnSpPr>
          <p:nvPr/>
        </p:nvCxnSpPr>
        <p:spPr>
          <a:xfrm>
            <a:off x="7032361" y="4306528"/>
            <a:ext cx="9771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E5D4D0-F862-DEEB-A490-3C3469346304}"/>
              </a:ext>
            </a:extLst>
          </p:cNvPr>
          <p:cNvCxnSpPr>
            <a:cxnSpLocks/>
          </p:cNvCxnSpPr>
          <p:nvPr/>
        </p:nvCxnSpPr>
        <p:spPr>
          <a:xfrm flipV="1">
            <a:off x="7044779" y="4315127"/>
            <a:ext cx="965014" cy="86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3D5F61-DA20-C1A0-961C-96A0F10F2C19}"/>
              </a:ext>
            </a:extLst>
          </p:cNvPr>
          <p:cNvCxnSpPr>
            <a:cxnSpLocks/>
          </p:cNvCxnSpPr>
          <p:nvPr/>
        </p:nvCxnSpPr>
        <p:spPr>
          <a:xfrm flipV="1">
            <a:off x="6075233" y="4308231"/>
            <a:ext cx="0" cy="875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D08CB-3F0E-DB13-B12F-3B3305888A8C}"/>
              </a:ext>
            </a:extLst>
          </p:cNvPr>
          <p:cNvCxnSpPr>
            <a:cxnSpLocks/>
          </p:cNvCxnSpPr>
          <p:nvPr/>
        </p:nvCxnSpPr>
        <p:spPr>
          <a:xfrm>
            <a:off x="6082790" y="4308424"/>
            <a:ext cx="9771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4175A8-4254-53B1-44FE-FFA0A4F55A13}"/>
              </a:ext>
            </a:extLst>
          </p:cNvPr>
          <p:cNvCxnSpPr>
            <a:cxnSpLocks/>
          </p:cNvCxnSpPr>
          <p:nvPr/>
        </p:nvCxnSpPr>
        <p:spPr>
          <a:xfrm>
            <a:off x="6084276" y="4308231"/>
            <a:ext cx="967154" cy="87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1AA00E-34BC-35CB-3565-6E4042B77DEF}"/>
              </a:ext>
            </a:extLst>
          </p:cNvPr>
          <p:cNvCxnSpPr>
            <a:cxnSpLocks/>
          </p:cNvCxnSpPr>
          <p:nvPr/>
        </p:nvCxnSpPr>
        <p:spPr>
          <a:xfrm flipV="1">
            <a:off x="6078164" y="5194357"/>
            <a:ext cx="0" cy="875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BCAA6B-F7EA-5BF9-4659-26E2F0C20B6E}"/>
              </a:ext>
            </a:extLst>
          </p:cNvPr>
          <p:cNvCxnSpPr>
            <a:cxnSpLocks/>
          </p:cNvCxnSpPr>
          <p:nvPr/>
        </p:nvCxnSpPr>
        <p:spPr>
          <a:xfrm>
            <a:off x="6068138" y="6064988"/>
            <a:ext cx="9771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C22207-17D4-9A22-3EE9-97F247B95E0B}"/>
              </a:ext>
            </a:extLst>
          </p:cNvPr>
          <p:cNvCxnSpPr>
            <a:cxnSpLocks/>
          </p:cNvCxnSpPr>
          <p:nvPr/>
        </p:nvCxnSpPr>
        <p:spPr>
          <a:xfrm flipV="1">
            <a:off x="6084277" y="5187461"/>
            <a:ext cx="949569" cy="879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F8E399-7A84-A92F-052F-5DA15A1C4284}"/>
              </a:ext>
            </a:extLst>
          </p:cNvPr>
          <p:cNvCxnSpPr>
            <a:cxnSpLocks/>
          </p:cNvCxnSpPr>
          <p:nvPr/>
        </p:nvCxnSpPr>
        <p:spPr>
          <a:xfrm flipV="1">
            <a:off x="8003681" y="5194358"/>
            <a:ext cx="0" cy="875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528DDD-8E64-4F24-6569-EB1C0BE1798A}"/>
              </a:ext>
            </a:extLst>
          </p:cNvPr>
          <p:cNvCxnSpPr>
            <a:cxnSpLocks/>
          </p:cNvCxnSpPr>
          <p:nvPr/>
        </p:nvCxnSpPr>
        <p:spPr>
          <a:xfrm>
            <a:off x="7035292" y="6064989"/>
            <a:ext cx="9771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2EC79B-9B07-44D1-1CDC-F0F4F69AA16A}"/>
              </a:ext>
            </a:extLst>
          </p:cNvPr>
          <p:cNvCxnSpPr>
            <a:cxnSpLocks/>
          </p:cNvCxnSpPr>
          <p:nvPr/>
        </p:nvCxnSpPr>
        <p:spPr>
          <a:xfrm>
            <a:off x="7025054" y="5161086"/>
            <a:ext cx="975946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9EC3CD-D537-5DAE-F61A-348852B79FB6}"/>
                  </a:ext>
                </a:extLst>
              </p:cNvPr>
              <p:cNvSpPr txBox="1"/>
              <p:nvPr/>
            </p:nvSpPr>
            <p:spPr>
              <a:xfrm>
                <a:off x="6528508" y="3985792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9EC3CD-D537-5DAE-F61A-348852B79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508" y="3985792"/>
                <a:ext cx="7698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BEE616-D26B-C400-5B37-119F1FA2B88C}"/>
                  </a:ext>
                </a:extLst>
              </p:cNvPr>
              <p:cNvSpPr txBox="1"/>
              <p:nvPr/>
            </p:nvSpPr>
            <p:spPr>
              <a:xfrm>
                <a:off x="5502739" y="5166892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BEE616-D26B-C400-5B37-119F1FA2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739" y="5166892"/>
                <a:ext cx="7698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298C27-F0C9-130A-DA75-9101172E60F0}"/>
                  </a:ext>
                </a:extLst>
              </p:cNvPr>
              <p:cNvSpPr txBox="1"/>
              <p:nvPr/>
            </p:nvSpPr>
            <p:spPr>
              <a:xfrm>
                <a:off x="6420070" y="6049054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298C27-F0C9-130A-DA75-9101172E6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070" y="6049054"/>
                <a:ext cx="7698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8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Initial Value Problems &amp; Long-term behaviors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3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−6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solution and determine the long-term behavior.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−6=0⇒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2±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From the initial values: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Solve the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−5−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−5−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second term approaches zero. The solution is dominated by the first term, which approaches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−∞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36855"/>
              </a:xfrm>
              <a:prstGeom prst="rect">
                <a:avLst/>
              </a:prstGeom>
              <a:blipFill>
                <a:blip r:embed="rId3"/>
                <a:stretch>
                  <a:fillRect l="-1199" t="-950" b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9278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Initial Value Problems &amp; Long-term behaviors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7" y="1439008"/>
                <a:ext cx="8214212" cy="537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Determine the critical value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where the long-term behavior changes.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6=0⇒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From the initial values: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=1⇒2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−1,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=1−2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1−2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solution is dominated by the second term.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1−2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&gt;0⇒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=+∞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1−2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0⇒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long-term behavior changes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1−2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7" y="1439008"/>
                <a:ext cx="8214212" cy="5374356"/>
              </a:xfrm>
              <a:prstGeom prst="rect">
                <a:avLst/>
              </a:prstGeom>
              <a:blipFill>
                <a:blip r:embed="rId3"/>
                <a:stretch>
                  <a:fillRect l="-1188" t="-907" r="-5122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7916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numbers - form and multiplication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7" y="1439008"/>
                <a:ext cx="8214212" cy="492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complex number is of the form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real numbers,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calle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 the real part,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called the imaginary part.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Multiplication: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𝑏𝑖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𝑎𝑐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𝑏𝑐𝑖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𝑎𝑑𝑖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𝑏𝑑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𝑎𝑐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𝑏𝑑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𝑎𝑑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=2+1+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−1=−1+3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7" y="1439008"/>
                <a:ext cx="8214212" cy="4929619"/>
              </a:xfrm>
              <a:prstGeom prst="rect">
                <a:avLst/>
              </a:prstGeom>
              <a:blipFill>
                <a:blip r:embed="rId3"/>
                <a:stretch>
                  <a:fillRect l="-1188" t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9314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numbers - geometric interpretation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7" y="1439008"/>
                <a:ext cx="821421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complex number may be identified with a point in the two-dimensional plane, called the complex plane. 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		  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Real part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-coordinate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   Imaginary part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-coordinate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(1,2)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altLang="zh-CN" sz="240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(−4,−2)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7" y="1439008"/>
                <a:ext cx="8214212" cy="3416320"/>
              </a:xfrm>
              <a:prstGeom prst="rect">
                <a:avLst/>
              </a:prstGeom>
              <a:blipFill>
                <a:blip r:embed="rId3"/>
                <a:stretch>
                  <a:fillRect l="-1188" t="-1429" b="-3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F00B07-12CC-43AB-897B-A0C0D70B4123}"/>
              </a:ext>
            </a:extLst>
          </p:cNvPr>
          <p:cNvCxnSpPr>
            <a:cxnSpLocks/>
          </p:cNvCxnSpPr>
          <p:nvPr/>
        </p:nvCxnSpPr>
        <p:spPr>
          <a:xfrm>
            <a:off x="6198577" y="3613638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AF7214-A119-0160-1537-069AAE0EE002}"/>
              </a:ext>
            </a:extLst>
          </p:cNvPr>
          <p:cNvCxnSpPr>
            <a:cxnSpLocks/>
          </p:cNvCxnSpPr>
          <p:nvPr/>
        </p:nvCxnSpPr>
        <p:spPr>
          <a:xfrm flipV="1">
            <a:off x="6409593" y="2189284"/>
            <a:ext cx="0" cy="1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BEBB12-034F-CD8A-4098-0ED153AE6DD7}"/>
              </a:ext>
            </a:extLst>
          </p:cNvPr>
          <p:cNvCxnSpPr/>
          <p:nvPr/>
        </p:nvCxnSpPr>
        <p:spPr>
          <a:xfrm flipV="1">
            <a:off x="7288823" y="3033346"/>
            <a:ext cx="0" cy="580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98DB4-AC66-01B0-2E72-A89AC926D569}"/>
              </a:ext>
            </a:extLst>
          </p:cNvPr>
          <p:cNvCxnSpPr>
            <a:cxnSpLocks/>
          </p:cNvCxnSpPr>
          <p:nvPr/>
        </p:nvCxnSpPr>
        <p:spPr>
          <a:xfrm>
            <a:off x="6409593" y="3036277"/>
            <a:ext cx="8792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CCF793-458B-FF6D-303C-A07946F4D3E3}"/>
                  </a:ext>
                </a:extLst>
              </p:cNvPr>
              <p:cNvSpPr txBox="1"/>
              <p:nvPr/>
            </p:nvSpPr>
            <p:spPr>
              <a:xfrm>
                <a:off x="7055827" y="3552998"/>
                <a:ext cx="465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CCF793-458B-FF6D-303C-A07946F4D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827" y="3552998"/>
                <a:ext cx="4659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B6EA2E-CAD7-E13E-22F1-0C35D5C441DA}"/>
                  </a:ext>
                </a:extLst>
              </p:cNvPr>
              <p:cNvSpPr txBox="1"/>
              <p:nvPr/>
            </p:nvSpPr>
            <p:spPr>
              <a:xfrm>
                <a:off x="6056434" y="2855581"/>
                <a:ext cx="465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B6EA2E-CAD7-E13E-22F1-0C35D5C44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34" y="2855581"/>
                <a:ext cx="4659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50F8E5-A149-B5A0-92E9-3B71D8C75B12}"/>
                  </a:ext>
                </a:extLst>
              </p:cNvPr>
              <p:cNvSpPr txBox="1"/>
              <p:nvPr/>
            </p:nvSpPr>
            <p:spPr>
              <a:xfrm>
                <a:off x="7196504" y="2770960"/>
                <a:ext cx="892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50F8E5-A149-B5A0-92E9-3B71D8C7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504" y="2770960"/>
                <a:ext cx="8924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A14E71F-E9AD-CAD8-866F-1990C77254DF}"/>
              </a:ext>
            </a:extLst>
          </p:cNvPr>
          <p:cNvSpPr txBox="1"/>
          <p:nvPr/>
        </p:nvSpPr>
        <p:spPr>
          <a:xfrm>
            <a:off x="8343900" y="3244334"/>
            <a:ext cx="108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C304F3-EED5-D310-1DFB-75E1600C9407}"/>
              </a:ext>
            </a:extLst>
          </p:cNvPr>
          <p:cNvSpPr txBox="1"/>
          <p:nvPr/>
        </p:nvSpPr>
        <p:spPr>
          <a:xfrm>
            <a:off x="6457948" y="2010609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C6DD00-19CE-48E6-5376-A39EAA482126}"/>
              </a:ext>
            </a:extLst>
          </p:cNvPr>
          <p:cNvCxnSpPr>
            <a:cxnSpLocks/>
          </p:cNvCxnSpPr>
          <p:nvPr/>
        </p:nvCxnSpPr>
        <p:spPr>
          <a:xfrm>
            <a:off x="2047144" y="6369019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827138-4DA4-2654-8EEA-1841DDDA8AFE}"/>
              </a:ext>
            </a:extLst>
          </p:cNvPr>
          <p:cNvCxnSpPr>
            <a:cxnSpLocks/>
          </p:cNvCxnSpPr>
          <p:nvPr/>
        </p:nvCxnSpPr>
        <p:spPr>
          <a:xfrm flipV="1">
            <a:off x="2258160" y="4944665"/>
            <a:ext cx="0" cy="1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D5A448-F60F-BF9D-3746-2E38F0DF7F7E}"/>
              </a:ext>
            </a:extLst>
          </p:cNvPr>
          <p:cNvCxnSpPr>
            <a:cxnSpLocks/>
          </p:cNvCxnSpPr>
          <p:nvPr/>
        </p:nvCxnSpPr>
        <p:spPr>
          <a:xfrm flipV="1">
            <a:off x="2697775" y="5488699"/>
            <a:ext cx="0" cy="8832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A323B8-ACC8-D220-DAFC-AD6A74213C5B}"/>
              </a:ext>
            </a:extLst>
          </p:cNvPr>
          <p:cNvCxnSpPr>
            <a:cxnSpLocks/>
          </p:cNvCxnSpPr>
          <p:nvPr/>
        </p:nvCxnSpPr>
        <p:spPr>
          <a:xfrm>
            <a:off x="2262556" y="5488699"/>
            <a:ext cx="4352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09A2F-467C-896D-ED20-4095BB140BC6}"/>
                  </a:ext>
                </a:extLst>
              </p:cNvPr>
              <p:cNvSpPr txBox="1"/>
              <p:nvPr/>
            </p:nvSpPr>
            <p:spPr>
              <a:xfrm>
                <a:off x="2480165" y="6315780"/>
                <a:ext cx="465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09A2F-467C-896D-ED20-4095BB14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165" y="6315780"/>
                <a:ext cx="4659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E532E6-FFE8-E636-A5F1-71074B49315C}"/>
                  </a:ext>
                </a:extLst>
              </p:cNvPr>
              <p:cNvSpPr txBox="1"/>
              <p:nvPr/>
            </p:nvSpPr>
            <p:spPr>
              <a:xfrm>
                <a:off x="2667734" y="5271867"/>
                <a:ext cx="892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1+2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E532E6-FFE8-E636-A5F1-71074B493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34" y="5271867"/>
                <a:ext cx="8924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978488A-FA16-BF8D-5C1C-FD95029EE2B3}"/>
              </a:ext>
            </a:extLst>
          </p:cNvPr>
          <p:cNvSpPr txBox="1"/>
          <p:nvPr/>
        </p:nvSpPr>
        <p:spPr>
          <a:xfrm>
            <a:off x="4130921" y="5935599"/>
            <a:ext cx="108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9CF3DC-83EC-1EBF-D113-15FD60793E0E}"/>
              </a:ext>
            </a:extLst>
          </p:cNvPr>
          <p:cNvSpPr txBox="1"/>
          <p:nvPr/>
        </p:nvSpPr>
        <p:spPr>
          <a:xfrm>
            <a:off x="2306515" y="4765990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3279B9-00C6-0A77-0F8C-8CC0C7A5FDAD}"/>
                  </a:ext>
                </a:extLst>
              </p:cNvPr>
              <p:cNvSpPr txBox="1"/>
              <p:nvPr/>
            </p:nvSpPr>
            <p:spPr>
              <a:xfrm>
                <a:off x="1932477" y="5305292"/>
                <a:ext cx="465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3279B9-00C6-0A77-0F8C-8CC0C7A5F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77" y="5305292"/>
                <a:ext cx="4659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C47327-365A-BECE-9A96-3C669BD8D1A5}"/>
              </a:ext>
            </a:extLst>
          </p:cNvPr>
          <p:cNvCxnSpPr>
            <a:cxnSpLocks/>
          </p:cNvCxnSpPr>
          <p:nvPr/>
        </p:nvCxnSpPr>
        <p:spPr>
          <a:xfrm>
            <a:off x="5829161" y="5488699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C9ECA6-021E-2094-7FFE-439417150068}"/>
              </a:ext>
            </a:extLst>
          </p:cNvPr>
          <p:cNvCxnSpPr>
            <a:cxnSpLocks/>
          </p:cNvCxnSpPr>
          <p:nvPr/>
        </p:nvCxnSpPr>
        <p:spPr>
          <a:xfrm flipV="1">
            <a:off x="7475939" y="4949468"/>
            <a:ext cx="0" cy="1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181EAC-2270-AD47-2FCA-D90398444B50}"/>
              </a:ext>
            </a:extLst>
          </p:cNvPr>
          <p:cNvCxnSpPr>
            <a:cxnSpLocks/>
          </p:cNvCxnSpPr>
          <p:nvPr/>
        </p:nvCxnSpPr>
        <p:spPr>
          <a:xfrm flipH="1">
            <a:off x="6056434" y="6119401"/>
            <a:ext cx="142463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02E27D-B476-6D2F-77D8-564E2769A318}"/>
              </a:ext>
            </a:extLst>
          </p:cNvPr>
          <p:cNvCxnSpPr>
            <a:cxnSpLocks/>
          </p:cNvCxnSpPr>
          <p:nvPr/>
        </p:nvCxnSpPr>
        <p:spPr>
          <a:xfrm>
            <a:off x="6056434" y="5488699"/>
            <a:ext cx="0" cy="63070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D704D-8002-2121-FE00-4E0E268B2946}"/>
                  </a:ext>
                </a:extLst>
              </p:cNvPr>
              <p:cNvSpPr txBox="1"/>
              <p:nvPr/>
            </p:nvSpPr>
            <p:spPr>
              <a:xfrm>
                <a:off x="7429500" y="5926983"/>
                <a:ext cx="465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D704D-8002-2121-FE00-4E0E268B2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5926983"/>
                <a:ext cx="465992" cy="369332"/>
              </a:xfrm>
              <a:prstGeom prst="rect">
                <a:avLst/>
              </a:prstGeom>
              <a:blipFill>
                <a:blip r:embed="rId10"/>
                <a:stretch>
                  <a:fillRect r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6E170D-12D5-0439-A485-6BEF2A6B8E09}"/>
                  </a:ext>
                </a:extLst>
              </p:cNvPr>
              <p:cNvSpPr txBox="1"/>
              <p:nvPr/>
            </p:nvSpPr>
            <p:spPr>
              <a:xfrm>
                <a:off x="5451736" y="6176994"/>
                <a:ext cx="11937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−4−2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6E170D-12D5-0439-A485-6BEF2A6B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736" y="6176994"/>
                <a:ext cx="11937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2BBAC4F-6C26-62B5-06A5-2FCC1DA2D973}"/>
              </a:ext>
            </a:extLst>
          </p:cNvPr>
          <p:cNvSpPr txBox="1"/>
          <p:nvPr/>
        </p:nvSpPr>
        <p:spPr>
          <a:xfrm>
            <a:off x="8155142" y="5519125"/>
            <a:ext cx="108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248C3-C52C-556A-0A85-F25BAA1DB5CC}"/>
              </a:ext>
            </a:extLst>
          </p:cNvPr>
          <p:cNvSpPr txBox="1"/>
          <p:nvPr/>
        </p:nvSpPr>
        <p:spPr>
          <a:xfrm>
            <a:off x="7487199" y="4749773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D2BA69-BFFA-1FE0-9567-103F55FE51C0}"/>
                  </a:ext>
                </a:extLst>
              </p:cNvPr>
              <p:cNvSpPr txBox="1"/>
              <p:nvPr/>
            </p:nvSpPr>
            <p:spPr>
              <a:xfrm>
                <a:off x="5830905" y="5144008"/>
                <a:ext cx="465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D2BA69-BFFA-1FE0-9567-103F55FE5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05" y="5144008"/>
                <a:ext cx="465992" cy="369332"/>
              </a:xfrm>
              <a:prstGeom prst="rect">
                <a:avLst/>
              </a:prstGeom>
              <a:blipFill>
                <a:blip r:embed="rId12"/>
                <a:stretch>
                  <a:fillRect r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071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numbers - Euler’s formula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39008"/>
                <a:ext cx="8372473" cy="5752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Euler’s formula reads</a:t>
                </a:r>
              </a:p>
              <a:p>
                <a:r>
                  <a:rPr lang="en-US" altLang="zh-CN" sz="2400" b="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More generally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Indeed, this formula is nothing more than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polar-coordinate transformation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Given a complex number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number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called the </a:t>
                </a:r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amplitude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is precisely the distance between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𝑏𝑖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the origin,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angle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called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phase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is precisely the angle formed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-axis to the line connecting the origin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In formulas,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in the first and fourth quadrant.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in the second and third quadrant. 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39008"/>
                <a:ext cx="8372473" cy="5752857"/>
              </a:xfrm>
              <a:prstGeom prst="rect">
                <a:avLst/>
              </a:prstGeom>
              <a:blipFill>
                <a:blip r:embed="rId3"/>
                <a:stretch>
                  <a:fillRect l="-1165" t="-847" r="-1165" b="-8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F00B07-12CC-43AB-897B-A0C0D70B4123}"/>
              </a:ext>
            </a:extLst>
          </p:cNvPr>
          <p:cNvCxnSpPr>
            <a:cxnSpLocks/>
          </p:cNvCxnSpPr>
          <p:nvPr/>
        </p:nvCxnSpPr>
        <p:spPr>
          <a:xfrm>
            <a:off x="6236677" y="3311942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AF7214-A119-0160-1537-069AAE0EE002}"/>
              </a:ext>
            </a:extLst>
          </p:cNvPr>
          <p:cNvCxnSpPr>
            <a:cxnSpLocks/>
          </p:cNvCxnSpPr>
          <p:nvPr/>
        </p:nvCxnSpPr>
        <p:spPr>
          <a:xfrm flipV="1">
            <a:off x="6858433" y="1871296"/>
            <a:ext cx="0" cy="1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14E71F-E9AD-CAD8-866F-1990C77254DF}"/>
              </a:ext>
            </a:extLst>
          </p:cNvPr>
          <p:cNvSpPr txBox="1"/>
          <p:nvPr/>
        </p:nvSpPr>
        <p:spPr>
          <a:xfrm>
            <a:off x="8382378" y="2844991"/>
            <a:ext cx="108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C304F3-EED5-D310-1DFB-75E1600C9407}"/>
              </a:ext>
            </a:extLst>
          </p:cNvPr>
          <p:cNvSpPr txBox="1"/>
          <p:nvPr/>
        </p:nvSpPr>
        <p:spPr>
          <a:xfrm>
            <a:off x="6836753" y="1349445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09A2F-467C-896D-ED20-4095BB140BC6}"/>
                  </a:ext>
                </a:extLst>
              </p:cNvPr>
              <p:cNvSpPr txBox="1"/>
              <p:nvPr/>
            </p:nvSpPr>
            <p:spPr>
              <a:xfrm>
                <a:off x="7450688" y="3361392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09A2F-467C-896D-ED20-4095BB14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88" y="3361392"/>
                <a:ext cx="769853" cy="369332"/>
              </a:xfrm>
              <a:prstGeom prst="rect">
                <a:avLst/>
              </a:prstGeom>
              <a:blipFill>
                <a:blip r:embed="rId4"/>
                <a:stretch>
                  <a:fillRect r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6225E9-16F5-E72A-B8B5-C7FFB87760D5}"/>
              </a:ext>
            </a:extLst>
          </p:cNvPr>
          <p:cNvCxnSpPr>
            <a:cxnSpLocks/>
          </p:cNvCxnSpPr>
          <p:nvPr/>
        </p:nvCxnSpPr>
        <p:spPr>
          <a:xfrm flipV="1">
            <a:off x="7835615" y="2146406"/>
            <a:ext cx="0" cy="1165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178B92-2C12-408B-8F12-40561725DAB0}"/>
              </a:ext>
            </a:extLst>
          </p:cNvPr>
          <p:cNvCxnSpPr>
            <a:cxnSpLocks/>
          </p:cNvCxnSpPr>
          <p:nvPr/>
        </p:nvCxnSpPr>
        <p:spPr>
          <a:xfrm>
            <a:off x="6858433" y="2146406"/>
            <a:ext cx="9771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2E6DA3-098E-A02A-E7D1-31D747A9BD5E}"/>
              </a:ext>
            </a:extLst>
          </p:cNvPr>
          <p:cNvCxnSpPr>
            <a:cxnSpLocks/>
          </p:cNvCxnSpPr>
          <p:nvPr/>
        </p:nvCxnSpPr>
        <p:spPr>
          <a:xfrm flipV="1">
            <a:off x="6879644" y="2146406"/>
            <a:ext cx="955971" cy="116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0687CF-4B7B-57F8-A2C3-9EEFBF31A657}"/>
                  </a:ext>
                </a:extLst>
              </p:cNvPr>
              <p:cNvSpPr txBox="1"/>
              <p:nvPr/>
            </p:nvSpPr>
            <p:spPr>
              <a:xfrm>
                <a:off x="6045180" y="1949939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0687CF-4B7B-57F8-A2C3-9EEFBF31A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180" y="1949939"/>
                <a:ext cx="769853" cy="369332"/>
              </a:xfrm>
              <a:prstGeom prst="rect">
                <a:avLst/>
              </a:prstGeom>
              <a:blipFill>
                <a:blip r:embed="rId5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37CADF-AC3C-6E61-7679-551EDDE4B279}"/>
                  </a:ext>
                </a:extLst>
              </p:cNvPr>
              <p:cNvSpPr txBox="1"/>
              <p:nvPr/>
            </p:nvSpPr>
            <p:spPr>
              <a:xfrm>
                <a:off x="7018583" y="2976857"/>
                <a:ext cx="465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37CADF-AC3C-6E61-7679-551EDDE4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83" y="2976857"/>
                <a:ext cx="4659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2213B9-6DC0-D9D4-2D73-75F53599FA67}"/>
                  </a:ext>
                </a:extLst>
              </p:cNvPr>
              <p:cNvSpPr txBox="1"/>
              <p:nvPr/>
            </p:nvSpPr>
            <p:spPr>
              <a:xfrm>
                <a:off x="6885117" y="2229764"/>
                <a:ext cx="892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2213B9-6DC0-D9D4-2D73-75F53599F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117" y="2229764"/>
                <a:ext cx="8924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824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numbers - Euler’s formula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39008"/>
                <a:ext cx="8372473" cy="3245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Given a complex number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number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called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amplitude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is precisely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angle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called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phase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is precisely the angle formed from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-axis to the line connecting the origin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In formulas,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in the first and fourth quadrant.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in the second and third quadrant.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Examples: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39008"/>
                <a:ext cx="8372473" cy="3245376"/>
              </a:xfrm>
              <a:prstGeom prst="rect">
                <a:avLst/>
              </a:prstGeom>
              <a:blipFill>
                <a:blip r:embed="rId4"/>
                <a:stretch>
                  <a:fillRect l="-1165" r="-1165"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F00B07-12CC-43AB-897B-A0C0D70B4123}"/>
              </a:ext>
            </a:extLst>
          </p:cNvPr>
          <p:cNvCxnSpPr>
            <a:cxnSpLocks/>
          </p:cNvCxnSpPr>
          <p:nvPr/>
        </p:nvCxnSpPr>
        <p:spPr>
          <a:xfrm>
            <a:off x="1706719" y="6476283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AF7214-A119-0160-1537-069AAE0EE002}"/>
              </a:ext>
            </a:extLst>
          </p:cNvPr>
          <p:cNvCxnSpPr>
            <a:cxnSpLocks/>
          </p:cNvCxnSpPr>
          <p:nvPr/>
        </p:nvCxnSpPr>
        <p:spPr>
          <a:xfrm flipV="1">
            <a:off x="2328475" y="5035637"/>
            <a:ext cx="0" cy="1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14E71F-E9AD-CAD8-866F-1990C77254DF}"/>
              </a:ext>
            </a:extLst>
          </p:cNvPr>
          <p:cNvSpPr txBox="1"/>
          <p:nvPr/>
        </p:nvSpPr>
        <p:spPr>
          <a:xfrm>
            <a:off x="3852420" y="6488668"/>
            <a:ext cx="108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C304F3-EED5-D310-1DFB-75E1600C9407}"/>
              </a:ext>
            </a:extLst>
          </p:cNvPr>
          <p:cNvSpPr txBox="1"/>
          <p:nvPr/>
        </p:nvSpPr>
        <p:spPr>
          <a:xfrm>
            <a:off x="2328475" y="4916691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09A2F-467C-896D-ED20-4095BB140BC6}"/>
                  </a:ext>
                </a:extLst>
              </p:cNvPr>
              <p:cNvSpPr txBox="1"/>
              <p:nvPr/>
            </p:nvSpPr>
            <p:spPr>
              <a:xfrm>
                <a:off x="2920730" y="6525733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09A2F-467C-896D-ED20-4095BB14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30" y="6525733"/>
                <a:ext cx="7698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6225E9-16F5-E72A-B8B5-C7FFB87760D5}"/>
              </a:ext>
            </a:extLst>
          </p:cNvPr>
          <p:cNvCxnSpPr>
            <a:cxnSpLocks/>
          </p:cNvCxnSpPr>
          <p:nvPr/>
        </p:nvCxnSpPr>
        <p:spPr>
          <a:xfrm flipV="1">
            <a:off x="3305657" y="5600700"/>
            <a:ext cx="0" cy="875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178B92-2C12-408B-8F12-40561725DAB0}"/>
              </a:ext>
            </a:extLst>
          </p:cNvPr>
          <p:cNvCxnSpPr>
            <a:cxnSpLocks/>
          </p:cNvCxnSpPr>
          <p:nvPr/>
        </p:nvCxnSpPr>
        <p:spPr>
          <a:xfrm>
            <a:off x="2337268" y="5600893"/>
            <a:ext cx="9771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2E6DA3-098E-A02A-E7D1-31D747A9BD5E}"/>
              </a:ext>
            </a:extLst>
          </p:cNvPr>
          <p:cNvCxnSpPr>
            <a:cxnSpLocks/>
          </p:cNvCxnSpPr>
          <p:nvPr/>
        </p:nvCxnSpPr>
        <p:spPr>
          <a:xfrm flipV="1">
            <a:off x="2349686" y="5609492"/>
            <a:ext cx="965014" cy="86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0687CF-4B7B-57F8-A2C3-9EEFBF31A657}"/>
                  </a:ext>
                </a:extLst>
              </p:cNvPr>
              <p:cNvSpPr txBox="1"/>
              <p:nvPr/>
            </p:nvSpPr>
            <p:spPr>
              <a:xfrm>
                <a:off x="1691068" y="5395634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0687CF-4B7B-57F8-A2C3-9EEFBF31A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68" y="5395634"/>
                <a:ext cx="7698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37CADF-AC3C-6E61-7679-551EDDE4B279}"/>
                  </a:ext>
                </a:extLst>
              </p:cNvPr>
              <p:cNvSpPr txBox="1"/>
              <p:nvPr/>
            </p:nvSpPr>
            <p:spPr>
              <a:xfrm>
                <a:off x="2488625" y="6141198"/>
                <a:ext cx="465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37CADF-AC3C-6E61-7679-551EDDE4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25" y="6141198"/>
                <a:ext cx="465992" cy="369332"/>
              </a:xfrm>
              <a:prstGeom prst="rect">
                <a:avLst/>
              </a:prstGeom>
              <a:blipFill>
                <a:blip r:embed="rId7"/>
                <a:stretch>
                  <a:fillRect l="-38961" t="-116393" r="-98701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2213B9-6DC0-D9D4-2D73-75F53599FA67}"/>
                  </a:ext>
                </a:extLst>
              </p:cNvPr>
              <p:cNvSpPr txBox="1"/>
              <p:nvPr/>
            </p:nvSpPr>
            <p:spPr>
              <a:xfrm>
                <a:off x="2179239" y="5640529"/>
                <a:ext cx="89242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2213B9-6DC0-D9D4-2D73-75F53599F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239" y="5640529"/>
                <a:ext cx="892420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86378C-C77D-BA76-4C2A-CA8741D54E25}"/>
              </a:ext>
            </a:extLst>
          </p:cNvPr>
          <p:cNvCxnSpPr>
            <a:cxnSpLocks/>
          </p:cNvCxnSpPr>
          <p:nvPr/>
        </p:nvCxnSpPr>
        <p:spPr>
          <a:xfrm>
            <a:off x="5103481" y="5595155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22A49B-E487-8D1B-239D-E3D5116D2680}"/>
              </a:ext>
            </a:extLst>
          </p:cNvPr>
          <p:cNvCxnSpPr>
            <a:cxnSpLocks/>
          </p:cNvCxnSpPr>
          <p:nvPr/>
        </p:nvCxnSpPr>
        <p:spPr>
          <a:xfrm flipV="1">
            <a:off x="5716445" y="5024948"/>
            <a:ext cx="0" cy="1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A59578-975B-B3F2-6841-C51FD1FD6286}"/>
              </a:ext>
            </a:extLst>
          </p:cNvPr>
          <p:cNvSpPr txBox="1"/>
          <p:nvPr/>
        </p:nvSpPr>
        <p:spPr>
          <a:xfrm>
            <a:off x="7407444" y="5721841"/>
            <a:ext cx="108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9B540-6D31-7D82-E732-F9AF01AE8CEC}"/>
              </a:ext>
            </a:extLst>
          </p:cNvPr>
          <p:cNvSpPr txBox="1"/>
          <p:nvPr/>
        </p:nvSpPr>
        <p:spPr>
          <a:xfrm>
            <a:off x="5716445" y="4906002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D0F239-A188-9FFF-1303-97515685C1CE}"/>
                  </a:ext>
                </a:extLst>
              </p:cNvPr>
              <p:cNvSpPr txBox="1"/>
              <p:nvPr/>
            </p:nvSpPr>
            <p:spPr>
              <a:xfrm>
                <a:off x="6282323" y="5257744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D0F239-A188-9FFF-1303-97515685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23" y="5257744"/>
                <a:ext cx="7698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3A286B-D74B-3A46-A04F-D12FC62DF66C}"/>
              </a:ext>
            </a:extLst>
          </p:cNvPr>
          <p:cNvCxnSpPr>
            <a:cxnSpLocks/>
          </p:cNvCxnSpPr>
          <p:nvPr/>
        </p:nvCxnSpPr>
        <p:spPr>
          <a:xfrm flipV="1">
            <a:off x="6693627" y="5590011"/>
            <a:ext cx="0" cy="875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776704-AFEB-8A30-B9A3-20782495D99C}"/>
              </a:ext>
            </a:extLst>
          </p:cNvPr>
          <p:cNvCxnSpPr>
            <a:cxnSpLocks/>
          </p:cNvCxnSpPr>
          <p:nvPr/>
        </p:nvCxnSpPr>
        <p:spPr>
          <a:xfrm>
            <a:off x="5725238" y="6460642"/>
            <a:ext cx="9771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AB8D19-1922-ADCB-7E18-58B645DE734B}"/>
              </a:ext>
            </a:extLst>
          </p:cNvPr>
          <p:cNvCxnSpPr>
            <a:cxnSpLocks/>
          </p:cNvCxnSpPr>
          <p:nvPr/>
        </p:nvCxnSpPr>
        <p:spPr>
          <a:xfrm>
            <a:off x="5715000" y="5583115"/>
            <a:ext cx="967154" cy="87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FB70DB-18B5-1B2D-A65B-0588EC395775}"/>
                  </a:ext>
                </a:extLst>
              </p:cNvPr>
              <p:cNvSpPr txBox="1"/>
              <p:nvPr/>
            </p:nvSpPr>
            <p:spPr>
              <a:xfrm>
                <a:off x="5149377" y="6272968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FB70DB-18B5-1B2D-A65B-0588EC395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377" y="6272968"/>
                <a:ext cx="76985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381927-934C-7F39-3CF8-23FA331C5F3A}"/>
                  </a:ext>
                </a:extLst>
              </p:cNvPr>
              <p:cNvSpPr txBox="1"/>
              <p:nvPr/>
            </p:nvSpPr>
            <p:spPr>
              <a:xfrm>
                <a:off x="6017272" y="5576593"/>
                <a:ext cx="465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381927-934C-7F39-3CF8-23FA331C5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72" y="5576593"/>
                <a:ext cx="465992" cy="369332"/>
              </a:xfrm>
              <a:prstGeom prst="rect">
                <a:avLst/>
              </a:prstGeom>
              <a:blipFill>
                <a:blip r:embed="rId11"/>
                <a:stretch>
                  <a:fillRect l="-2597" t="-118333" r="-13506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B1457E-E3FD-164D-3B26-E0B7301A70B0}"/>
                  </a:ext>
                </a:extLst>
              </p:cNvPr>
              <p:cNvSpPr txBox="1"/>
              <p:nvPr/>
            </p:nvSpPr>
            <p:spPr>
              <a:xfrm>
                <a:off x="5444117" y="5884816"/>
                <a:ext cx="89242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B1457E-E3FD-164D-3B26-E0B7301A7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117" y="5884816"/>
                <a:ext cx="892420" cy="401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83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numbers - Euler’s formula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39008"/>
                <a:ext cx="8372473" cy="32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Given a complex number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number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called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amplitude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is precisely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angle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called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phase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is precisely the angle formed from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-axis to the line connecting the origin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In formulas,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in the first and fourth quadrant.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in the second and third quadrant.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Examples: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39008"/>
                <a:ext cx="8372473" cy="3248390"/>
              </a:xfrm>
              <a:prstGeom prst="rect">
                <a:avLst/>
              </a:prstGeom>
              <a:blipFill>
                <a:blip r:embed="rId4"/>
                <a:stretch>
                  <a:fillRect l="-1165" r="-1165" b="-1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F00B07-12CC-43AB-897B-A0C0D70B4123}"/>
              </a:ext>
            </a:extLst>
          </p:cNvPr>
          <p:cNvCxnSpPr>
            <a:cxnSpLocks/>
          </p:cNvCxnSpPr>
          <p:nvPr/>
        </p:nvCxnSpPr>
        <p:spPr>
          <a:xfrm>
            <a:off x="1706719" y="6476283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AF7214-A119-0160-1537-069AAE0EE002}"/>
              </a:ext>
            </a:extLst>
          </p:cNvPr>
          <p:cNvCxnSpPr>
            <a:cxnSpLocks/>
          </p:cNvCxnSpPr>
          <p:nvPr/>
        </p:nvCxnSpPr>
        <p:spPr>
          <a:xfrm flipV="1">
            <a:off x="3304421" y="5044920"/>
            <a:ext cx="0" cy="1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14E71F-E9AD-CAD8-866F-1990C77254DF}"/>
              </a:ext>
            </a:extLst>
          </p:cNvPr>
          <p:cNvSpPr txBox="1"/>
          <p:nvPr/>
        </p:nvSpPr>
        <p:spPr>
          <a:xfrm>
            <a:off x="3852420" y="6488668"/>
            <a:ext cx="108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C304F3-EED5-D310-1DFB-75E1600C9407}"/>
              </a:ext>
            </a:extLst>
          </p:cNvPr>
          <p:cNvSpPr txBox="1"/>
          <p:nvPr/>
        </p:nvSpPr>
        <p:spPr>
          <a:xfrm>
            <a:off x="2179006" y="4916691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09A2F-467C-896D-ED20-4095BB140BC6}"/>
                  </a:ext>
                </a:extLst>
              </p:cNvPr>
              <p:cNvSpPr txBox="1"/>
              <p:nvPr/>
            </p:nvSpPr>
            <p:spPr>
              <a:xfrm>
                <a:off x="3043823" y="5417902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09A2F-467C-896D-ED20-4095BB14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23" y="5417902"/>
                <a:ext cx="7698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6225E9-16F5-E72A-B8B5-C7FFB87760D5}"/>
              </a:ext>
            </a:extLst>
          </p:cNvPr>
          <p:cNvCxnSpPr>
            <a:cxnSpLocks/>
          </p:cNvCxnSpPr>
          <p:nvPr/>
        </p:nvCxnSpPr>
        <p:spPr>
          <a:xfrm flipV="1">
            <a:off x="2329711" y="5600700"/>
            <a:ext cx="0" cy="875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178B92-2C12-408B-8F12-40561725DAB0}"/>
              </a:ext>
            </a:extLst>
          </p:cNvPr>
          <p:cNvCxnSpPr>
            <a:cxnSpLocks/>
          </p:cNvCxnSpPr>
          <p:nvPr/>
        </p:nvCxnSpPr>
        <p:spPr>
          <a:xfrm>
            <a:off x="2337268" y="5600893"/>
            <a:ext cx="9771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2E6DA3-098E-A02A-E7D1-31D747A9BD5E}"/>
              </a:ext>
            </a:extLst>
          </p:cNvPr>
          <p:cNvCxnSpPr>
            <a:cxnSpLocks/>
          </p:cNvCxnSpPr>
          <p:nvPr/>
        </p:nvCxnSpPr>
        <p:spPr>
          <a:xfrm>
            <a:off x="2338754" y="5600700"/>
            <a:ext cx="967154" cy="87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0687CF-4B7B-57F8-A2C3-9EEFBF31A657}"/>
                  </a:ext>
                </a:extLst>
              </p:cNvPr>
              <p:cNvSpPr txBox="1"/>
              <p:nvPr/>
            </p:nvSpPr>
            <p:spPr>
              <a:xfrm>
                <a:off x="1937252" y="6488668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0687CF-4B7B-57F8-A2C3-9EEFBF31A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252" y="6488668"/>
                <a:ext cx="7698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37CADF-AC3C-6E61-7679-551EDDE4B279}"/>
                  </a:ext>
                </a:extLst>
              </p:cNvPr>
              <p:cNvSpPr txBox="1"/>
              <p:nvPr/>
            </p:nvSpPr>
            <p:spPr>
              <a:xfrm>
                <a:off x="2963409" y="5991729"/>
                <a:ext cx="826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37CADF-AC3C-6E61-7679-551EDDE4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09" y="5991729"/>
                <a:ext cx="826076" cy="369332"/>
              </a:xfrm>
              <a:prstGeom prst="rect">
                <a:avLst/>
              </a:prstGeom>
              <a:blipFill>
                <a:blip r:embed="rId7"/>
                <a:stretch>
                  <a:fillRect t="-118333" r="-5661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2213B9-6DC0-D9D4-2D73-75F53599FA67}"/>
                  </a:ext>
                </a:extLst>
              </p:cNvPr>
              <p:cNvSpPr txBox="1"/>
              <p:nvPr/>
            </p:nvSpPr>
            <p:spPr>
              <a:xfrm>
                <a:off x="2047354" y="5930675"/>
                <a:ext cx="89242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2213B9-6DC0-D9D4-2D73-75F53599F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354" y="5930675"/>
                <a:ext cx="892420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86378C-C77D-BA76-4C2A-CA8741D54E25}"/>
              </a:ext>
            </a:extLst>
          </p:cNvPr>
          <p:cNvCxnSpPr>
            <a:cxnSpLocks/>
          </p:cNvCxnSpPr>
          <p:nvPr/>
        </p:nvCxnSpPr>
        <p:spPr>
          <a:xfrm>
            <a:off x="5103481" y="5595155"/>
            <a:ext cx="2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22A49B-E487-8D1B-239D-E3D5116D2680}"/>
              </a:ext>
            </a:extLst>
          </p:cNvPr>
          <p:cNvCxnSpPr>
            <a:cxnSpLocks/>
          </p:cNvCxnSpPr>
          <p:nvPr/>
        </p:nvCxnSpPr>
        <p:spPr>
          <a:xfrm flipV="1">
            <a:off x="6692392" y="5044920"/>
            <a:ext cx="0" cy="1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A59578-975B-B3F2-6841-C51FD1FD6286}"/>
              </a:ext>
            </a:extLst>
          </p:cNvPr>
          <p:cNvSpPr txBox="1"/>
          <p:nvPr/>
        </p:nvSpPr>
        <p:spPr>
          <a:xfrm>
            <a:off x="7372274" y="5721841"/>
            <a:ext cx="108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9B540-6D31-7D82-E732-F9AF01AE8CEC}"/>
              </a:ext>
            </a:extLst>
          </p:cNvPr>
          <p:cNvSpPr txBox="1"/>
          <p:nvPr/>
        </p:nvSpPr>
        <p:spPr>
          <a:xfrm>
            <a:off x="5558184" y="4923586"/>
            <a:ext cx="126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D0F239-A188-9FFF-1303-97515685C1CE}"/>
                  </a:ext>
                </a:extLst>
              </p:cNvPr>
              <p:cNvSpPr txBox="1"/>
              <p:nvPr/>
            </p:nvSpPr>
            <p:spPr>
              <a:xfrm>
                <a:off x="6554884" y="6295236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D0F239-A188-9FFF-1303-97515685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84" y="6295236"/>
                <a:ext cx="7698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3A286B-D74B-3A46-A04F-D12FC62DF66C}"/>
              </a:ext>
            </a:extLst>
          </p:cNvPr>
          <p:cNvCxnSpPr>
            <a:cxnSpLocks/>
          </p:cNvCxnSpPr>
          <p:nvPr/>
        </p:nvCxnSpPr>
        <p:spPr>
          <a:xfrm flipV="1">
            <a:off x="5735264" y="5590011"/>
            <a:ext cx="0" cy="875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776704-AFEB-8A30-B9A3-20782495D99C}"/>
              </a:ext>
            </a:extLst>
          </p:cNvPr>
          <p:cNvCxnSpPr>
            <a:cxnSpLocks/>
          </p:cNvCxnSpPr>
          <p:nvPr/>
        </p:nvCxnSpPr>
        <p:spPr>
          <a:xfrm>
            <a:off x="5725238" y="6460642"/>
            <a:ext cx="9771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AB8D19-1922-ADCB-7E18-58B645DE734B}"/>
              </a:ext>
            </a:extLst>
          </p:cNvPr>
          <p:cNvCxnSpPr>
            <a:cxnSpLocks/>
          </p:cNvCxnSpPr>
          <p:nvPr/>
        </p:nvCxnSpPr>
        <p:spPr>
          <a:xfrm flipV="1">
            <a:off x="5741377" y="5583115"/>
            <a:ext cx="949569" cy="879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FB70DB-18B5-1B2D-A65B-0588EC395775}"/>
                  </a:ext>
                </a:extLst>
              </p:cNvPr>
              <p:cNvSpPr txBox="1"/>
              <p:nvPr/>
            </p:nvSpPr>
            <p:spPr>
              <a:xfrm>
                <a:off x="5377976" y="5261853"/>
                <a:ext cx="769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FB70DB-18B5-1B2D-A65B-0588EC395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76" y="5261853"/>
                <a:ext cx="76985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381927-934C-7F39-3CF8-23FA331C5F3A}"/>
                  </a:ext>
                </a:extLst>
              </p:cNvPr>
              <p:cNvSpPr txBox="1"/>
              <p:nvPr/>
            </p:nvSpPr>
            <p:spPr>
              <a:xfrm>
                <a:off x="6448094" y="5646932"/>
                <a:ext cx="849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381927-934C-7F39-3CF8-23FA331C5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94" y="5646932"/>
                <a:ext cx="849521" cy="369332"/>
              </a:xfrm>
              <a:prstGeom prst="rect">
                <a:avLst/>
              </a:prstGeom>
              <a:blipFill>
                <a:blip r:embed="rId11"/>
                <a:stretch>
                  <a:fillRect t="-116393" r="-63309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B1457E-E3FD-164D-3B26-E0B7301A70B0}"/>
                  </a:ext>
                </a:extLst>
              </p:cNvPr>
              <p:cNvSpPr txBox="1"/>
              <p:nvPr/>
            </p:nvSpPr>
            <p:spPr>
              <a:xfrm>
                <a:off x="5804602" y="6060662"/>
                <a:ext cx="89242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B1457E-E3FD-164D-3B26-E0B7301A7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602" y="6060662"/>
                <a:ext cx="892420" cy="401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07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Complex numbers – multiplication revisited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39008"/>
                <a:ext cx="8372473" cy="4536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two complex numbers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multiplying these two complex numbers ends up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Proof: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Here we used the fact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39008"/>
                <a:ext cx="8372473" cy="4536883"/>
              </a:xfrm>
              <a:prstGeom prst="rect">
                <a:avLst/>
              </a:prstGeom>
              <a:blipFill>
                <a:blip r:embed="rId3"/>
                <a:stretch>
                  <a:fillRect l="-1165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5653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4040</TotalTime>
  <Words>1619</Words>
  <Application>Microsoft Office PowerPoint</Application>
  <PresentationFormat>On-screen Show (4:3)</PresentationFormat>
  <Paragraphs>211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Introduction to Differential Equations - Lecture 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 - Lecture 7 </dc:title>
  <dc:creator>Fei Qi</dc:creator>
  <cp:lastModifiedBy>Fei Qi</cp:lastModifiedBy>
  <cp:revision>1</cp:revision>
  <dcterms:created xsi:type="dcterms:W3CDTF">2024-01-31T22:46:15Z</dcterms:created>
  <dcterms:modified xsi:type="dcterms:W3CDTF">2024-02-21T22:58:01Z</dcterms:modified>
</cp:coreProperties>
</file>