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24" r:id="rId2"/>
    <p:sldId id="415" r:id="rId3"/>
    <p:sldId id="428" r:id="rId4"/>
    <p:sldId id="429" r:id="rId5"/>
    <p:sldId id="430" r:id="rId6"/>
    <p:sldId id="431" r:id="rId7"/>
    <p:sldId id="432" r:id="rId8"/>
    <p:sldId id="433" r:id="rId9"/>
    <p:sldId id="439" r:id="rId10"/>
    <p:sldId id="441" r:id="rId11"/>
    <p:sldId id="440" r:id="rId12"/>
    <p:sldId id="442" r:id="rId13"/>
    <p:sldId id="434" r:id="rId14"/>
    <p:sldId id="44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4D6FD-E0A8-4BD5-BCD0-62B389811D37}" v="9" dt="2024-02-21T22:59:1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F40200A5-6792-48A9-853A-062099D8F6CE}"/>
    <pc:docChg chg="addSld delSld modSld">
      <pc:chgData name="Fei Qi" userId="3a0329be-6602-4f64-938f-1fc3eca2c3af" providerId="ADAL" clId="{F40200A5-6792-48A9-853A-062099D8F6CE}" dt="2024-02-09T19:07:22.599" v="400" actId="108"/>
      <pc:docMkLst>
        <pc:docMk/>
      </pc:docMkLst>
      <pc:sldChg chg="modSp">
        <pc:chgData name="Fei Qi" userId="3a0329be-6602-4f64-938f-1fc3eca2c3af" providerId="ADAL" clId="{F40200A5-6792-48A9-853A-062099D8F6CE}" dt="2024-02-09T18:59:51.190" v="4" actId="108"/>
        <pc:sldMkLst>
          <pc:docMk/>
          <pc:sldMk cId="1492788370" sldId="415"/>
        </pc:sldMkLst>
        <pc:spChg chg="mod">
          <ac:chgData name="Fei Qi" userId="3a0329be-6602-4f64-938f-1fc3eca2c3af" providerId="ADAL" clId="{F40200A5-6792-48A9-853A-062099D8F6CE}" dt="2024-02-09T18:59:51.190" v="4" actId="108"/>
          <ac:spMkLst>
            <pc:docMk/>
            <pc:sldMk cId="1492788370" sldId="415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F40200A5-6792-48A9-853A-062099D8F6CE}" dt="2024-02-09T19:00:10.048" v="13" actId="108"/>
        <pc:sldMkLst>
          <pc:docMk/>
          <pc:sldMk cId="4270346539" sldId="428"/>
        </pc:sldMkLst>
        <pc:spChg chg="mod">
          <ac:chgData name="Fei Qi" userId="3a0329be-6602-4f64-938f-1fc3eca2c3af" providerId="ADAL" clId="{F40200A5-6792-48A9-853A-062099D8F6CE}" dt="2024-02-09T19:00:10.048" v="13" actId="108"/>
          <ac:spMkLst>
            <pc:docMk/>
            <pc:sldMk cId="4270346539" sldId="428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F40200A5-6792-48A9-853A-062099D8F6CE}" dt="2024-02-09T19:00:25.230" v="20" actId="108"/>
        <pc:sldMkLst>
          <pc:docMk/>
          <pc:sldMk cId="1409407143" sldId="429"/>
        </pc:sldMkLst>
        <pc:spChg chg="mod">
          <ac:chgData name="Fei Qi" userId="3a0329be-6602-4f64-938f-1fc3eca2c3af" providerId="ADAL" clId="{F40200A5-6792-48A9-853A-062099D8F6CE}" dt="2024-02-09T19:00:25.230" v="20" actId="108"/>
          <ac:spMkLst>
            <pc:docMk/>
            <pc:sldMk cId="1409407143" sldId="429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F40200A5-6792-48A9-853A-062099D8F6CE}" dt="2024-02-09T19:00:39.630" v="29" actId="108"/>
        <pc:sldMkLst>
          <pc:docMk/>
          <pc:sldMk cId="3511072734" sldId="430"/>
        </pc:sldMkLst>
        <pc:spChg chg="mod">
          <ac:chgData name="Fei Qi" userId="3a0329be-6602-4f64-938f-1fc3eca2c3af" providerId="ADAL" clId="{F40200A5-6792-48A9-853A-062099D8F6CE}" dt="2024-02-09T19:00:39.630" v="29" actId="108"/>
          <ac:spMkLst>
            <pc:docMk/>
            <pc:sldMk cId="3511072734" sldId="430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F40200A5-6792-48A9-853A-062099D8F6CE}" dt="2024-02-09T19:00:53.183" v="33" actId="108"/>
        <pc:sldMkLst>
          <pc:docMk/>
          <pc:sldMk cId="351037041" sldId="432"/>
        </pc:sldMkLst>
        <pc:spChg chg="mod">
          <ac:chgData name="Fei Qi" userId="3a0329be-6602-4f64-938f-1fc3eca2c3af" providerId="ADAL" clId="{F40200A5-6792-48A9-853A-062099D8F6CE}" dt="2024-02-09T19:00:53.183" v="33" actId="108"/>
          <ac:spMkLst>
            <pc:docMk/>
            <pc:sldMk cId="351037041" sldId="432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F40200A5-6792-48A9-853A-062099D8F6CE}" dt="2024-02-09T19:01:18.450" v="41" actId="207"/>
        <pc:sldMkLst>
          <pc:docMk/>
          <pc:sldMk cId="159858964" sldId="433"/>
        </pc:sldMkLst>
        <pc:spChg chg="mod">
          <ac:chgData name="Fei Qi" userId="3a0329be-6602-4f64-938f-1fc3eca2c3af" providerId="ADAL" clId="{F40200A5-6792-48A9-853A-062099D8F6CE}" dt="2024-02-09T19:01:18.450" v="41" actId="207"/>
          <ac:spMkLst>
            <pc:docMk/>
            <pc:sldMk cId="159858964" sldId="433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F40200A5-6792-48A9-853A-062099D8F6CE}" dt="2024-02-09T19:03:02.493" v="138" actId="207"/>
        <pc:sldMkLst>
          <pc:docMk/>
          <pc:sldMk cId="1430633725" sldId="434"/>
        </pc:sldMkLst>
        <pc:spChg chg="mod">
          <ac:chgData name="Fei Qi" userId="3a0329be-6602-4f64-938f-1fc3eca2c3af" providerId="ADAL" clId="{F40200A5-6792-48A9-853A-062099D8F6CE}" dt="2024-02-09T19:03:02.493" v="138" actId="207"/>
          <ac:spMkLst>
            <pc:docMk/>
            <pc:sldMk cId="1430633725" sldId="434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F40200A5-6792-48A9-853A-062099D8F6CE}" dt="2024-02-09T19:03:22.615" v="139" actId="47"/>
        <pc:sldMkLst>
          <pc:docMk/>
          <pc:sldMk cId="3276674830" sldId="436"/>
        </pc:sldMkLst>
      </pc:sldChg>
      <pc:sldChg chg="del">
        <pc:chgData name="Fei Qi" userId="3a0329be-6602-4f64-938f-1fc3eca2c3af" providerId="ADAL" clId="{F40200A5-6792-48A9-853A-062099D8F6CE}" dt="2024-02-09T19:03:22.615" v="139" actId="47"/>
        <pc:sldMkLst>
          <pc:docMk/>
          <pc:sldMk cId="2627448471" sldId="437"/>
        </pc:sldMkLst>
      </pc:sldChg>
      <pc:sldChg chg="del">
        <pc:chgData name="Fei Qi" userId="3a0329be-6602-4f64-938f-1fc3eca2c3af" providerId="ADAL" clId="{F40200A5-6792-48A9-853A-062099D8F6CE}" dt="2024-02-09T19:03:22.615" v="139" actId="47"/>
        <pc:sldMkLst>
          <pc:docMk/>
          <pc:sldMk cId="4203478037" sldId="438"/>
        </pc:sldMkLst>
      </pc:sldChg>
      <pc:sldChg chg="modSp">
        <pc:chgData name="Fei Qi" userId="3a0329be-6602-4f64-938f-1fc3eca2c3af" providerId="ADAL" clId="{F40200A5-6792-48A9-853A-062099D8F6CE}" dt="2024-02-09T19:01:30.247" v="45" actId="108"/>
        <pc:sldMkLst>
          <pc:docMk/>
          <pc:sldMk cId="3991578806" sldId="439"/>
        </pc:sldMkLst>
        <pc:spChg chg="mod">
          <ac:chgData name="Fei Qi" userId="3a0329be-6602-4f64-938f-1fc3eca2c3af" providerId="ADAL" clId="{F40200A5-6792-48A9-853A-062099D8F6CE}" dt="2024-02-09T19:01:30.247" v="45" actId="108"/>
          <ac:spMkLst>
            <pc:docMk/>
            <pc:sldMk cId="3991578806" sldId="439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F40200A5-6792-48A9-853A-062099D8F6CE}" dt="2024-02-09T19:02:08.993" v="67" actId="108"/>
        <pc:sldMkLst>
          <pc:docMk/>
          <pc:sldMk cId="3162510402" sldId="440"/>
        </pc:sldMkLst>
        <pc:spChg chg="mod">
          <ac:chgData name="Fei Qi" userId="3a0329be-6602-4f64-938f-1fc3eca2c3af" providerId="ADAL" clId="{F40200A5-6792-48A9-853A-062099D8F6CE}" dt="2024-02-09T19:02:08.993" v="67" actId="108"/>
          <ac:spMkLst>
            <pc:docMk/>
            <pc:sldMk cId="3162510402" sldId="440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F40200A5-6792-48A9-853A-062099D8F6CE}" dt="2024-02-09T19:01:44.291" v="53" actId="108"/>
        <pc:sldMkLst>
          <pc:docMk/>
          <pc:sldMk cId="1522248706" sldId="441"/>
        </pc:sldMkLst>
        <pc:spChg chg="mod">
          <ac:chgData name="Fei Qi" userId="3a0329be-6602-4f64-938f-1fc3eca2c3af" providerId="ADAL" clId="{F40200A5-6792-48A9-853A-062099D8F6CE}" dt="2024-02-09T19:01:44.291" v="53" actId="108"/>
          <ac:spMkLst>
            <pc:docMk/>
            <pc:sldMk cId="1522248706" sldId="441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F40200A5-6792-48A9-853A-062099D8F6CE}" dt="2024-02-09T19:02:15.958" v="70" actId="108"/>
        <pc:sldMkLst>
          <pc:docMk/>
          <pc:sldMk cId="1063166259" sldId="442"/>
        </pc:sldMkLst>
        <pc:spChg chg="mod">
          <ac:chgData name="Fei Qi" userId="3a0329be-6602-4f64-938f-1fc3eca2c3af" providerId="ADAL" clId="{F40200A5-6792-48A9-853A-062099D8F6CE}" dt="2024-02-09T19:02:15.958" v="70" actId="108"/>
          <ac:spMkLst>
            <pc:docMk/>
            <pc:sldMk cId="1063166259" sldId="442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F40200A5-6792-48A9-853A-062099D8F6CE}" dt="2024-02-09T19:07:22.599" v="400" actId="108"/>
        <pc:sldMkLst>
          <pc:docMk/>
          <pc:sldMk cId="2148054945" sldId="443"/>
        </pc:sldMkLst>
        <pc:spChg chg="mod">
          <ac:chgData name="Fei Qi" userId="3a0329be-6602-4f64-938f-1fc3eca2c3af" providerId="ADAL" clId="{F40200A5-6792-48A9-853A-062099D8F6CE}" dt="2024-02-09T19:07:22.599" v="400" actId="108"/>
          <ac:spMkLst>
            <pc:docMk/>
            <pc:sldMk cId="2148054945" sldId="443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F40200A5-6792-48A9-853A-062099D8F6CE}" dt="2024-02-09T19:03:22.615" v="139" actId="47"/>
        <pc:sldMkLst>
          <pc:docMk/>
          <pc:sldMk cId="2393625184" sldId="444"/>
        </pc:sldMkLst>
      </pc:sldChg>
    </pc:docChg>
  </pc:docChgLst>
  <pc:docChgLst>
    <pc:chgData name="Fei Qi" userId="3a0329be-6602-4f64-938f-1fc3eca2c3af" providerId="ADAL" clId="{150D94F8-845F-4D1E-9CFE-33F71FC30B6B}"/>
    <pc:docChg chg="undo custSel addSld delSld modSld sldOrd">
      <pc:chgData name="Fei Qi" userId="3a0329be-6602-4f64-938f-1fc3eca2c3af" providerId="ADAL" clId="{150D94F8-845F-4D1E-9CFE-33F71FC30B6B}" dt="2024-02-06T14:51:20.488" v="12477" actId="207"/>
      <pc:docMkLst>
        <pc:docMk/>
      </pc:docMkLst>
      <pc:sldChg chg="modSp mod">
        <pc:chgData name="Fei Qi" userId="3a0329be-6602-4f64-938f-1fc3eca2c3af" providerId="ADAL" clId="{150D94F8-845F-4D1E-9CFE-33F71FC30B6B}" dt="2024-02-04T09:33:12.438" v="0" actId="20577"/>
        <pc:sldMkLst>
          <pc:docMk/>
          <pc:sldMk cId="1169890463" sldId="324"/>
        </pc:sldMkLst>
        <pc:spChg chg="mod">
          <ac:chgData name="Fei Qi" userId="3a0329be-6602-4f64-938f-1fc3eca2c3af" providerId="ADAL" clId="{150D94F8-845F-4D1E-9CFE-33F71FC30B6B}" dt="2024-02-04T09:33:12.438" v="0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modSp mod">
        <pc:chgData name="Fei Qi" userId="3a0329be-6602-4f64-938f-1fc3eca2c3af" providerId="ADAL" clId="{150D94F8-845F-4D1E-9CFE-33F71FC30B6B}" dt="2024-02-06T14:49:39.379" v="12435" actId="108"/>
        <pc:sldMkLst>
          <pc:docMk/>
          <pc:sldMk cId="1492788370" sldId="415"/>
        </pc:sldMkLst>
        <pc:spChg chg="mod">
          <ac:chgData name="Fei Qi" userId="3a0329be-6602-4f64-938f-1fc3eca2c3af" providerId="ADAL" clId="{150D94F8-845F-4D1E-9CFE-33F71FC30B6B}" dt="2024-02-04T10:28:39.540" v="5275" actId="20577"/>
          <ac:spMkLst>
            <pc:docMk/>
            <pc:sldMk cId="1492788370" sldId="415"/>
            <ac:spMk id="5" creationId="{EAD69010-CC1E-4931-8BC7-A939C54F0B90}"/>
          </ac:spMkLst>
        </pc:spChg>
        <pc:spChg chg="mod">
          <ac:chgData name="Fei Qi" userId="3a0329be-6602-4f64-938f-1fc3eca2c3af" providerId="ADAL" clId="{150D94F8-845F-4D1E-9CFE-33F71FC30B6B}" dt="2024-02-06T14:49:39.379" v="12435" actId="108"/>
          <ac:spMkLst>
            <pc:docMk/>
            <pc:sldMk cId="1492788370" sldId="415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1579165927" sldId="416"/>
        </pc:sldMkLst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893143989" sldId="417"/>
        </pc:sldMkLst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1582491994" sldId="418"/>
        </pc:sldMkLst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4280710254" sldId="419"/>
        </pc:sldMkLst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1058312302" sldId="420"/>
        </pc:sldMkLst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1156537431" sldId="421"/>
        </pc:sldMkLst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4167866468" sldId="422"/>
        </pc:sldMkLst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708844019" sldId="423"/>
        </pc:sldMkLst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3751151431" sldId="424"/>
        </pc:sldMkLst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1307000010" sldId="425"/>
        </pc:sldMkLst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3854307250" sldId="426"/>
        </pc:sldMkLst>
      </pc:sldChg>
      <pc:sldChg chg="del">
        <pc:chgData name="Fei Qi" userId="3a0329be-6602-4f64-938f-1fc3eca2c3af" providerId="ADAL" clId="{150D94F8-845F-4D1E-9CFE-33F71FC30B6B}" dt="2024-02-04T10:28:52.634" v="5276" actId="47"/>
        <pc:sldMkLst>
          <pc:docMk/>
          <pc:sldMk cId="211899783" sldId="427"/>
        </pc:sldMkLst>
      </pc:sldChg>
      <pc:sldChg chg="modSp add mod">
        <pc:chgData name="Fei Qi" userId="3a0329be-6602-4f64-938f-1fc3eca2c3af" providerId="ADAL" clId="{150D94F8-845F-4D1E-9CFE-33F71FC30B6B}" dt="2024-02-06T14:49:55.498" v="12442" actId="108"/>
        <pc:sldMkLst>
          <pc:docMk/>
          <pc:sldMk cId="4270346539" sldId="428"/>
        </pc:sldMkLst>
        <pc:spChg chg="mod">
          <ac:chgData name="Fei Qi" userId="3a0329be-6602-4f64-938f-1fc3eca2c3af" providerId="ADAL" clId="{150D94F8-845F-4D1E-9CFE-33F71FC30B6B}" dt="2024-02-04T09:39:19.478" v="859" actId="20577"/>
          <ac:spMkLst>
            <pc:docMk/>
            <pc:sldMk cId="4270346539" sldId="428"/>
            <ac:spMk id="5" creationId="{EAD69010-CC1E-4931-8BC7-A939C54F0B90}"/>
          </ac:spMkLst>
        </pc:spChg>
        <pc:spChg chg="mod">
          <ac:chgData name="Fei Qi" userId="3a0329be-6602-4f64-938f-1fc3eca2c3af" providerId="ADAL" clId="{150D94F8-845F-4D1E-9CFE-33F71FC30B6B}" dt="2024-02-06T14:49:55.498" v="12442" actId="108"/>
          <ac:spMkLst>
            <pc:docMk/>
            <pc:sldMk cId="4270346539" sldId="428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150D94F8-845F-4D1E-9CFE-33F71FC30B6B}" dt="2024-02-06T14:50:11.478" v="12449" actId="108"/>
        <pc:sldMkLst>
          <pc:docMk/>
          <pc:sldMk cId="1409407143" sldId="429"/>
        </pc:sldMkLst>
        <pc:spChg chg="mod">
          <ac:chgData name="Fei Qi" userId="3a0329be-6602-4f64-938f-1fc3eca2c3af" providerId="ADAL" clId="{150D94F8-845F-4D1E-9CFE-33F71FC30B6B}" dt="2024-02-06T14:50:11.478" v="12449" actId="108"/>
          <ac:spMkLst>
            <pc:docMk/>
            <pc:sldMk cId="1409407143" sldId="429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150D94F8-845F-4D1E-9CFE-33F71FC30B6B}" dt="2024-02-06T14:50:37.777" v="12464" actId="108"/>
        <pc:sldMkLst>
          <pc:docMk/>
          <pc:sldMk cId="3511072734" sldId="430"/>
        </pc:sldMkLst>
        <pc:spChg chg="mod">
          <ac:chgData name="Fei Qi" userId="3a0329be-6602-4f64-938f-1fc3eca2c3af" providerId="ADAL" clId="{150D94F8-845F-4D1E-9CFE-33F71FC30B6B}" dt="2024-02-04T09:53:59.017" v="2628" actId="20577"/>
          <ac:spMkLst>
            <pc:docMk/>
            <pc:sldMk cId="3511072734" sldId="430"/>
            <ac:spMk id="5" creationId="{EAD69010-CC1E-4931-8BC7-A939C54F0B90}"/>
          </ac:spMkLst>
        </pc:spChg>
        <pc:spChg chg="mod">
          <ac:chgData name="Fei Qi" userId="3a0329be-6602-4f64-938f-1fc3eca2c3af" providerId="ADAL" clId="{150D94F8-845F-4D1E-9CFE-33F71FC30B6B}" dt="2024-02-06T14:50:37.777" v="12464" actId="108"/>
          <ac:spMkLst>
            <pc:docMk/>
            <pc:sldMk cId="3511072734" sldId="430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150D94F8-845F-4D1E-9CFE-33F71FC30B6B}" dt="2024-02-06T14:51:20.488" v="12477" actId="207"/>
        <pc:sldMkLst>
          <pc:docMk/>
          <pc:sldMk cId="3728308983" sldId="431"/>
        </pc:sldMkLst>
        <pc:spChg chg="add del">
          <ac:chgData name="Fei Qi" userId="3a0329be-6602-4f64-938f-1fc3eca2c3af" providerId="ADAL" clId="{150D94F8-845F-4D1E-9CFE-33F71FC30B6B}" dt="2024-02-04T10:04:13.140" v="4017"/>
          <ac:spMkLst>
            <pc:docMk/>
            <pc:sldMk cId="3728308983" sldId="431"/>
            <ac:spMk id="3" creationId="{9C43992B-B259-65E6-726A-C52A79EF397A}"/>
          </ac:spMkLst>
        </pc:spChg>
        <pc:spChg chg="mod">
          <ac:chgData name="Fei Qi" userId="3a0329be-6602-4f64-938f-1fc3eca2c3af" providerId="ADAL" clId="{150D94F8-845F-4D1E-9CFE-33F71FC30B6B}" dt="2024-02-04T10:24:47.357" v="4672" actId="20577"/>
          <ac:spMkLst>
            <pc:docMk/>
            <pc:sldMk cId="3728308983" sldId="431"/>
            <ac:spMk id="5" creationId="{EAD69010-CC1E-4931-8BC7-A939C54F0B90}"/>
          </ac:spMkLst>
        </pc:spChg>
        <pc:spChg chg="add mod">
          <ac:chgData name="Fei Qi" userId="3a0329be-6602-4f64-938f-1fc3eca2c3af" providerId="ADAL" clId="{150D94F8-845F-4D1E-9CFE-33F71FC30B6B}" dt="2024-02-06T14:51:20.488" v="12477" actId="207"/>
          <ac:spMkLst>
            <pc:docMk/>
            <pc:sldMk cId="3728308983" sldId="431"/>
            <ac:spMk id="6" creationId="{5D462193-9041-AA1B-7C1C-99AAE3432CEB}"/>
          </ac:spMkLst>
        </pc:spChg>
        <pc:spChg chg="mod">
          <ac:chgData name="Fei Qi" userId="3a0329be-6602-4f64-938f-1fc3eca2c3af" providerId="ADAL" clId="{150D94F8-845F-4D1E-9CFE-33F71FC30B6B}" dt="2024-02-06T14:51:14.112" v="12475" actId="207"/>
          <ac:spMkLst>
            <pc:docMk/>
            <pc:sldMk cId="3728308983" sldId="431"/>
            <ac:spMk id="9" creationId="{7B79891C-44AC-42CB-B666-2D8C18C8DBDF}"/>
          </ac:spMkLst>
        </pc:spChg>
        <pc:picChg chg="add mod">
          <ac:chgData name="Fei Qi" userId="3a0329be-6602-4f64-938f-1fc3eca2c3af" providerId="ADAL" clId="{150D94F8-845F-4D1E-9CFE-33F71FC30B6B}" dt="2024-02-04T10:05:05.987" v="4116" actId="1076"/>
          <ac:picMkLst>
            <pc:docMk/>
            <pc:sldMk cId="3728308983" sldId="431"/>
            <ac:picMk id="7" creationId="{2450F094-C382-D402-2989-38080120D84A}"/>
          </ac:picMkLst>
        </pc:picChg>
        <pc:picChg chg="add mod">
          <ac:chgData name="Fei Qi" userId="3a0329be-6602-4f64-938f-1fc3eca2c3af" providerId="ADAL" clId="{150D94F8-845F-4D1E-9CFE-33F71FC30B6B}" dt="2024-02-04T10:05:27.634" v="4119" actId="1076"/>
          <ac:picMkLst>
            <pc:docMk/>
            <pc:sldMk cId="3728308983" sldId="431"/>
            <ac:picMk id="8" creationId="{C7C195BD-92A1-4915-A67D-AF4D4AB0F4AE}"/>
          </ac:picMkLst>
        </pc:picChg>
        <pc:picChg chg="add mod">
          <ac:chgData name="Fei Qi" userId="3a0329be-6602-4f64-938f-1fc3eca2c3af" providerId="ADAL" clId="{150D94F8-845F-4D1E-9CFE-33F71FC30B6B}" dt="2024-02-04T10:05:39.801" v="4121" actId="1076"/>
          <ac:picMkLst>
            <pc:docMk/>
            <pc:sldMk cId="3728308983" sldId="431"/>
            <ac:picMk id="10" creationId="{B8D0C13F-6E47-B490-74C8-BA9DCC43E235}"/>
          </ac:picMkLst>
        </pc:picChg>
      </pc:sldChg>
      <pc:sldChg chg="addSp delSp modSp add mod">
        <pc:chgData name="Fei Qi" userId="3a0329be-6602-4f64-938f-1fc3eca2c3af" providerId="ADAL" clId="{150D94F8-845F-4D1E-9CFE-33F71FC30B6B}" dt="2024-02-04T10:24:45.853" v="4671" actId="20577"/>
        <pc:sldMkLst>
          <pc:docMk/>
          <pc:sldMk cId="351037041" sldId="432"/>
        </pc:sldMkLst>
        <pc:spChg chg="mod">
          <ac:chgData name="Fei Qi" userId="3a0329be-6602-4f64-938f-1fc3eca2c3af" providerId="ADAL" clId="{150D94F8-845F-4D1E-9CFE-33F71FC30B6B}" dt="2024-02-04T10:24:45.853" v="4671" actId="20577"/>
          <ac:spMkLst>
            <pc:docMk/>
            <pc:sldMk cId="351037041" sldId="432"/>
            <ac:spMk id="5" creationId="{EAD69010-CC1E-4931-8BC7-A939C54F0B90}"/>
          </ac:spMkLst>
        </pc:spChg>
        <pc:spChg chg="mod">
          <ac:chgData name="Fei Qi" userId="3a0329be-6602-4f64-938f-1fc3eca2c3af" providerId="ADAL" clId="{150D94F8-845F-4D1E-9CFE-33F71FC30B6B}" dt="2024-02-04T10:23:47.526" v="4533" actId="20577"/>
          <ac:spMkLst>
            <pc:docMk/>
            <pc:sldMk cId="351037041" sldId="432"/>
            <ac:spMk id="9" creationId="{7B79891C-44AC-42CB-B666-2D8C18C8DBDF}"/>
          </ac:spMkLst>
        </pc:spChg>
        <pc:spChg chg="add mod">
          <ac:chgData name="Fei Qi" userId="3a0329be-6602-4f64-938f-1fc3eca2c3af" providerId="ADAL" clId="{150D94F8-845F-4D1E-9CFE-33F71FC30B6B}" dt="2024-02-04T10:23:36.078" v="4527" actId="14100"/>
          <ac:spMkLst>
            <pc:docMk/>
            <pc:sldMk cId="351037041" sldId="432"/>
            <ac:spMk id="10" creationId="{65FADABB-F8C3-8F60-FB60-4DD5241B4B3A}"/>
          </ac:spMkLst>
        </pc:spChg>
        <pc:spChg chg="add mod">
          <ac:chgData name="Fei Qi" userId="3a0329be-6602-4f64-938f-1fc3eca2c3af" providerId="ADAL" clId="{150D94F8-845F-4D1E-9CFE-33F71FC30B6B}" dt="2024-02-04T10:23:34.214" v="4526" actId="14100"/>
          <ac:spMkLst>
            <pc:docMk/>
            <pc:sldMk cId="351037041" sldId="432"/>
            <ac:spMk id="11" creationId="{EE20D8C3-F605-7F66-12A7-4543021372A1}"/>
          </ac:spMkLst>
        </pc:spChg>
        <pc:spChg chg="add mod">
          <ac:chgData name="Fei Qi" userId="3a0329be-6602-4f64-938f-1fc3eca2c3af" providerId="ADAL" clId="{150D94F8-845F-4D1E-9CFE-33F71FC30B6B}" dt="2024-02-04T10:23:16.911" v="4515" actId="1076"/>
          <ac:spMkLst>
            <pc:docMk/>
            <pc:sldMk cId="351037041" sldId="432"/>
            <ac:spMk id="13" creationId="{0D81DD43-C11F-C063-6A57-1651B63C8CD3}"/>
          </ac:spMkLst>
        </pc:spChg>
        <pc:spChg chg="add mod">
          <ac:chgData name="Fei Qi" userId="3a0329be-6602-4f64-938f-1fc3eca2c3af" providerId="ADAL" clId="{150D94F8-845F-4D1E-9CFE-33F71FC30B6B}" dt="2024-02-04T10:23:25.508" v="4523" actId="1076"/>
          <ac:spMkLst>
            <pc:docMk/>
            <pc:sldMk cId="351037041" sldId="432"/>
            <ac:spMk id="15" creationId="{4E7AC7CF-CB61-C43E-1609-BBC811581D8F}"/>
          </ac:spMkLst>
        </pc:spChg>
        <pc:spChg chg="add mod">
          <ac:chgData name="Fei Qi" userId="3a0329be-6602-4f64-938f-1fc3eca2c3af" providerId="ADAL" clId="{150D94F8-845F-4D1E-9CFE-33F71FC30B6B}" dt="2024-02-04T10:23:53.600" v="4538" actId="20577"/>
          <ac:spMkLst>
            <pc:docMk/>
            <pc:sldMk cId="351037041" sldId="432"/>
            <ac:spMk id="16" creationId="{86EC70B7-D79C-70ED-B075-D64B96E48988}"/>
          </ac:spMkLst>
        </pc:spChg>
        <pc:spChg chg="add mod">
          <ac:chgData name="Fei Qi" userId="3a0329be-6602-4f64-938f-1fc3eca2c3af" providerId="ADAL" clId="{150D94F8-845F-4D1E-9CFE-33F71FC30B6B}" dt="2024-02-04T10:24:03.864" v="4552" actId="1076"/>
          <ac:spMkLst>
            <pc:docMk/>
            <pc:sldMk cId="351037041" sldId="432"/>
            <ac:spMk id="17" creationId="{F70A93C7-1477-A49B-4DE3-6BD8CEFBF653}"/>
          </ac:spMkLst>
        </pc:spChg>
        <pc:picChg chg="add del mod">
          <ac:chgData name="Fei Qi" userId="3a0329be-6602-4f64-938f-1fc3eca2c3af" providerId="ADAL" clId="{150D94F8-845F-4D1E-9CFE-33F71FC30B6B}" dt="2024-02-04T10:18:55.550" v="4344" actId="478"/>
          <ac:picMkLst>
            <pc:docMk/>
            <pc:sldMk cId="351037041" sldId="432"/>
            <ac:picMk id="2" creationId="{AC90EC3E-EB0D-AA2D-612F-64FEE628B30B}"/>
          </ac:picMkLst>
        </pc:picChg>
        <pc:picChg chg="add del mod">
          <ac:chgData name="Fei Qi" userId="3a0329be-6602-4f64-938f-1fc3eca2c3af" providerId="ADAL" clId="{150D94F8-845F-4D1E-9CFE-33F71FC30B6B}" dt="2024-02-04T10:16:47.362" v="4342" actId="478"/>
          <ac:picMkLst>
            <pc:docMk/>
            <pc:sldMk cId="351037041" sldId="432"/>
            <ac:picMk id="3" creationId="{B74CE512-4B1C-AA6D-49EF-D67615F162F9}"/>
          </ac:picMkLst>
        </pc:picChg>
        <pc:picChg chg="add mod">
          <ac:chgData name="Fei Qi" userId="3a0329be-6602-4f64-938f-1fc3eca2c3af" providerId="ADAL" clId="{150D94F8-845F-4D1E-9CFE-33F71FC30B6B}" dt="2024-02-04T10:20:13.815" v="4380" actId="1076"/>
          <ac:picMkLst>
            <pc:docMk/>
            <pc:sldMk cId="351037041" sldId="432"/>
            <ac:picMk id="4" creationId="{B12781BB-89B5-195C-E3D3-022CF53FF8A9}"/>
          </ac:picMkLst>
        </pc:picChg>
        <pc:picChg chg="add del mod">
          <ac:chgData name="Fei Qi" userId="3a0329be-6602-4f64-938f-1fc3eca2c3af" providerId="ADAL" clId="{150D94F8-845F-4D1E-9CFE-33F71FC30B6B}" dt="2024-02-04T10:20:47.461" v="4383" actId="478"/>
          <ac:picMkLst>
            <pc:docMk/>
            <pc:sldMk cId="351037041" sldId="432"/>
            <ac:picMk id="6" creationId="{7DF65145-9D42-D4F2-FF45-CA24872DB3FF}"/>
          </ac:picMkLst>
        </pc:picChg>
        <pc:picChg chg="add mod">
          <ac:chgData name="Fei Qi" userId="3a0329be-6602-4f64-938f-1fc3eca2c3af" providerId="ADAL" clId="{150D94F8-845F-4D1E-9CFE-33F71FC30B6B}" dt="2024-02-04T10:22:37.745" v="4475" actId="1076"/>
          <ac:picMkLst>
            <pc:docMk/>
            <pc:sldMk cId="351037041" sldId="432"/>
            <ac:picMk id="7" creationId="{25080F2C-996B-602C-261C-56E70EE8DFBF}"/>
          </ac:picMkLst>
        </pc:picChg>
        <pc:picChg chg="add mod">
          <ac:chgData name="Fei Qi" userId="3a0329be-6602-4f64-938f-1fc3eca2c3af" providerId="ADAL" clId="{150D94F8-845F-4D1E-9CFE-33F71FC30B6B}" dt="2024-02-04T10:21:54.550" v="4392" actId="1076"/>
          <ac:picMkLst>
            <pc:docMk/>
            <pc:sldMk cId="351037041" sldId="432"/>
            <ac:picMk id="8" creationId="{3C60DF2A-C324-340A-FD5A-B4AE7DCFDD4A}"/>
          </ac:picMkLst>
        </pc:picChg>
      </pc:sldChg>
      <pc:sldChg chg="delSp modSp add mod">
        <pc:chgData name="Fei Qi" userId="3a0329be-6602-4f64-938f-1fc3eca2c3af" providerId="ADAL" clId="{150D94F8-845F-4D1E-9CFE-33F71FC30B6B}" dt="2024-02-04T10:27:37.261" v="5193" actId="20577"/>
        <pc:sldMkLst>
          <pc:docMk/>
          <pc:sldMk cId="159858964" sldId="433"/>
        </pc:sldMkLst>
        <pc:spChg chg="mod">
          <ac:chgData name="Fei Qi" userId="3a0329be-6602-4f64-938f-1fc3eca2c3af" providerId="ADAL" clId="{150D94F8-845F-4D1E-9CFE-33F71FC30B6B}" dt="2024-02-04T10:27:37.261" v="5193" actId="20577"/>
          <ac:spMkLst>
            <pc:docMk/>
            <pc:sldMk cId="159858964" sldId="433"/>
            <ac:spMk id="9" creationId="{7B79891C-44AC-42CB-B666-2D8C18C8DBDF}"/>
          </ac:spMkLst>
        </pc:spChg>
        <pc:spChg chg="del">
          <ac:chgData name="Fei Qi" userId="3a0329be-6602-4f64-938f-1fc3eca2c3af" providerId="ADAL" clId="{150D94F8-845F-4D1E-9CFE-33F71FC30B6B}" dt="2024-02-04T10:25:04.919" v="4702" actId="478"/>
          <ac:spMkLst>
            <pc:docMk/>
            <pc:sldMk cId="159858964" sldId="433"/>
            <ac:spMk id="10" creationId="{65FADABB-F8C3-8F60-FB60-4DD5241B4B3A}"/>
          </ac:spMkLst>
        </pc:spChg>
        <pc:spChg chg="del">
          <ac:chgData name="Fei Qi" userId="3a0329be-6602-4f64-938f-1fc3eca2c3af" providerId="ADAL" clId="{150D94F8-845F-4D1E-9CFE-33F71FC30B6B}" dt="2024-02-04T10:25:06.678" v="4704" actId="478"/>
          <ac:spMkLst>
            <pc:docMk/>
            <pc:sldMk cId="159858964" sldId="433"/>
            <ac:spMk id="11" creationId="{EE20D8C3-F605-7F66-12A7-4543021372A1}"/>
          </ac:spMkLst>
        </pc:spChg>
        <pc:spChg chg="del mod">
          <ac:chgData name="Fei Qi" userId="3a0329be-6602-4f64-938f-1fc3eca2c3af" providerId="ADAL" clId="{150D94F8-845F-4D1E-9CFE-33F71FC30B6B}" dt="2024-02-04T10:25:11.432" v="4711" actId="478"/>
          <ac:spMkLst>
            <pc:docMk/>
            <pc:sldMk cId="159858964" sldId="433"/>
            <ac:spMk id="13" creationId="{0D81DD43-C11F-C063-6A57-1651B63C8CD3}"/>
          </ac:spMkLst>
        </pc:spChg>
        <pc:spChg chg="del mod">
          <ac:chgData name="Fei Qi" userId="3a0329be-6602-4f64-938f-1fc3eca2c3af" providerId="ADAL" clId="{150D94F8-845F-4D1E-9CFE-33F71FC30B6B}" dt="2024-02-04T10:25:10.597" v="4710" actId="478"/>
          <ac:spMkLst>
            <pc:docMk/>
            <pc:sldMk cId="159858964" sldId="433"/>
            <ac:spMk id="15" creationId="{4E7AC7CF-CB61-C43E-1609-BBC811581D8F}"/>
          </ac:spMkLst>
        </pc:spChg>
        <pc:spChg chg="del">
          <ac:chgData name="Fei Qi" userId="3a0329be-6602-4f64-938f-1fc3eca2c3af" providerId="ADAL" clId="{150D94F8-845F-4D1E-9CFE-33F71FC30B6B}" dt="2024-02-04T10:25:12.398" v="4712" actId="478"/>
          <ac:spMkLst>
            <pc:docMk/>
            <pc:sldMk cId="159858964" sldId="433"/>
            <ac:spMk id="16" creationId="{86EC70B7-D79C-70ED-B075-D64B96E48988}"/>
          </ac:spMkLst>
        </pc:spChg>
        <pc:spChg chg="del">
          <ac:chgData name="Fei Qi" userId="3a0329be-6602-4f64-938f-1fc3eca2c3af" providerId="ADAL" clId="{150D94F8-845F-4D1E-9CFE-33F71FC30B6B}" dt="2024-02-04T10:25:08.029" v="4706" actId="478"/>
          <ac:spMkLst>
            <pc:docMk/>
            <pc:sldMk cId="159858964" sldId="433"/>
            <ac:spMk id="17" creationId="{F70A93C7-1477-A49B-4DE3-6BD8CEFBF653}"/>
          </ac:spMkLst>
        </pc:spChg>
        <pc:picChg chg="del">
          <ac:chgData name="Fei Qi" userId="3a0329be-6602-4f64-938f-1fc3eca2c3af" providerId="ADAL" clId="{150D94F8-845F-4D1E-9CFE-33F71FC30B6B}" dt="2024-02-04T10:25:08.341" v="4707" actId="478"/>
          <ac:picMkLst>
            <pc:docMk/>
            <pc:sldMk cId="159858964" sldId="433"/>
            <ac:picMk id="4" creationId="{B12781BB-89B5-195C-E3D3-022CF53FF8A9}"/>
          </ac:picMkLst>
        </pc:picChg>
        <pc:picChg chg="del">
          <ac:chgData name="Fei Qi" userId="3a0329be-6602-4f64-938f-1fc3eca2c3af" providerId="ADAL" clId="{150D94F8-845F-4D1E-9CFE-33F71FC30B6B}" dt="2024-02-04T10:25:07.166" v="4705" actId="478"/>
          <ac:picMkLst>
            <pc:docMk/>
            <pc:sldMk cId="159858964" sldId="433"/>
            <ac:picMk id="7" creationId="{25080F2C-996B-602C-261C-56E70EE8DFBF}"/>
          </ac:picMkLst>
        </pc:picChg>
        <pc:picChg chg="del">
          <ac:chgData name="Fei Qi" userId="3a0329be-6602-4f64-938f-1fc3eca2c3af" providerId="ADAL" clId="{150D94F8-845F-4D1E-9CFE-33F71FC30B6B}" dt="2024-02-04T10:25:05.437" v="4703" actId="478"/>
          <ac:picMkLst>
            <pc:docMk/>
            <pc:sldMk cId="159858964" sldId="433"/>
            <ac:picMk id="8" creationId="{3C60DF2A-C324-340A-FD5A-B4AE7DCFDD4A}"/>
          </ac:picMkLst>
        </pc:picChg>
      </pc:sldChg>
      <pc:sldChg chg="modSp add mod">
        <pc:chgData name="Fei Qi" userId="3a0329be-6602-4f64-938f-1fc3eca2c3af" providerId="ADAL" clId="{150D94F8-845F-4D1E-9CFE-33F71FC30B6B}" dt="2024-02-04T11:09:08.949" v="10875" actId="20577"/>
        <pc:sldMkLst>
          <pc:docMk/>
          <pc:sldMk cId="1430633725" sldId="434"/>
        </pc:sldMkLst>
        <pc:spChg chg="mod">
          <ac:chgData name="Fei Qi" userId="3a0329be-6602-4f64-938f-1fc3eca2c3af" providerId="ADAL" clId="{150D94F8-845F-4D1E-9CFE-33F71FC30B6B}" dt="2024-02-04T11:03:57.103" v="9963" actId="20577"/>
          <ac:spMkLst>
            <pc:docMk/>
            <pc:sldMk cId="1430633725" sldId="434"/>
            <ac:spMk id="5" creationId="{EAD69010-CC1E-4931-8BC7-A939C54F0B90}"/>
          </ac:spMkLst>
        </pc:spChg>
        <pc:spChg chg="mod">
          <ac:chgData name="Fei Qi" userId="3a0329be-6602-4f64-938f-1fc3eca2c3af" providerId="ADAL" clId="{150D94F8-845F-4D1E-9CFE-33F71FC30B6B}" dt="2024-02-04T11:09:08.949" v="10875" actId="20577"/>
          <ac:spMkLst>
            <pc:docMk/>
            <pc:sldMk cId="1430633725" sldId="434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150D94F8-845F-4D1E-9CFE-33F71FC30B6B}" dt="2024-02-04T11:09:30.161" v="10878" actId="47"/>
        <pc:sldMkLst>
          <pc:docMk/>
          <pc:sldMk cId="66927920" sldId="435"/>
        </pc:sldMkLst>
        <pc:spChg chg="mod">
          <ac:chgData name="Fei Qi" userId="3a0329be-6602-4f64-938f-1fc3eca2c3af" providerId="ADAL" clId="{150D94F8-845F-4D1E-9CFE-33F71FC30B6B}" dt="2024-02-04T10:33:39.931" v="6251" actId="20577"/>
          <ac:spMkLst>
            <pc:docMk/>
            <pc:sldMk cId="66927920" sldId="435"/>
            <ac:spMk id="5" creationId="{EAD69010-CC1E-4931-8BC7-A939C54F0B90}"/>
          </ac:spMkLst>
        </pc:spChg>
        <pc:spChg chg="mod">
          <ac:chgData name="Fei Qi" userId="3a0329be-6602-4f64-938f-1fc3eca2c3af" providerId="ADAL" clId="{150D94F8-845F-4D1E-9CFE-33F71FC30B6B}" dt="2024-02-04T10:38:58.421" v="6732" actId="20577"/>
          <ac:spMkLst>
            <pc:docMk/>
            <pc:sldMk cId="66927920" sldId="435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150D94F8-845F-4D1E-9CFE-33F71FC30B6B}" dt="2024-02-04T11:09:27.148" v="10877" actId="47"/>
        <pc:sldMkLst>
          <pc:docMk/>
          <pc:sldMk cId="3276674830" sldId="436"/>
        </pc:sldMkLst>
        <pc:spChg chg="mod">
          <ac:chgData name="Fei Qi" userId="3a0329be-6602-4f64-938f-1fc3eca2c3af" providerId="ADAL" clId="{150D94F8-845F-4D1E-9CFE-33F71FC30B6B}" dt="2024-02-04T10:40:10.458" v="6809" actId="20577"/>
          <ac:spMkLst>
            <pc:docMk/>
            <pc:sldMk cId="3276674830" sldId="436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150D94F8-845F-4D1E-9CFE-33F71FC30B6B}" dt="2024-02-04T11:19:07.657" v="12015" actId="20577"/>
        <pc:sldMkLst>
          <pc:docMk/>
          <pc:sldMk cId="2627448471" sldId="437"/>
        </pc:sldMkLst>
        <pc:spChg chg="mod">
          <ac:chgData name="Fei Qi" userId="3a0329be-6602-4f64-938f-1fc3eca2c3af" providerId="ADAL" clId="{150D94F8-845F-4D1E-9CFE-33F71FC30B6B}" dt="2024-02-04T10:44:53.396" v="7640"/>
          <ac:spMkLst>
            <pc:docMk/>
            <pc:sldMk cId="2627448471" sldId="437"/>
            <ac:spMk id="5" creationId="{EAD69010-CC1E-4931-8BC7-A939C54F0B90}"/>
          </ac:spMkLst>
        </pc:spChg>
        <pc:spChg chg="mod">
          <ac:chgData name="Fei Qi" userId="3a0329be-6602-4f64-938f-1fc3eca2c3af" providerId="ADAL" clId="{150D94F8-845F-4D1E-9CFE-33F71FC30B6B}" dt="2024-02-04T11:19:07.657" v="12015" actId="20577"/>
          <ac:spMkLst>
            <pc:docMk/>
            <pc:sldMk cId="2627448471" sldId="437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150D94F8-845F-4D1E-9CFE-33F71FC30B6B}" dt="2024-02-04T11:20:53.047" v="12172" actId="6549"/>
        <pc:sldMkLst>
          <pc:docMk/>
          <pc:sldMk cId="4203478037" sldId="438"/>
        </pc:sldMkLst>
        <pc:spChg chg="mod">
          <ac:chgData name="Fei Qi" userId="3a0329be-6602-4f64-938f-1fc3eca2c3af" providerId="ADAL" clId="{150D94F8-845F-4D1E-9CFE-33F71FC30B6B}" dt="2024-02-04T10:45:30.859" v="7762" actId="20577"/>
          <ac:spMkLst>
            <pc:docMk/>
            <pc:sldMk cId="4203478037" sldId="438"/>
            <ac:spMk id="5" creationId="{EAD69010-CC1E-4931-8BC7-A939C54F0B90}"/>
          </ac:spMkLst>
        </pc:spChg>
        <pc:spChg chg="mod">
          <ac:chgData name="Fei Qi" userId="3a0329be-6602-4f64-938f-1fc3eca2c3af" providerId="ADAL" clId="{150D94F8-845F-4D1E-9CFE-33F71FC30B6B}" dt="2024-02-04T11:20:53.047" v="12172" actId="6549"/>
          <ac:spMkLst>
            <pc:docMk/>
            <pc:sldMk cId="4203478037" sldId="438"/>
            <ac:spMk id="9" creationId="{7B79891C-44AC-42CB-B666-2D8C18C8DBDF}"/>
          </ac:spMkLst>
        </pc:spChg>
      </pc:sldChg>
      <pc:sldChg chg="modSp add mod ord">
        <pc:chgData name="Fei Qi" userId="3a0329be-6602-4f64-938f-1fc3eca2c3af" providerId="ADAL" clId="{150D94F8-845F-4D1E-9CFE-33F71FC30B6B}" dt="2024-02-04T10:51:17.768" v="8573" actId="20577"/>
        <pc:sldMkLst>
          <pc:docMk/>
          <pc:sldMk cId="3991578806" sldId="439"/>
        </pc:sldMkLst>
        <pc:spChg chg="mod">
          <ac:chgData name="Fei Qi" userId="3a0329be-6602-4f64-938f-1fc3eca2c3af" providerId="ADAL" clId="{150D94F8-845F-4D1E-9CFE-33F71FC30B6B}" dt="2024-02-04T10:51:17.768" v="8573" actId="20577"/>
          <ac:spMkLst>
            <pc:docMk/>
            <pc:sldMk cId="3991578806" sldId="439"/>
            <ac:spMk id="9" creationId="{7B79891C-44AC-42CB-B666-2D8C18C8DBDF}"/>
          </ac:spMkLst>
        </pc:spChg>
      </pc:sldChg>
      <pc:sldChg chg="modSp add mod ord">
        <pc:chgData name="Fei Qi" userId="3a0329be-6602-4f64-938f-1fc3eca2c3af" providerId="ADAL" clId="{150D94F8-845F-4D1E-9CFE-33F71FC30B6B}" dt="2024-02-04T11:00:35.778" v="9840" actId="20577"/>
        <pc:sldMkLst>
          <pc:docMk/>
          <pc:sldMk cId="3162510402" sldId="440"/>
        </pc:sldMkLst>
        <pc:spChg chg="mod">
          <ac:chgData name="Fei Qi" userId="3a0329be-6602-4f64-938f-1fc3eca2c3af" providerId="ADAL" clId="{150D94F8-845F-4D1E-9CFE-33F71FC30B6B}" dt="2024-02-04T10:54:55.776" v="8867" actId="20577"/>
          <ac:spMkLst>
            <pc:docMk/>
            <pc:sldMk cId="3162510402" sldId="440"/>
            <ac:spMk id="5" creationId="{EAD69010-CC1E-4931-8BC7-A939C54F0B90}"/>
          </ac:spMkLst>
        </pc:spChg>
        <pc:spChg chg="mod">
          <ac:chgData name="Fei Qi" userId="3a0329be-6602-4f64-938f-1fc3eca2c3af" providerId="ADAL" clId="{150D94F8-845F-4D1E-9CFE-33F71FC30B6B}" dt="2024-02-04T11:00:35.778" v="9840" actId="20577"/>
          <ac:spMkLst>
            <pc:docMk/>
            <pc:sldMk cId="3162510402" sldId="440"/>
            <ac:spMk id="9" creationId="{7B79891C-44AC-42CB-B666-2D8C18C8DBDF}"/>
          </ac:spMkLst>
        </pc:spChg>
      </pc:sldChg>
      <pc:sldChg chg="add ord">
        <pc:chgData name="Fei Qi" userId="3a0329be-6602-4f64-938f-1fc3eca2c3af" providerId="ADAL" clId="{150D94F8-845F-4D1E-9CFE-33F71FC30B6B}" dt="2024-02-04T10:54:46.668" v="8825"/>
        <pc:sldMkLst>
          <pc:docMk/>
          <pc:sldMk cId="1522248706" sldId="441"/>
        </pc:sldMkLst>
      </pc:sldChg>
      <pc:sldChg chg="addSp modSp add mod">
        <pc:chgData name="Fei Qi" userId="3a0329be-6602-4f64-938f-1fc3eca2c3af" providerId="ADAL" clId="{150D94F8-845F-4D1E-9CFE-33F71FC30B6B}" dt="2024-02-04T11:02:34.838" v="9862" actId="1076"/>
        <pc:sldMkLst>
          <pc:docMk/>
          <pc:sldMk cId="1063166259" sldId="442"/>
        </pc:sldMkLst>
        <pc:spChg chg="mod">
          <ac:chgData name="Fei Qi" userId="3a0329be-6602-4f64-938f-1fc3eca2c3af" providerId="ADAL" clId="{150D94F8-845F-4D1E-9CFE-33F71FC30B6B}" dt="2024-02-04T11:00:56.965" v="9843" actId="6549"/>
          <ac:spMkLst>
            <pc:docMk/>
            <pc:sldMk cId="1063166259" sldId="442"/>
            <ac:spMk id="9" creationId="{7B79891C-44AC-42CB-B666-2D8C18C8DBDF}"/>
          </ac:spMkLst>
        </pc:spChg>
        <pc:picChg chg="add mod">
          <ac:chgData name="Fei Qi" userId="3a0329be-6602-4f64-938f-1fc3eca2c3af" providerId="ADAL" clId="{150D94F8-845F-4D1E-9CFE-33F71FC30B6B}" dt="2024-02-04T11:02:09.369" v="9853" actId="14100"/>
          <ac:picMkLst>
            <pc:docMk/>
            <pc:sldMk cId="1063166259" sldId="442"/>
            <ac:picMk id="2" creationId="{F65D781E-075C-D233-F831-FF5D327AA15B}"/>
          </ac:picMkLst>
        </pc:picChg>
        <pc:picChg chg="add mod">
          <ac:chgData name="Fei Qi" userId="3a0329be-6602-4f64-938f-1fc3eca2c3af" providerId="ADAL" clId="{150D94F8-845F-4D1E-9CFE-33F71FC30B6B}" dt="2024-02-04T11:02:14.934" v="9857" actId="1076"/>
          <ac:picMkLst>
            <pc:docMk/>
            <pc:sldMk cId="1063166259" sldId="442"/>
            <ac:picMk id="3" creationId="{6815AB18-2151-C102-AF49-90122FFCF4D1}"/>
          </ac:picMkLst>
        </pc:picChg>
        <pc:picChg chg="add mod">
          <ac:chgData name="Fei Qi" userId="3a0329be-6602-4f64-938f-1fc3eca2c3af" providerId="ADAL" clId="{150D94F8-845F-4D1E-9CFE-33F71FC30B6B}" dt="2024-02-04T11:02:11.682" v="9854" actId="1076"/>
          <ac:picMkLst>
            <pc:docMk/>
            <pc:sldMk cId="1063166259" sldId="442"/>
            <ac:picMk id="4" creationId="{FD1213CF-4982-FDD9-B6C3-5F027106739E}"/>
          </ac:picMkLst>
        </pc:picChg>
        <pc:picChg chg="add mod">
          <ac:chgData name="Fei Qi" userId="3a0329be-6602-4f64-938f-1fc3eca2c3af" providerId="ADAL" clId="{150D94F8-845F-4D1E-9CFE-33F71FC30B6B}" dt="2024-02-04T11:02:13.324" v="9856" actId="1076"/>
          <ac:picMkLst>
            <pc:docMk/>
            <pc:sldMk cId="1063166259" sldId="442"/>
            <ac:picMk id="6" creationId="{B09EBFFD-847D-F203-392D-55695A60ECDB}"/>
          </ac:picMkLst>
        </pc:picChg>
        <pc:picChg chg="add mod">
          <ac:chgData name="Fei Qi" userId="3a0329be-6602-4f64-938f-1fc3eca2c3af" providerId="ADAL" clId="{150D94F8-845F-4D1E-9CFE-33F71FC30B6B}" dt="2024-02-04T11:02:24.897" v="9859" actId="1076"/>
          <ac:picMkLst>
            <pc:docMk/>
            <pc:sldMk cId="1063166259" sldId="442"/>
            <ac:picMk id="7" creationId="{22937FC0-134B-3E93-6688-D5C1C3F444FA}"/>
          </ac:picMkLst>
        </pc:picChg>
        <pc:picChg chg="add mod">
          <ac:chgData name="Fei Qi" userId="3a0329be-6602-4f64-938f-1fc3eca2c3af" providerId="ADAL" clId="{150D94F8-845F-4D1E-9CFE-33F71FC30B6B}" dt="2024-02-04T11:02:34.838" v="9862" actId="1076"/>
          <ac:picMkLst>
            <pc:docMk/>
            <pc:sldMk cId="1063166259" sldId="442"/>
            <ac:picMk id="8" creationId="{DF92D623-70D2-1BC6-99EB-A4C97A8F1875}"/>
          </ac:picMkLst>
        </pc:picChg>
      </pc:sldChg>
      <pc:sldChg chg="modSp add ord">
        <pc:chgData name="Fei Qi" userId="3a0329be-6602-4f64-938f-1fc3eca2c3af" providerId="ADAL" clId="{150D94F8-845F-4D1E-9CFE-33F71FC30B6B}" dt="2024-02-04T11:14:11.077" v="11399" actId="20577"/>
        <pc:sldMkLst>
          <pc:docMk/>
          <pc:sldMk cId="2148054945" sldId="443"/>
        </pc:sldMkLst>
        <pc:spChg chg="mod">
          <ac:chgData name="Fei Qi" userId="3a0329be-6602-4f64-938f-1fc3eca2c3af" providerId="ADAL" clId="{150D94F8-845F-4D1E-9CFE-33F71FC30B6B}" dt="2024-02-04T11:14:11.077" v="11399" actId="20577"/>
          <ac:spMkLst>
            <pc:docMk/>
            <pc:sldMk cId="2148054945" sldId="443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150D94F8-845F-4D1E-9CFE-33F71FC30B6B}" dt="2024-02-04T11:22:01.645" v="12430" actId="20577"/>
        <pc:sldMkLst>
          <pc:docMk/>
          <pc:sldMk cId="2393625184" sldId="444"/>
        </pc:sldMkLst>
        <pc:spChg chg="mod">
          <ac:chgData name="Fei Qi" userId="3a0329be-6602-4f64-938f-1fc3eca2c3af" providerId="ADAL" clId="{150D94F8-845F-4D1E-9CFE-33F71FC30B6B}" dt="2024-02-04T11:22:01.645" v="12430" actId="20577"/>
          <ac:spMkLst>
            <pc:docMk/>
            <pc:sldMk cId="2393625184" sldId="444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7D34D6FD-E0A8-4BD5-BCD0-62B389811D37}"/>
    <pc:docChg chg="modSld">
      <pc:chgData name="Fei Qi" userId="3a0329be-6602-4f64-938f-1fc3eca2c3af" providerId="ADAL" clId="{7D34D6FD-E0A8-4BD5-BCD0-62B389811D37}" dt="2024-02-21T22:59:16.826" v="8" actId="108"/>
      <pc:docMkLst>
        <pc:docMk/>
      </pc:docMkLst>
      <pc:sldChg chg="modSp">
        <pc:chgData name="Fei Qi" userId="3a0329be-6602-4f64-938f-1fc3eca2c3af" providerId="ADAL" clId="{7D34D6FD-E0A8-4BD5-BCD0-62B389811D37}" dt="2024-02-21T22:58:45.734" v="0" actId="20577"/>
        <pc:sldMkLst>
          <pc:docMk/>
          <pc:sldMk cId="351037041" sldId="432"/>
        </pc:sldMkLst>
        <pc:spChg chg="mod">
          <ac:chgData name="Fei Qi" userId="3a0329be-6602-4f64-938f-1fc3eca2c3af" providerId="ADAL" clId="{7D34D6FD-E0A8-4BD5-BCD0-62B389811D37}" dt="2024-02-21T22:58:45.734" v="0" actId="20577"/>
          <ac:spMkLst>
            <pc:docMk/>
            <pc:sldMk cId="351037041" sldId="432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7D34D6FD-E0A8-4BD5-BCD0-62B389811D37}" dt="2024-02-21T22:59:16.826" v="8" actId="108"/>
        <pc:sldMkLst>
          <pc:docMk/>
          <pc:sldMk cId="1522248706" sldId="441"/>
        </pc:sldMkLst>
        <pc:spChg chg="mod">
          <ac:chgData name="Fei Qi" userId="3a0329be-6602-4f64-938f-1fc3eca2c3af" providerId="ADAL" clId="{7D34D6FD-E0A8-4BD5-BCD0-62B389811D37}" dt="2024-02-21T22:59:16.826" v="8" actId="108"/>
          <ac:spMkLst>
            <pc:docMk/>
            <pc:sldMk cId="1522248706" sldId="441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A9DD82B7-79E7-432F-9A87-DEAA9706A4AC}"/>
    <pc:docChg chg="undo custSel modSld">
      <pc:chgData name="Fei Qi" userId="3a0329be-6602-4f64-938f-1fc3eca2c3af" providerId="ADAL" clId="{A9DD82B7-79E7-432F-9A87-DEAA9706A4AC}" dt="2024-02-15T02:25:58.570" v="54"/>
      <pc:docMkLst>
        <pc:docMk/>
      </pc:docMkLst>
      <pc:sldChg chg="modSp">
        <pc:chgData name="Fei Qi" userId="3a0329be-6602-4f64-938f-1fc3eca2c3af" providerId="ADAL" clId="{A9DD82B7-79E7-432F-9A87-DEAA9706A4AC}" dt="2024-02-14T23:59:00.737" v="53" actId="207"/>
        <pc:sldMkLst>
          <pc:docMk/>
          <pc:sldMk cId="3991578806" sldId="439"/>
        </pc:sldMkLst>
        <pc:spChg chg="mod">
          <ac:chgData name="Fei Qi" userId="3a0329be-6602-4f64-938f-1fc3eca2c3af" providerId="ADAL" clId="{A9DD82B7-79E7-432F-9A87-DEAA9706A4AC}" dt="2024-02-14T23:59:00.737" v="53" actId="207"/>
          <ac:spMkLst>
            <pc:docMk/>
            <pc:sldMk cId="3991578806" sldId="439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A9DD82B7-79E7-432F-9A87-DEAA9706A4AC}" dt="2024-02-15T02:25:58.570" v="54"/>
        <pc:sldMkLst>
          <pc:docMk/>
          <pc:sldMk cId="3162510402" sldId="440"/>
        </pc:sldMkLst>
        <pc:spChg chg="mod">
          <ac:chgData name="Fei Qi" userId="3a0329be-6602-4f64-938f-1fc3eca2c3af" providerId="ADAL" clId="{A9DD82B7-79E7-432F-9A87-DEAA9706A4AC}" dt="2024-02-15T02:25:58.570" v="54"/>
          <ac:spMkLst>
            <pc:docMk/>
            <pc:sldMk cId="3162510402" sldId="440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A9DD82B7-79E7-432F-9A87-DEAA9706A4AC}" dt="2024-02-14T23:55:04.766" v="10" actId="108"/>
        <pc:sldMkLst>
          <pc:docMk/>
          <pc:sldMk cId="1522248706" sldId="441"/>
        </pc:sldMkLst>
        <pc:spChg chg="mod">
          <ac:chgData name="Fei Qi" userId="3a0329be-6602-4f64-938f-1fc3eca2c3af" providerId="ADAL" clId="{A9DD82B7-79E7-432F-9A87-DEAA9706A4AC}" dt="2024-02-14T23:55:04.766" v="10" actId="108"/>
          <ac:spMkLst>
            <pc:docMk/>
            <pc:sldMk cId="1522248706" sldId="441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A9DD82B7-79E7-432F-9A87-DEAA9706A4AC}" dt="2024-02-14T23:58:46.619" v="51" actId="108"/>
        <pc:sldMkLst>
          <pc:docMk/>
          <pc:sldMk cId="1063166259" sldId="442"/>
        </pc:sldMkLst>
        <pc:spChg chg="mod">
          <ac:chgData name="Fei Qi" userId="3a0329be-6602-4f64-938f-1fc3eca2c3af" providerId="ADAL" clId="{A9DD82B7-79E7-432F-9A87-DEAA9706A4AC}" dt="2024-02-14T23:58:46.619" v="51" actId="108"/>
          <ac:spMkLst>
            <pc:docMk/>
            <pc:sldMk cId="1063166259" sldId="442"/>
            <ac:spMk id="9" creationId="{7B79891C-44AC-42CB-B666-2D8C18C8DB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6747-B30A-475E-9317-E944B667F70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55440-FD22-42C6-80DD-E85F9E6A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03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the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auxiliary equation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has two repeated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general solution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03723"/>
              </a:xfrm>
              <a:prstGeom prst="rect">
                <a:avLst/>
              </a:prstGeom>
              <a:blipFill>
                <a:blip r:embed="rId3"/>
                <a:stretch>
                  <a:fillRect l="-1199"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22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Long-term behavior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90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For the IVP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+25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critical value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where the long-term behavior changes.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+10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+25=0⇒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=−5.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⇒−5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+5.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of the IVP</a:t>
                </a:r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+5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→∞,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solution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no matter how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chosen.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However, there are two ways approaching zero: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&gt;−5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&lt;−5,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long-term behavior changes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901983"/>
              </a:xfrm>
              <a:prstGeom prst="rect">
                <a:avLst/>
              </a:prstGeom>
              <a:blipFill>
                <a:blip r:embed="rId3"/>
                <a:stretch>
                  <a:fillRect l="-1199" t="-995" r="-3073" b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25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Long-term behavior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1943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For the IVP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+25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critical value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where the long-term behavior changes.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of the IVP: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+5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1943161"/>
              </a:xfrm>
              <a:prstGeom prst="rect">
                <a:avLst/>
              </a:prstGeom>
              <a:blipFill>
                <a:blip r:embed="rId3"/>
                <a:stretch>
                  <a:fillRect l="-1199" t="-2516" r="-3073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65D781E-075C-D233-F831-FF5D327A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06" y="3475159"/>
            <a:ext cx="2772082" cy="1919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15AB18-2151-C102-AF49-90122FFCF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27" y="5499588"/>
            <a:ext cx="1790700" cy="102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1213CF-4982-FDD9-B6C3-5F0271067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887" y="3420941"/>
            <a:ext cx="2739277" cy="1951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BFFD-847D-F203-392D-55695A60E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229" y="3382108"/>
            <a:ext cx="2706471" cy="203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37FC0-134B-3E93-6688-D5C1C3F444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0285" y="5468449"/>
            <a:ext cx="1819275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92D623-70D2-1BC6-99EB-A4C97A8F18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8871" y="5444270"/>
            <a:ext cx="1876425" cy="752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316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Variation of parameter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How do we know we should multiply by a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? It is resulted from a very standard technique called variation of parameters.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Philosophy: If you know one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since the ODE is linear, for any number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would also be a solution.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Variation of parameter simply means that replacing the numerical parameter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with a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set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Plugging it back into the ODE, we may get an (usually much simpler) ODE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By solving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may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context of linear homogeneous ODE, the technique is usually referred as </a:t>
                </a:r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reduction of order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r="-1199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06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Reduction of order - 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Let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an ODE whose auxiliary equation has repeated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This means that the ODE can be rewritten as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𝑟𝑢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so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Exercise: Check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conclude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the general solution.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480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roots case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87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the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constant numbers. We tried 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got the auxiliary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quadratic equation has two complex roots, then these two roots can be written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case, we obtain two complex solutions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Using Euler’s formula, we may write them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Note also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conjugate to each other.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87986"/>
              </a:xfrm>
              <a:prstGeom prst="rect">
                <a:avLst/>
              </a:prstGeom>
              <a:blipFill>
                <a:blip r:embed="rId3"/>
                <a:stretch>
                  <a:fillRect l="-1199" t="-923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9278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From complex solutions to real solutions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𝑖𝑣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complex solution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both the real part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the imaginary part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solutions of the ODE as well.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Proof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𝑖𝑣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𝑖𝑣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𝑞𝑢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𝑞𝑣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=0=0+0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𝑑𝑖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we conclude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𝑞𝑢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𝑞𝑣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Therefore, both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b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034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From complex solutions to real solutions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37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If the auxiliary equation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has complex solutions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the general solution of the ODE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Proof: We already have the complex solutions</a:t>
                </a:r>
                <a:endParaRPr lang="en-US" altLang="zh-CN" sz="240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theorem implies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both solutions. Note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≠0.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linearly independent. The conclusion follows.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37551"/>
              </a:xfrm>
              <a:prstGeom prst="rect">
                <a:avLst/>
              </a:prstGeom>
              <a:blipFill>
                <a:blip r:embed="rId3"/>
                <a:stretch>
                  <a:fillRect l="-1199" t="-914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094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16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+8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+8=0⇒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=−1±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16226"/>
              </a:xfrm>
              <a:prstGeom prst="rect">
                <a:avLst/>
              </a:prstGeom>
              <a:blipFill>
                <a:blip r:embed="rId3"/>
                <a:stretch>
                  <a:fillRect l="-1199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110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Oscillation Patterns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46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For real numbers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𝜙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other words, any linear combination of sine and cosine function of the same angle can be rewritten as a single cosine function,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angle determined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Engineers also call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amplitude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phase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461460"/>
              </a:xfrm>
              <a:prstGeom prst="rect">
                <a:avLst/>
              </a:prstGeom>
              <a:blipFill>
                <a:blip r:embed="rId3"/>
                <a:stretch>
                  <a:fillRect l="-1199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62193-9041-AA1B-7C1C-99AAE3432CEB}"/>
                  </a:ext>
                </a:extLst>
              </p:cNvPr>
              <p:cNvSpPr txBox="1"/>
              <p:nvPr/>
            </p:nvSpPr>
            <p:spPr>
              <a:xfrm>
                <a:off x="1204546" y="3985329"/>
                <a:ext cx="4572000" cy="2703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62193-9041-AA1B-7C1C-99AAE3432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46" y="3985329"/>
                <a:ext cx="4572000" cy="2703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50F094-C382-D402-2989-38080120D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535" y="4107106"/>
            <a:ext cx="1790700" cy="1000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195BD-92A1-4915-A67D-AF4D4AB0F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027" y="5384921"/>
            <a:ext cx="1866900" cy="1152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D0C13F-6E47-B490-74C8-BA9DCC43E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8363" y="6178062"/>
            <a:ext cx="1885950" cy="533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830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Oscillation Patterns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19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+8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19396"/>
              </a:xfrm>
              <a:prstGeom prst="rect">
                <a:avLst/>
              </a:prstGeom>
              <a:blipFill>
                <a:blip r:embed="rId3"/>
                <a:stretch>
                  <a:fillRect l="-1199" t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12781BB-89B5-195C-E3D3-022CF53FF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251" y="4618160"/>
            <a:ext cx="3426941" cy="1773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80F2C-996B-602C-261C-56E70EE8D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046" y="3076941"/>
            <a:ext cx="3636781" cy="1407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0DF2A-C324-340A-FD5A-B4AE7DCFD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133" y="1654052"/>
            <a:ext cx="3558535" cy="1264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FADABB-F8C3-8F60-FB60-4DD5241B4B3A}"/>
              </a:ext>
            </a:extLst>
          </p:cNvPr>
          <p:cNvSpPr txBox="1"/>
          <p:nvPr/>
        </p:nvSpPr>
        <p:spPr>
          <a:xfrm>
            <a:off x="6119445" y="1494693"/>
            <a:ext cx="19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Oscillation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0D8C3-F605-7F66-12A7-4543021372A1}"/>
              </a:ext>
            </a:extLst>
          </p:cNvPr>
          <p:cNvSpPr txBox="1"/>
          <p:nvPr/>
        </p:nvSpPr>
        <p:spPr>
          <a:xfrm>
            <a:off x="6066691" y="2913185"/>
            <a:ext cx="21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Decaying Oscillation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1DD43-C11F-C063-6A57-1651B63C8CD3}"/>
              </a:ext>
            </a:extLst>
          </p:cNvPr>
          <p:cNvSpPr txBox="1"/>
          <p:nvPr/>
        </p:nvSpPr>
        <p:spPr>
          <a:xfrm>
            <a:off x="1112227" y="4246657"/>
            <a:ext cx="4580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decays exponentially.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AC7CF-CB61-C43E-1609-BBC811581D8F}"/>
              </a:ext>
            </a:extLst>
          </p:cNvPr>
          <p:cNvSpPr txBox="1"/>
          <p:nvPr/>
        </p:nvSpPr>
        <p:spPr>
          <a:xfrm>
            <a:off x="1204546" y="26552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stays still.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C70B7-D79C-70ED-B075-D64B96E48988}"/>
              </a:ext>
            </a:extLst>
          </p:cNvPr>
          <p:cNvSpPr txBox="1"/>
          <p:nvPr/>
        </p:nvSpPr>
        <p:spPr>
          <a:xfrm>
            <a:off x="1106365" y="6122350"/>
            <a:ext cx="4580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grows exponentially.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0A93C7-1477-A49B-4DE3-6BD8CEFBF653}"/>
              </a:ext>
            </a:extLst>
          </p:cNvPr>
          <p:cNvSpPr txBox="1"/>
          <p:nvPr/>
        </p:nvSpPr>
        <p:spPr>
          <a:xfrm>
            <a:off x="6139960" y="4410808"/>
            <a:ext cx="21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Oscillation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Oscillation Patterns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general,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the roots of the auxiliary equation for the ODE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Steady Oscillation. </a:t>
                </a:r>
              </a:p>
              <a:p>
                <a:pPr marL="457200" indent="-457200">
                  <a:buAutoNum type="arabicPeriod"/>
                </a:pP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&lt;0⇒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Decaying Oscillation. </a:t>
                </a:r>
              </a:p>
              <a:p>
                <a:pPr marL="457200" indent="-457200">
                  <a:buFontTx/>
                  <a:buAutoNum type="arabicPeriod"/>
                </a:pP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&gt;0⇒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Growing Oscillation.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oscillation pattern depends only on the differential equation itself. It does not depend on the initial condition.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154984"/>
              </a:xfrm>
              <a:prstGeom prst="rect">
                <a:avLst/>
              </a:prstGeom>
              <a:blipFill>
                <a:blip r:embed="rId3"/>
                <a:stretch>
                  <a:fillRect l="-1199" t="-1175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985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Repeated roots case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the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constant numbers. We tried 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got the auxiliary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quadratic equation has two repeated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in this case, we only obtain one solution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Another solution may be obtained (via cheating)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the general solution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9157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4159</TotalTime>
  <Words>1639</Words>
  <Application>Microsoft Office PowerPoint</Application>
  <PresentationFormat>On-screen Show (4:3)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 - Lecture 7 </dc:title>
  <dc:creator>Fei Qi</dc:creator>
  <cp:lastModifiedBy>Fei Qi</cp:lastModifiedBy>
  <cp:revision>2</cp:revision>
  <dcterms:created xsi:type="dcterms:W3CDTF">2024-01-31T22:46:15Z</dcterms:created>
  <dcterms:modified xsi:type="dcterms:W3CDTF">2024-02-21T22:59:20Z</dcterms:modified>
</cp:coreProperties>
</file>