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1" r:id="rId5"/>
    <p:sldId id="258" r:id="rId6"/>
    <p:sldId id="259" r:id="rId7"/>
    <p:sldId id="260" r:id="rId8"/>
    <p:sldId id="264" r:id="rId9"/>
    <p:sldId id="263" r:id="rId10"/>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304BFF"/>
    <a:srgbClr val="00FFCC"/>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0470800-BD2C-61F9-6ED8-1A2C3ACA471C}"/>
              </a:ext>
            </a:extLst>
          </p:cNvPr>
          <p:cNvSpPr>
            <a:spLocks noGrp="1"/>
          </p:cNvSpPr>
          <p:nvPr>
            <p:ph type="ctrTitle"/>
          </p:nvPr>
        </p:nvSpPr>
        <p:spPr>
          <a:xfrm>
            <a:off x="1524000" y="1122363"/>
            <a:ext cx="9144000" cy="2387600"/>
          </a:xfrm>
        </p:spPr>
        <p:txBody>
          <a:bodyPr anchor="b"/>
          <a:lstStyle>
            <a:lvl1pPr algn="ctr">
              <a:defRPr sz="6000"/>
            </a:lvl1pPr>
          </a:lstStyle>
          <a:p>
            <a:r>
              <a:rPr lang="fi-FI"/>
              <a:t>Muokkaa ots. perustyyl. napsautt.</a:t>
            </a:r>
            <a:endParaRPr lang="en-FI"/>
          </a:p>
        </p:txBody>
      </p:sp>
      <p:sp>
        <p:nvSpPr>
          <p:cNvPr id="3" name="Alaotsikko 2">
            <a:extLst>
              <a:ext uri="{FF2B5EF4-FFF2-40B4-BE49-F238E27FC236}">
                <a16:creationId xmlns:a16="http://schemas.microsoft.com/office/drawing/2014/main" id="{F5201C18-B895-ABD3-C121-18E18B0A9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endParaRPr lang="en-FI"/>
          </a:p>
        </p:txBody>
      </p:sp>
      <p:sp>
        <p:nvSpPr>
          <p:cNvPr id="4" name="Päivämäärän paikkamerkki 3">
            <a:extLst>
              <a:ext uri="{FF2B5EF4-FFF2-40B4-BE49-F238E27FC236}">
                <a16:creationId xmlns:a16="http://schemas.microsoft.com/office/drawing/2014/main" id="{B1E63004-0D58-200D-5454-45F98141ABF8}"/>
              </a:ext>
            </a:extLst>
          </p:cNvPr>
          <p:cNvSpPr>
            <a:spLocks noGrp="1"/>
          </p:cNvSpPr>
          <p:nvPr>
            <p:ph type="dt" sz="half" idx="10"/>
          </p:nvPr>
        </p:nvSpPr>
        <p:spPr/>
        <p:txBody>
          <a:bodyPr/>
          <a:lstStyle/>
          <a:p>
            <a:fld id="{9F3C66BE-00F9-49B1-8A38-A4240BC2EF54}" type="datetimeFigureOut">
              <a:rPr lang="en-FI" smtClean="0"/>
              <a:t>3.4.2024</a:t>
            </a:fld>
            <a:endParaRPr lang="en-FI"/>
          </a:p>
        </p:txBody>
      </p:sp>
      <p:sp>
        <p:nvSpPr>
          <p:cNvPr id="5" name="Alatunnisteen paikkamerkki 4">
            <a:extLst>
              <a:ext uri="{FF2B5EF4-FFF2-40B4-BE49-F238E27FC236}">
                <a16:creationId xmlns:a16="http://schemas.microsoft.com/office/drawing/2014/main" id="{389481C2-695C-54D7-55A6-F890B5506694}"/>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7AB765C9-4026-BACA-B1C3-B82A691B2592}"/>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365487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965EE55-4E02-C219-8100-9DB9C6EAEDBE}"/>
              </a:ext>
            </a:extLst>
          </p:cNvPr>
          <p:cNvSpPr>
            <a:spLocks noGrp="1"/>
          </p:cNvSpPr>
          <p:nvPr>
            <p:ph type="title"/>
          </p:nvPr>
        </p:nvSpPr>
        <p:spPr/>
        <p:txBody>
          <a:bodyPr/>
          <a:lstStyle/>
          <a:p>
            <a:r>
              <a:rPr lang="fi-FI"/>
              <a:t>Muokkaa ots. perustyyl. napsautt.</a:t>
            </a:r>
            <a:endParaRPr lang="en-FI"/>
          </a:p>
        </p:txBody>
      </p:sp>
      <p:sp>
        <p:nvSpPr>
          <p:cNvPr id="3" name="Pystysuoran tekstin paikkamerkki 2">
            <a:extLst>
              <a:ext uri="{FF2B5EF4-FFF2-40B4-BE49-F238E27FC236}">
                <a16:creationId xmlns:a16="http://schemas.microsoft.com/office/drawing/2014/main" id="{8B806150-A7BD-16A8-484D-F13A64C9FA64}"/>
              </a:ext>
            </a:extLst>
          </p:cNvPr>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Päivämäärän paikkamerkki 3">
            <a:extLst>
              <a:ext uri="{FF2B5EF4-FFF2-40B4-BE49-F238E27FC236}">
                <a16:creationId xmlns:a16="http://schemas.microsoft.com/office/drawing/2014/main" id="{B74E8376-D9B3-2CA4-9C7A-D82E31467790}"/>
              </a:ext>
            </a:extLst>
          </p:cNvPr>
          <p:cNvSpPr>
            <a:spLocks noGrp="1"/>
          </p:cNvSpPr>
          <p:nvPr>
            <p:ph type="dt" sz="half" idx="10"/>
          </p:nvPr>
        </p:nvSpPr>
        <p:spPr/>
        <p:txBody>
          <a:bodyPr/>
          <a:lstStyle/>
          <a:p>
            <a:fld id="{9F3C66BE-00F9-49B1-8A38-A4240BC2EF54}" type="datetimeFigureOut">
              <a:rPr lang="en-FI" smtClean="0"/>
              <a:t>3.4.2024</a:t>
            </a:fld>
            <a:endParaRPr lang="en-FI"/>
          </a:p>
        </p:txBody>
      </p:sp>
      <p:sp>
        <p:nvSpPr>
          <p:cNvPr id="5" name="Alatunnisteen paikkamerkki 4">
            <a:extLst>
              <a:ext uri="{FF2B5EF4-FFF2-40B4-BE49-F238E27FC236}">
                <a16:creationId xmlns:a16="http://schemas.microsoft.com/office/drawing/2014/main" id="{7FB65940-A9F9-96EC-312A-D9F130990710}"/>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2EA5736B-8781-5609-062C-BBF3020B269C}"/>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259920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a:extLst>
              <a:ext uri="{FF2B5EF4-FFF2-40B4-BE49-F238E27FC236}">
                <a16:creationId xmlns:a16="http://schemas.microsoft.com/office/drawing/2014/main" id="{9C2529C0-E3C2-5CBD-484F-1FCE47D0210D}"/>
              </a:ext>
            </a:extLst>
          </p:cNvPr>
          <p:cNvSpPr>
            <a:spLocks noGrp="1"/>
          </p:cNvSpPr>
          <p:nvPr>
            <p:ph type="title" orient="vert"/>
          </p:nvPr>
        </p:nvSpPr>
        <p:spPr>
          <a:xfrm>
            <a:off x="8724900" y="365125"/>
            <a:ext cx="2628900" cy="5811838"/>
          </a:xfrm>
        </p:spPr>
        <p:txBody>
          <a:bodyPr vert="eaVert"/>
          <a:lstStyle/>
          <a:p>
            <a:r>
              <a:rPr lang="fi-FI"/>
              <a:t>Muokkaa ots. perustyyl. napsautt.</a:t>
            </a:r>
            <a:endParaRPr lang="en-FI"/>
          </a:p>
        </p:txBody>
      </p:sp>
      <p:sp>
        <p:nvSpPr>
          <p:cNvPr id="3" name="Pystysuoran tekstin paikkamerkki 2">
            <a:extLst>
              <a:ext uri="{FF2B5EF4-FFF2-40B4-BE49-F238E27FC236}">
                <a16:creationId xmlns:a16="http://schemas.microsoft.com/office/drawing/2014/main" id="{F0B0E5FD-35C0-8847-06F9-86117D3B6EF7}"/>
              </a:ext>
            </a:extLst>
          </p:cNvPr>
          <p:cNvSpPr>
            <a:spLocks noGrp="1"/>
          </p:cNvSpPr>
          <p:nvPr>
            <p:ph type="body" orient="vert" idx="1"/>
          </p:nvPr>
        </p:nvSpPr>
        <p:spPr>
          <a:xfrm>
            <a:off x="838200" y="365125"/>
            <a:ext cx="7734300" cy="5811838"/>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Päivämäärän paikkamerkki 3">
            <a:extLst>
              <a:ext uri="{FF2B5EF4-FFF2-40B4-BE49-F238E27FC236}">
                <a16:creationId xmlns:a16="http://schemas.microsoft.com/office/drawing/2014/main" id="{405ED086-372B-C6ED-C404-29527EB2B789}"/>
              </a:ext>
            </a:extLst>
          </p:cNvPr>
          <p:cNvSpPr>
            <a:spLocks noGrp="1"/>
          </p:cNvSpPr>
          <p:nvPr>
            <p:ph type="dt" sz="half" idx="10"/>
          </p:nvPr>
        </p:nvSpPr>
        <p:spPr/>
        <p:txBody>
          <a:bodyPr/>
          <a:lstStyle/>
          <a:p>
            <a:fld id="{9F3C66BE-00F9-49B1-8A38-A4240BC2EF54}" type="datetimeFigureOut">
              <a:rPr lang="en-FI" smtClean="0"/>
              <a:t>3.4.2024</a:t>
            </a:fld>
            <a:endParaRPr lang="en-FI"/>
          </a:p>
        </p:txBody>
      </p:sp>
      <p:sp>
        <p:nvSpPr>
          <p:cNvPr id="5" name="Alatunnisteen paikkamerkki 4">
            <a:extLst>
              <a:ext uri="{FF2B5EF4-FFF2-40B4-BE49-F238E27FC236}">
                <a16:creationId xmlns:a16="http://schemas.microsoft.com/office/drawing/2014/main" id="{8DAEB7EA-1DAA-4758-8DFB-392840686FF2}"/>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40ACCE86-B460-D084-687B-B62F449B69F6}"/>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52658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CABD572-4694-6F3F-CE58-30035E6ECB6E}"/>
              </a:ext>
            </a:extLst>
          </p:cNvPr>
          <p:cNvSpPr>
            <a:spLocks noGrp="1"/>
          </p:cNvSpPr>
          <p:nvPr>
            <p:ph type="title"/>
          </p:nvPr>
        </p:nvSpPr>
        <p:spPr/>
        <p:txBody>
          <a:bodyPr/>
          <a:lstStyle/>
          <a:p>
            <a:r>
              <a:rPr lang="fi-FI"/>
              <a:t>Muokkaa ots. perustyyl. napsautt.</a:t>
            </a:r>
            <a:endParaRPr lang="en-FI"/>
          </a:p>
        </p:txBody>
      </p:sp>
      <p:sp>
        <p:nvSpPr>
          <p:cNvPr id="3" name="Sisällön paikkamerkki 2">
            <a:extLst>
              <a:ext uri="{FF2B5EF4-FFF2-40B4-BE49-F238E27FC236}">
                <a16:creationId xmlns:a16="http://schemas.microsoft.com/office/drawing/2014/main" id="{CD080A7F-9101-F03F-24C9-DF262911A3E4}"/>
              </a:ext>
            </a:extLst>
          </p:cNvPr>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Päivämäärän paikkamerkki 3">
            <a:extLst>
              <a:ext uri="{FF2B5EF4-FFF2-40B4-BE49-F238E27FC236}">
                <a16:creationId xmlns:a16="http://schemas.microsoft.com/office/drawing/2014/main" id="{C96994AF-ADAA-2784-34DD-8581702596FF}"/>
              </a:ext>
            </a:extLst>
          </p:cNvPr>
          <p:cNvSpPr>
            <a:spLocks noGrp="1"/>
          </p:cNvSpPr>
          <p:nvPr>
            <p:ph type="dt" sz="half" idx="10"/>
          </p:nvPr>
        </p:nvSpPr>
        <p:spPr/>
        <p:txBody>
          <a:bodyPr/>
          <a:lstStyle/>
          <a:p>
            <a:fld id="{9F3C66BE-00F9-49B1-8A38-A4240BC2EF54}" type="datetimeFigureOut">
              <a:rPr lang="en-FI" smtClean="0"/>
              <a:t>3.4.2024</a:t>
            </a:fld>
            <a:endParaRPr lang="en-FI"/>
          </a:p>
        </p:txBody>
      </p:sp>
      <p:sp>
        <p:nvSpPr>
          <p:cNvPr id="5" name="Alatunnisteen paikkamerkki 4">
            <a:extLst>
              <a:ext uri="{FF2B5EF4-FFF2-40B4-BE49-F238E27FC236}">
                <a16:creationId xmlns:a16="http://schemas.microsoft.com/office/drawing/2014/main" id="{406FB6E6-2BA8-B0DB-AA69-E2FED6BF786D}"/>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B0DE9337-3367-5F3B-2902-38E136B3C470}"/>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317214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844BC15-561D-6C9D-2EA8-611B6E48446E}"/>
              </a:ext>
            </a:extLst>
          </p:cNvPr>
          <p:cNvSpPr>
            <a:spLocks noGrp="1"/>
          </p:cNvSpPr>
          <p:nvPr>
            <p:ph type="title"/>
          </p:nvPr>
        </p:nvSpPr>
        <p:spPr>
          <a:xfrm>
            <a:off x="831850" y="1709738"/>
            <a:ext cx="10515600" cy="2852737"/>
          </a:xfrm>
        </p:spPr>
        <p:txBody>
          <a:bodyPr anchor="b"/>
          <a:lstStyle>
            <a:lvl1pPr>
              <a:defRPr sz="6000"/>
            </a:lvl1pPr>
          </a:lstStyle>
          <a:p>
            <a:r>
              <a:rPr lang="fi-FI"/>
              <a:t>Muokkaa ots. perustyyl. napsautt.</a:t>
            </a:r>
            <a:endParaRPr lang="en-FI"/>
          </a:p>
        </p:txBody>
      </p:sp>
      <p:sp>
        <p:nvSpPr>
          <p:cNvPr id="3" name="Tekstin paikkamerkki 2">
            <a:extLst>
              <a:ext uri="{FF2B5EF4-FFF2-40B4-BE49-F238E27FC236}">
                <a16:creationId xmlns:a16="http://schemas.microsoft.com/office/drawing/2014/main" id="{26F1D467-6BD4-9CF0-0559-29109CA69F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i-FI"/>
              <a:t>Muokkaa tekstin perustyylejä napsauttamalla</a:t>
            </a:r>
          </a:p>
        </p:txBody>
      </p:sp>
      <p:sp>
        <p:nvSpPr>
          <p:cNvPr id="4" name="Päivämäärän paikkamerkki 3">
            <a:extLst>
              <a:ext uri="{FF2B5EF4-FFF2-40B4-BE49-F238E27FC236}">
                <a16:creationId xmlns:a16="http://schemas.microsoft.com/office/drawing/2014/main" id="{402D9773-F1C2-6B8E-6C57-64A2FC9AEEB6}"/>
              </a:ext>
            </a:extLst>
          </p:cNvPr>
          <p:cNvSpPr>
            <a:spLocks noGrp="1"/>
          </p:cNvSpPr>
          <p:nvPr>
            <p:ph type="dt" sz="half" idx="10"/>
          </p:nvPr>
        </p:nvSpPr>
        <p:spPr/>
        <p:txBody>
          <a:bodyPr/>
          <a:lstStyle/>
          <a:p>
            <a:fld id="{9F3C66BE-00F9-49B1-8A38-A4240BC2EF54}" type="datetimeFigureOut">
              <a:rPr lang="en-FI" smtClean="0"/>
              <a:t>3.4.2024</a:t>
            </a:fld>
            <a:endParaRPr lang="en-FI"/>
          </a:p>
        </p:txBody>
      </p:sp>
      <p:sp>
        <p:nvSpPr>
          <p:cNvPr id="5" name="Alatunnisteen paikkamerkki 4">
            <a:extLst>
              <a:ext uri="{FF2B5EF4-FFF2-40B4-BE49-F238E27FC236}">
                <a16:creationId xmlns:a16="http://schemas.microsoft.com/office/drawing/2014/main" id="{CD132C4C-7EC4-11F3-B4AF-81735035FB37}"/>
              </a:ext>
            </a:extLst>
          </p:cNvPr>
          <p:cNvSpPr>
            <a:spLocks noGrp="1"/>
          </p:cNvSpPr>
          <p:nvPr>
            <p:ph type="ftr" sz="quarter" idx="11"/>
          </p:nvPr>
        </p:nvSpPr>
        <p:spPr/>
        <p:txBody>
          <a:bodyPr/>
          <a:lstStyle/>
          <a:p>
            <a:endParaRPr lang="en-FI"/>
          </a:p>
        </p:txBody>
      </p:sp>
      <p:sp>
        <p:nvSpPr>
          <p:cNvPr id="6" name="Dian numeron paikkamerkki 5">
            <a:extLst>
              <a:ext uri="{FF2B5EF4-FFF2-40B4-BE49-F238E27FC236}">
                <a16:creationId xmlns:a16="http://schemas.microsoft.com/office/drawing/2014/main" id="{6E208B83-5948-8FDB-F813-F91A3BB598D3}"/>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68945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DFBE8A7-0D6B-F106-0135-4223C4C9097D}"/>
              </a:ext>
            </a:extLst>
          </p:cNvPr>
          <p:cNvSpPr>
            <a:spLocks noGrp="1"/>
          </p:cNvSpPr>
          <p:nvPr>
            <p:ph type="title"/>
          </p:nvPr>
        </p:nvSpPr>
        <p:spPr/>
        <p:txBody>
          <a:bodyPr/>
          <a:lstStyle/>
          <a:p>
            <a:r>
              <a:rPr lang="fi-FI"/>
              <a:t>Muokkaa ots. perustyyl. napsautt.</a:t>
            </a:r>
            <a:endParaRPr lang="en-FI"/>
          </a:p>
        </p:txBody>
      </p:sp>
      <p:sp>
        <p:nvSpPr>
          <p:cNvPr id="3" name="Sisällön paikkamerkki 2">
            <a:extLst>
              <a:ext uri="{FF2B5EF4-FFF2-40B4-BE49-F238E27FC236}">
                <a16:creationId xmlns:a16="http://schemas.microsoft.com/office/drawing/2014/main" id="{EEBB14E8-F6FD-DA9A-99C5-215783F4FCBF}"/>
              </a:ext>
            </a:extLst>
          </p:cNvPr>
          <p:cNvSpPr>
            <a:spLocks noGrp="1"/>
          </p:cNvSpPr>
          <p:nvPr>
            <p:ph sz="half" idx="1"/>
          </p:nvPr>
        </p:nvSpPr>
        <p:spPr>
          <a:xfrm>
            <a:off x="838200" y="1825625"/>
            <a:ext cx="5181600" cy="435133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Sisällön paikkamerkki 3">
            <a:extLst>
              <a:ext uri="{FF2B5EF4-FFF2-40B4-BE49-F238E27FC236}">
                <a16:creationId xmlns:a16="http://schemas.microsoft.com/office/drawing/2014/main" id="{0C6BDCCA-9B66-9623-5452-C7173CA3B6C5}"/>
              </a:ext>
            </a:extLst>
          </p:cNvPr>
          <p:cNvSpPr>
            <a:spLocks noGrp="1"/>
          </p:cNvSpPr>
          <p:nvPr>
            <p:ph sz="half" idx="2"/>
          </p:nvPr>
        </p:nvSpPr>
        <p:spPr>
          <a:xfrm>
            <a:off x="6172200" y="1825625"/>
            <a:ext cx="5181600" cy="435133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5" name="Päivämäärän paikkamerkki 4">
            <a:extLst>
              <a:ext uri="{FF2B5EF4-FFF2-40B4-BE49-F238E27FC236}">
                <a16:creationId xmlns:a16="http://schemas.microsoft.com/office/drawing/2014/main" id="{92C98D82-AEA2-937F-56BD-5FCDEEE75CC5}"/>
              </a:ext>
            </a:extLst>
          </p:cNvPr>
          <p:cNvSpPr>
            <a:spLocks noGrp="1"/>
          </p:cNvSpPr>
          <p:nvPr>
            <p:ph type="dt" sz="half" idx="10"/>
          </p:nvPr>
        </p:nvSpPr>
        <p:spPr/>
        <p:txBody>
          <a:bodyPr/>
          <a:lstStyle/>
          <a:p>
            <a:fld id="{9F3C66BE-00F9-49B1-8A38-A4240BC2EF54}" type="datetimeFigureOut">
              <a:rPr lang="en-FI" smtClean="0"/>
              <a:t>3.4.2024</a:t>
            </a:fld>
            <a:endParaRPr lang="en-FI"/>
          </a:p>
        </p:txBody>
      </p:sp>
      <p:sp>
        <p:nvSpPr>
          <p:cNvPr id="6" name="Alatunnisteen paikkamerkki 5">
            <a:extLst>
              <a:ext uri="{FF2B5EF4-FFF2-40B4-BE49-F238E27FC236}">
                <a16:creationId xmlns:a16="http://schemas.microsoft.com/office/drawing/2014/main" id="{46FED118-C9D3-50E6-F5FE-2EEE185ACC0F}"/>
              </a:ext>
            </a:extLst>
          </p:cNvPr>
          <p:cNvSpPr>
            <a:spLocks noGrp="1"/>
          </p:cNvSpPr>
          <p:nvPr>
            <p:ph type="ftr" sz="quarter" idx="11"/>
          </p:nvPr>
        </p:nvSpPr>
        <p:spPr/>
        <p:txBody>
          <a:bodyPr/>
          <a:lstStyle/>
          <a:p>
            <a:endParaRPr lang="en-FI"/>
          </a:p>
        </p:txBody>
      </p:sp>
      <p:sp>
        <p:nvSpPr>
          <p:cNvPr id="7" name="Dian numeron paikkamerkki 6">
            <a:extLst>
              <a:ext uri="{FF2B5EF4-FFF2-40B4-BE49-F238E27FC236}">
                <a16:creationId xmlns:a16="http://schemas.microsoft.com/office/drawing/2014/main" id="{764BB7EF-89DD-95E6-3B27-52C69655AAB3}"/>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356855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3CD14F6-5893-7149-B809-91A566EE9F5E}"/>
              </a:ext>
            </a:extLst>
          </p:cNvPr>
          <p:cNvSpPr>
            <a:spLocks noGrp="1"/>
          </p:cNvSpPr>
          <p:nvPr>
            <p:ph type="title"/>
          </p:nvPr>
        </p:nvSpPr>
        <p:spPr>
          <a:xfrm>
            <a:off x="839788" y="365125"/>
            <a:ext cx="10515600" cy="1325563"/>
          </a:xfrm>
        </p:spPr>
        <p:txBody>
          <a:bodyPr/>
          <a:lstStyle/>
          <a:p>
            <a:r>
              <a:rPr lang="fi-FI"/>
              <a:t>Muokkaa ots. perustyyl. napsautt.</a:t>
            </a:r>
            <a:endParaRPr lang="en-FI"/>
          </a:p>
        </p:txBody>
      </p:sp>
      <p:sp>
        <p:nvSpPr>
          <p:cNvPr id="3" name="Tekstin paikkamerkki 2">
            <a:extLst>
              <a:ext uri="{FF2B5EF4-FFF2-40B4-BE49-F238E27FC236}">
                <a16:creationId xmlns:a16="http://schemas.microsoft.com/office/drawing/2014/main" id="{37426B56-0F09-5BB4-CA30-3993BFB13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Sisällön paikkamerkki 3">
            <a:extLst>
              <a:ext uri="{FF2B5EF4-FFF2-40B4-BE49-F238E27FC236}">
                <a16:creationId xmlns:a16="http://schemas.microsoft.com/office/drawing/2014/main" id="{44500C0A-723B-EC75-9B9B-48D24ECBB59D}"/>
              </a:ext>
            </a:extLst>
          </p:cNvPr>
          <p:cNvSpPr>
            <a:spLocks noGrp="1"/>
          </p:cNvSpPr>
          <p:nvPr>
            <p:ph sz="half" idx="2"/>
          </p:nvPr>
        </p:nvSpPr>
        <p:spPr>
          <a:xfrm>
            <a:off x="839788" y="2505075"/>
            <a:ext cx="5157787" cy="368458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5" name="Tekstin paikkamerkki 4">
            <a:extLst>
              <a:ext uri="{FF2B5EF4-FFF2-40B4-BE49-F238E27FC236}">
                <a16:creationId xmlns:a16="http://schemas.microsoft.com/office/drawing/2014/main" id="{AFE3F90E-A283-0287-6531-6BDE9277EB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Sisällön paikkamerkki 5">
            <a:extLst>
              <a:ext uri="{FF2B5EF4-FFF2-40B4-BE49-F238E27FC236}">
                <a16:creationId xmlns:a16="http://schemas.microsoft.com/office/drawing/2014/main" id="{DF2B1C2B-17D1-4A16-5DBF-9442BA5C4667}"/>
              </a:ext>
            </a:extLst>
          </p:cNvPr>
          <p:cNvSpPr>
            <a:spLocks noGrp="1"/>
          </p:cNvSpPr>
          <p:nvPr>
            <p:ph sz="quarter" idx="4"/>
          </p:nvPr>
        </p:nvSpPr>
        <p:spPr>
          <a:xfrm>
            <a:off x="6172200" y="2505075"/>
            <a:ext cx="5183188" cy="368458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7" name="Päivämäärän paikkamerkki 6">
            <a:extLst>
              <a:ext uri="{FF2B5EF4-FFF2-40B4-BE49-F238E27FC236}">
                <a16:creationId xmlns:a16="http://schemas.microsoft.com/office/drawing/2014/main" id="{642B9975-4D78-E8E3-9CF3-556FC92B3C89}"/>
              </a:ext>
            </a:extLst>
          </p:cNvPr>
          <p:cNvSpPr>
            <a:spLocks noGrp="1"/>
          </p:cNvSpPr>
          <p:nvPr>
            <p:ph type="dt" sz="half" idx="10"/>
          </p:nvPr>
        </p:nvSpPr>
        <p:spPr/>
        <p:txBody>
          <a:bodyPr/>
          <a:lstStyle/>
          <a:p>
            <a:fld id="{9F3C66BE-00F9-49B1-8A38-A4240BC2EF54}" type="datetimeFigureOut">
              <a:rPr lang="en-FI" smtClean="0"/>
              <a:t>3.4.2024</a:t>
            </a:fld>
            <a:endParaRPr lang="en-FI"/>
          </a:p>
        </p:txBody>
      </p:sp>
      <p:sp>
        <p:nvSpPr>
          <p:cNvPr id="8" name="Alatunnisteen paikkamerkki 7">
            <a:extLst>
              <a:ext uri="{FF2B5EF4-FFF2-40B4-BE49-F238E27FC236}">
                <a16:creationId xmlns:a16="http://schemas.microsoft.com/office/drawing/2014/main" id="{CA9030F1-FADD-6FB4-278A-65A7509DDDC1}"/>
              </a:ext>
            </a:extLst>
          </p:cNvPr>
          <p:cNvSpPr>
            <a:spLocks noGrp="1"/>
          </p:cNvSpPr>
          <p:nvPr>
            <p:ph type="ftr" sz="quarter" idx="11"/>
          </p:nvPr>
        </p:nvSpPr>
        <p:spPr/>
        <p:txBody>
          <a:bodyPr/>
          <a:lstStyle/>
          <a:p>
            <a:endParaRPr lang="en-FI"/>
          </a:p>
        </p:txBody>
      </p:sp>
      <p:sp>
        <p:nvSpPr>
          <p:cNvPr id="9" name="Dian numeron paikkamerkki 8">
            <a:extLst>
              <a:ext uri="{FF2B5EF4-FFF2-40B4-BE49-F238E27FC236}">
                <a16:creationId xmlns:a16="http://schemas.microsoft.com/office/drawing/2014/main" id="{230CB8C1-284F-B868-6291-B8BD2E1DB7E6}"/>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392013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288C6AF-5753-2181-DD83-ADE8799CCD00}"/>
              </a:ext>
            </a:extLst>
          </p:cNvPr>
          <p:cNvSpPr>
            <a:spLocks noGrp="1"/>
          </p:cNvSpPr>
          <p:nvPr>
            <p:ph type="title"/>
          </p:nvPr>
        </p:nvSpPr>
        <p:spPr/>
        <p:txBody>
          <a:bodyPr/>
          <a:lstStyle/>
          <a:p>
            <a:r>
              <a:rPr lang="fi-FI"/>
              <a:t>Muokkaa ots. perustyyl. napsautt.</a:t>
            </a:r>
            <a:endParaRPr lang="en-FI"/>
          </a:p>
        </p:txBody>
      </p:sp>
      <p:sp>
        <p:nvSpPr>
          <p:cNvPr id="3" name="Päivämäärän paikkamerkki 2">
            <a:extLst>
              <a:ext uri="{FF2B5EF4-FFF2-40B4-BE49-F238E27FC236}">
                <a16:creationId xmlns:a16="http://schemas.microsoft.com/office/drawing/2014/main" id="{80762CFF-4E6A-AA1F-610D-6EB409A5AD1D}"/>
              </a:ext>
            </a:extLst>
          </p:cNvPr>
          <p:cNvSpPr>
            <a:spLocks noGrp="1"/>
          </p:cNvSpPr>
          <p:nvPr>
            <p:ph type="dt" sz="half" idx="10"/>
          </p:nvPr>
        </p:nvSpPr>
        <p:spPr/>
        <p:txBody>
          <a:bodyPr/>
          <a:lstStyle/>
          <a:p>
            <a:fld id="{9F3C66BE-00F9-49B1-8A38-A4240BC2EF54}" type="datetimeFigureOut">
              <a:rPr lang="en-FI" smtClean="0"/>
              <a:t>3.4.2024</a:t>
            </a:fld>
            <a:endParaRPr lang="en-FI"/>
          </a:p>
        </p:txBody>
      </p:sp>
      <p:sp>
        <p:nvSpPr>
          <p:cNvPr id="4" name="Alatunnisteen paikkamerkki 3">
            <a:extLst>
              <a:ext uri="{FF2B5EF4-FFF2-40B4-BE49-F238E27FC236}">
                <a16:creationId xmlns:a16="http://schemas.microsoft.com/office/drawing/2014/main" id="{54D684A3-AC1E-9380-408C-3E86845F5A20}"/>
              </a:ext>
            </a:extLst>
          </p:cNvPr>
          <p:cNvSpPr>
            <a:spLocks noGrp="1"/>
          </p:cNvSpPr>
          <p:nvPr>
            <p:ph type="ftr" sz="quarter" idx="11"/>
          </p:nvPr>
        </p:nvSpPr>
        <p:spPr/>
        <p:txBody>
          <a:bodyPr/>
          <a:lstStyle/>
          <a:p>
            <a:endParaRPr lang="en-FI"/>
          </a:p>
        </p:txBody>
      </p:sp>
      <p:sp>
        <p:nvSpPr>
          <p:cNvPr id="5" name="Dian numeron paikkamerkki 4">
            <a:extLst>
              <a:ext uri="{FF2B5EF4-FFF2-40B4-BE49-F238E27FC236}">
                <a16:creationId xmlns:a16="http://schemas.microsoft.com/office/drawing/2014/main" id="{DC3EE125-5934-16BD-CB9D-62C6D62890D5}"/>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93511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a:extLst>
              <a:ext uri="{FF2B5EF4-FFF2-40B4-BE49-F238E27FC236}">
                <a16:creationId xmlns:a16="http://schemas.microsoft.com/office/drawing/2014/main" id="{88EEDFED-D6CC-B9B7-F0F9-E8CDB85FD610}"/>
              </a:ext>
            </a:extLst>
          </p:cNvPr>
          <p:cNvSpPr>
            <a:spLocks noGrp="1"/>
          </p:cNvSpPr>
          <p:nvPr>
            <p:ph type="dt" sz="half" idx="10"/>
          </p:nvPr>
        </p:nvSpPr>
        <p:spPr/>
        <p:txBody>
          <a:bodyPr/>
          <a:lstStyle/>
          <a:p>
            <a:fld id="{9F3C66BE-00F9-49B1-8A38-A4240BC2EF54}" type="datetimeFigureOut">
              <a:rPr lang="en-FI" smtClean="0"/>
              <a:t>3.4.2024</a:t>
            </a:fld>
            <a:endParaRPr lang="en-FI"/>
          </a:p>
        </p:txBody>
      </p:sp>
      <p:sp>
        <p:nvSpPr>
          <p:cNvPr id="3" name="Alatunnisteen paikkamerkki 2">
            <a:extLst>
              <a:ext uri="{FF2B5EF4-FFF2-40B4-BE49-F238E27FC236}">
                <a16:creationId xmlns:a16="http://schemas.microsoft.com/office/drawing/2014/main" id="{4B1396AF-05E4-3895-E9AC-C587597C36FF}"/>
              </a:ext>
            </a:extLst>
          </p:cNvPr>
          <p:cNvSpPr>
            <a:spLocks noGrp="1"/>
          </p:cNvSpPr>
          <p:nvPr>
            <p:ph type="ftr" sz="quarter" idx="11"/>
          </p:nvPr>
        </p:nvSpPr>
        <p:spPr/>
        <p:txBody>
          <a:bodyPr/>
          <a:lstStyle/>
          <a:p>
            <a:endParaRPr lang="en-FI"/>
          </a:p>
        </p:txBody>
      </p:sp>
      <p:sp>
        <p:nvSpPr>
          <p:cNvPr id="4" name="Dian numeron paikkamerkki 3">
            <a:extLst>
              <a:ext uri="{FF2B5EF4-FFF2-40B4-BE49-F238E27FC236}">
                <a16:creationId xmlns:a16="http://schemas.microsoft.com/office/drawing/2014/main" id="{38E65FAE-44E0-E039-4C20-5CA93C8F6D93}"/>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60732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uvatekstillinen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A905AFA-D6E9-477B-11A3-B9D8CC5D5FE7}"/>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FI"/>
          </a:p>
        </p:txBody>
      </p:sp>
      <p:sp>
        <p:nvSpPr>
          <p:cNvPr id="3" name="Sisällön paikkamerkki 2">
            <a:extLst>
              <a:ext uri="{FF2B5EF4-FFF2-40B4-BE49-F238E27FC236}">
                <a16:creationId xmlns:a16="http://schemas.microsoft.com/office/drawing/2014/main" id="{D3B02424-3836-D341-33FF-2A73D1260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Tekstin paikkamerkki 3">
            <a:extLst>
              <a:ext uri="{FF2B5EF4-FFF2-40B4-BE49-F238E27FC236}">
                <a16:creationId xmlns:a16="http://schemas.microsoft.com/office/drawing/2014/main" id="{6C646F9B-89AF-C3DE-0061-7CC74BE7B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Päivämäärän paikkamerkki 4">
            <a:extLst>
              <a:ext uri="{FF2B5EF4-FFF2-40B4-BE49-F238E27FC236}">
                <a16:creationId xmlns:a16="http://schemas.microsoft.com/office/drawing/2014/main" id="{7BA0F0BD-C25D-5340-B5BC-DCAB5B84971B}"/>
              </a:ext>
            </a:extLst>
          </p:cNvPr>
          <p:cNvSpPr>
            <a:spLocks noGrp="1"/>
          </p:cNvSpPr>
          <p:nvPr>
            <p:ph type="dt" sz="half" idx="10"/>
          </p:nvPr>
        </p:nvSpPr>
        <p:spPr/>
        <p:txBody>
          <a:bodyPr/>
          <a:lstStyle/>
          <a:p>
            <a:fld id="{9F3C66BE-00F9-49B1-8A38-A4240BC2EF54}" type="datetimeFigureOut">
              <a:rPr lang="en-FI" smtClean="0"/>
              <a:t>3.4.2024</a:t>
            </a:fld>
            <a:endParaRPr lang="en-FI"/>
          </a:p>
        </p:txBody>
      </p:sp>
      <p:sp>
        <p:nvSpPr>
          <p:cNvPr id="6" name="Alatunnisteen paikkamerkki 5">
            <a:extLst>
              <a:ext uri="{FF2B5EF4-FFF2-40B4-BE49-F238E27FC236}">
                <a16:creationId xmlns:a16="http://schemas.microsoft.com/office/drawing/2014/main" id="{41716FF5-C0B1-8736-B0BB-9B3C16A03799}"/>
              </a:ext>
            </a:extLst>
          </p:cNvPr>
          <p:cNvSpPr>
            <a:spLocks noGrp="1"/>
          </p:cNvSpPr>
          <p:nvPr>
            <p:ph type="ftr" sz="quarter" idx="11"/>
          </p:nvPr>
        </p:nvSpPr>
        <p:spPr/>
        <p:txBody>
          <a:bodyPr/>
          <a:lstStyle/>
          <a:p>
            <a:endParaRPr lang="en-FI"/>
          </a:p>
        </p:txBody>
      </p:sp>
      <p:sp>
        <p:nvSpPr>
          <p:cNvPr id="7" name="Dian numeron paikkamerkki 6">
            <a:extLst>
              <a:ext uri="{FF2B5EF4-FFF2-40B4-BE49-F238E27FC236}">
                <a16:creationId xmlns:a16="http://schemas.microsoft.com/office/drawing/2014/main" id="{43013853-3E8F-E960-981F-B399C934A64E}"/>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38728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uvatekstillinen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0D1AF74-4C05-29EC-A6B8-3DB2F13DA72A}"/>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FI"/>
          </a:p>
        </p:txBody>
      </p:sp>
      <p:sp>
        <p:nvSpPr>
          <p:cNvPr id="3" name="Kuvan paikkamerkki 2">
            <a:extLst>
              <a:ext uri="{FF2B5EF4-FFF2-40B4-BE49-F238E27FC236}">
                <a16:creationId xmlns:a16="http://schemas.microsoft.com/office/drawing/2014/main" id="{89645AFA-C207-092B-004E-6539419AE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kstin paikkamerkki 3">
            <a:extLst>
              <a:ext uri="{FF2B5EF4-FFF2-40B4-BE49-F238E27FC236}">
                <a16:creationId xmlns:a16="http://schemas.microsoft.com/office/drawing/2014/main" id="{C6A12282-E373-4CF3-CB0A-8ED3445DD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Päivämäärän paikkamerkki 4">
            <a:extLst>
              <a:ext uri="{FF2B5EF4-FFF2-40B4-BE49-F238E27FC236}">
                <a16:creationId xmlns:a16="http://schemas.microsoft.com/office/drawing/2014/main" id="{AA573273-94A3-655F-902C-12BF6220649D}"/>
              </a:ext>
            </a:extLst>
          </p:cNvPr>
          <p:cNvSpPr>
            <a:spLocks noGrp="1"/>
          </p:cNvSpPr>
          <p:nvPr>
            <p:ph type="dt" sz="half" idx="10"/>
          </p:nvPr>
        </p:nvSpPr>
        <p:spPr/>
        <p:txBody>
          <a:bodyPr/>
          <a:lstStyle/>
          <a:p>
            <a:fld id="{9F3C66BE-00F9-49B1-8A38-A4240BC2EF54}" type="datetimeFigureOut">
              <a:rPr lang="en-FI" smtClean="0"/>
              <a:t>3.4.2024</a:t>
            </a:fld>
            <a:endParaRPr lang="en-FI"/>
          </a:p>
        </p:txBody>
      </p:sp>
      <p:sp>
        <p:nvSpPr>
          <p:cNvPr id="6" name="Alatunnisteen paikkamerkki 5">
            <a:extLst>
              <a:ext uri="{FF2B5EF4-FFF2-40B4-BE49-F238E27FC236}">
                <a16:creationId xmlns:a16="http://schemas.microsoft.com/office/drawing/2014/main" id="{E5954F1E-43C9-FDA9-244B-6FA4E29D4264}"/>
              </a:ext>
            </a:extLst>
          </p:cNvPr>
          <p:cNvSpPr>
            <a:spLocks noGrp="1"/>
          </p:cNvSpPr>
          <p:nvPr>
            <p:ph type="ftr" sz="quarter" idx="11"/>
          </p:nvPr>
        </p:nvSpPr>
        <p:spPr/>
        <p:txBody>
          <a:bodyPr/>
          <a:lstStyle/>
          <a:p>
            <a:endParaRPr lang="en-FI"/>
          </a:p>
        </p:txBody>
      </p:sp>
      <p:sp>
        <p:nvSpPr>
          <p:cNvPr id="7" name="Dian numeron paikkamerkki 6">
            <a:extLst>
              <a:ext uri="{FF2B5EF4-FFF2-40B4-BE49-F238E27FC236}">
                <a16:creationId xmlns:a16="http://schemas.microsoft.com/office/drawing/2014/main" id="{1FF92A27-8CEB-9392-7D56-793C87041375}"/>
              </a:ext>
            </a:extLst>
          </p:cNvPr>
          <p:cNvSpPr>
            <a:spLocks noGrp="1"/>
          </p:cNvSpPr>
          <p:nvPr>
            <p:ph type="sldNum" sz="quarter" idx="12"/>
          </p:nvPr>
        </p:nvSpPr>
        <p:spPr/>
        <p:txBody>
          <a:bodyPr/>
          <a:lstStyle/>
          <a:p>
            <a:fld id="{F74442A7-6127-4CC8-87E5-E38841406D1E}" type="slidenum">
              <a:rPr lang="en-FI" smtClean="0"/>
              <a:t>‹#›</a:t>
            </a:fld>
            <a:endParaRPr lang="en-FI"/>
          </a:p>
        </p:txBody>
      </p:sp>
    </p:spTree>
    <p:extLst>
      <p:ext uri="{BB962C8B-B14F-4D97-AF65-F5344CB8AC3E}">
        <p14:creationId xmlns:p14="http://schemas.microsoft.com/office/powerpoint/2010/main" val="32118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480C24FE-A510-9916-D087-34E1E8580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ots. perustyyl. napsautt.</a:t>
            </a:r>
            <a:endParaRPr lang="en-FI"/>
          </a:p>
        </p:txBody>
      </p:sp>
      <p:sp>
        <p:nvSpPr>
          <p:cNvPr id="3" name="Tekstin paikkamerkki 2">
            <a:extLst>
              <a:ext uri="{FF2B5EF4-FFF2-40B4-BE49-F238E27FC236}">
                <a16:creationId xmlns:a16="http://schemas.microsoft.com/office/drawing/2014/main" id="{3C1BC5BA-4161-98F2-37F7-173C674C3A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FI"/>
          </a:p>
        </p:txBody>
      </p:sp>
      <p:sp>
        <p:nvSpPr>
          <p:cNvPr id="4" name="Päivämäärän paikkamerkki 3">
            <a:extLst>
              <a:ext uri="{FF2B5EF4-FFF2-40B4-BE49-F238E27FC236}">
                <a16:creationId xmlns:a16="http://schemas.microsoft.com/office/drawing/2014/main" id="{5B5E28B0-D0E9-CE00-047F-D2A7CB25B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3C66BE-00F9-49B1-8A38-A4240BC2EF54}" type="datetimeFigureOut">
              <a:rPr lang="en-FI" smtClean="0"/>
              <a:t>3.4.2024</a:t>
            </a:fld>
            <a:endParaRPr lang="en-FI"/>
          </a:p>
        </p:txBody>
      </p:sp>
      <p:sp>
        <p:nvSpPr>
          <p:cNvPr id="5" name="Alatunnisteen paikkamerkki 4">
            <a:extLst>
              <a:ext uri="{FF2B5EF4-FFF2-40B4-BE49-F238E27FC236}">
                <a16:creationId xmlns:a16="http://schemas.microsoft.com/office/drawing/2014/main" id="{A26F378C-CBF8-16DC-C57A-E3ED02C80B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FI"/>
          </a:p>
        </p:txBody>
      </p:sp>
      <p:sp>
        <p:nvSpPr>
          <p:cNvPr id="6" name="Dian numeron paikkamerkki 5">
            <a:extLst>
              <a:ext uri="{FF2B5EF4-FFF2-40B4-BE49-F238E27FC236}">
                <a16:creationId xmlns:a16="http://schemas.microsoft.com/office/drawing/2014/main" id="{719D6CC7-D520-2AEB-9B2A-529AEA196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442A7-6127-4CC8-87E5-E38841406D1E}" type="slidenum">
              <a:rPr lang="en-FI" smtClean="0"/>
              <a:t>‹#›</a:t>
            </a:fld>
            <a:endParaRPr lang="en-FI"/>
          </a:p>
        </p:txBody>
      </p:sp>
    </p:spTree>
    <p:extLst>
      <p:ext uri="{BB962C8B-B14F-4D97-AF65-F5344CB8AC3E}">
        <p14:creationId xmlns:p14="http://schemas.microsoft.com/office/powerpoint/2010/main" val="1561052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fonts.google.com/specimen/Kani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orakulmio 3">
            <a:extLst>
              <a:ext uri="{FF2B5EF4-FFF2-40B4-BE49-F238E27FC236}">
                <a16:creationId xmlns:a16="http://schemas.microsoft.com/office/drawing/2014/main" id="{A3A6731A-7CD3-2C6F-33D4-4BF9D7C2ABFC}"/>
              </a:ext>
            </a:extLst>
          </p:cNvPr>
          <p:cNvSpPr>
            <a:spLocks noGrp="1" noRot="1" noMove="1" noResize="1" noEditPoints="1" noAdjustHandles="1" noChangeArrowheads="1" noChangeShapeType="1"/>
          </p:cNvSpPr>
          <p:nvPr/>
        </p:nvSpPr>
        <p:spPr>
          <a:xfrm>
            <a:off x="0" y="0"/>
            <a:ext cx="12192000" cy="6858000"/>
          </a:xfrm>
          <a:prstGeom prst="rect">
            <a:avLst/>
          </a:prstGeom>
          <a:solidFill>
            <a:srgbClr val="30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 name="Otsikko 1">
            <a:extLst>
              <a:ext uri="{FF2B5EF4-FFF2-40B4-BE49-F238E27FC236}">
                <a16:creationId xmlns:a16="http://schemas.microsoft.com/office/drawing/2014/main" id="{281A93D2-6334-80E6-FB18-C7D928617203}"/>
              </a:ext>
            </a:extLst>
          </p:cNvPr>
          <p:cNvSpPr>
            <a:spLocks noGrp="1"/>
          </p:cNvSpPr>
          <p:nvPr>
            <p:ph type="ctrTitle"/>
          </p:nvPr>
        </p:nvSpPr>
        <p:spPr>
          <a:xfrm>
            <a:off x="1524000" y="2953410"/>
            <a:ext cx="9144000" cy="951180"/>
          </a:xfrm>
        </p:spPr>
        <p:txBody>
          <a:bodyPr/>
          <a:lstStyle/>
          <a:p>
            <a:r>
              <a:rPr lang="fi-FI" b="1" dirty="0">
                <a:solidFill>
                  <a:schemeClr val="bg1"/>
                </a:solidFill>
                <a:latin typeface="Kanit SemiBold" pitchFamily="2" charset="-34"/>
                <a:cs typeface="Kanit SemiBold" pitchFamily="2" charset="-34"/>
              </a:rPr>
              <a:t>Retro </a:t>
            </a:r>
            <a:r>
              <a:rPr lang="fi-FI" b="1" dirty="0" err="1">
                <a:solidFill>
                  <a:schemeClr val="bg1"/>
                </a:solidFill>
                <a:latin typeface="Kanit SemiBold" pitchFamily="2" charset="-34"/>
                <a:cs typeface="Kanit SemiBold" pitchFamily="2" charset="-34"/>
              </a:rPr>
              <a:t>Game</a:t>
            </a:r>
            <a:r>
              <a:rPr lang="fi-FI" b="1" dirty="0">
                <a:solidFill>
                  <a:schemeClr val="bg1"/>
                </a:solidFill>
                <a:latin typeface="Kanit SemiBold" pitchFamily="2" charset="-34"/>
                <a:cs typeface="Kanit SemiBold" pitchFamily="2" charset="-34"/>
              </a:rPr>
              <a:t> House</a:t>
            </a:r>
            <a:endParaRPr lang="en-FI" b="1" dirty="0">
              <a:solidFill>
                <a:schemeClr val="bg1"/>
              </a:solidFill>
              <a:latin typeface="Kanit SemiBold" pitchFamily="2" charset="-34"/>
              <a:cs typeface="Kanit SemiBold" pitchFamily="2" charset="-34"/>
            </a:endParaRPr>
          </a:p>
        </p:txBody>
      </p:sp>
      <p:sp>
        <p:nvSpPr>
          <p:cNvPr id="3" name="Alaotsikko 2">
            <a:extLst>
              <a:ext uri="{FF2B5EF4-FFF2-40B4-BE49-F238E27FC236}">
                <a16:creationId xmlns:a16="http://schemas.microsoft.com/office/drawing/2014/main" id="{D5A7BB26-0D3D-B93B-90FF-10B82071CCF9}"/>
              </a:ext>
            </a:extLst>
          </p:cNvPr>
          <p:cNvSpPr>
            <a:spLocks noGrp="1"/>
          </p:cNvSpPr>
          <p:nvPr>
            <p:ph type="subTitle" idx="1"/>
          </p:nvPr>
        </p:nvSpPr>
        <p:spPr>
          <a:xfrm>
            <a:off x="1524000" y="3767138"/>
            <a:ext cx="9144000" cy="447448"/>
          </a:xfrm>
        </p:spPr>
        <p:txBody>
          <a:bodyPr/>
          <a:lstStyle/>
          <a:p>
            <a:r>
              <a:rPr lang="fi-FI" dirty="0">
                <a:solidFill>
                  <a:schemeClr val="bg1"/>
                </a:solidFill>
                <a:latin typeface="Kanit" pitchFamily="2" charset="-34"/>
                <a:cs typeface="Kanit" pitchFamily="2" charset="-34"/>
              </a:rPr>
              <a:t>Graafinen ohjeisto 2024</a:t>
            </a:r>
            <a:endParaRPr lang="en-FI" dirty="0">
              <a:solidFill>
                <a:schemeClr val="bg1"/>
              </a:solidFill>
              <a:latin typeface="Kanit" pitchFamily="2" charset="-34"/>
              <a:cs typeface="Kanit" pitchFamily="2" charset="-34"/>
            </a:endParaRPr>
          </a:p>
        </p:txBody>
      </p:sp>
      <p:pic>
        <p:nvPicPr>
          <p:cNvPr id="6" name="Kuva 5" descr="Kuva, joka sisältää kohteen Fontti, teksti, Grafiikka, logo&#10;&#10;Kuvaus luotu automaattisesti">
            <a:extLst>
              <a:ext uri="{FF2B5EF4-FFF2-40B4-BE49-F238E27FC236}">
                <a16:creationId xmlns:a16="http://schemas.microsoft.com/office/drawing/2014/main" id="{48804172-FD25-ABD3-5E5F-1096D4C44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7990" y="1374199"/>
            <a:ext cx="2036020" cy="1018823"/>
          </a:xfrm>
          <a:prstGeom prst="rect">
            <a:avLst/>
          </a:prstGeom>
        </p:spPr>
      </p:pic>
    </p:spTree>
    <p:extLst>
      <p:ext uri="{BB962C8B-B14F-4D97-AF65-F5344CB8AC3E}">
        <p14:creationId xmlns:p14="http://schemas.microsoft.com/office/powerpoint/2010/main" val="373292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a:extLst>
              <a:ext uri="{FF2B5EF4-FFF2-40B4-BE49-F238E27FC236}">
                <a16:creationId xmlns:a16="http://schemas.microsoft.com/office/drawing/2014/main" id="{6EDAE8D4-56A2-BBF1-DF72-0CE71FFC83EC}"/>
              </a:ext>
            </a:extLst>
          </p:cNvPr>
          <p:cNvSpPr>
            <a:spLocks noGrp="1" noRot="1" noMove="1" noResize="1" noEditPoints="1" noAdjustHandles="1" noChangeArrowheads="1" noChangeShapeType="1"/>
          </p:cNvSpPr>
          <p:nvPr/>
        </p:nvSpPr>
        <p:spPr>
          <a:xfrm>
            <a:off x="0" y="0"/>
            <a:ext cx="12192000" cy="83756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Alaotsikko 2">
            <a:extLst>
              <a:ext uri="{FF2B5EF4-FFF2-40B4-BE49-F238E27FC236}">
                <a16:creationId xmlns:a16="http://schemas.microsoft.com/office/drawing/2014/main" id="{A33EA827-2970-A10B-D04B-406468E7226F}"/>
              </a:ext>
            </a:extLst>
          </p:cNvPr>
          <p:cNvSpPr txBox="1">
            <a:spLocks/>
          </p:cNvSpPr>
          <p:nvPr/>
        </p:nvSpPr>
        <p:spPr>
          <a:xfrm>
            <a:off x="8700887" y="306474"/>
            <a:ext cx="3293890" cy="224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200" dirty="0">
                <a:solidFill>
                  <a:schemeClr val="bg1"/>
                </a:solidFill>
                <a:latin typeface="Kanit" pitchFamily="2" charset="-34"/>
                <a:cs typeface="Kanit" pitchFamily="2" charset="-34"/>
              </a:rPr>
              <a:t>Retro </a:t>
            </a:r>
            <a:r>
              <a:rPr lang="fi-FI" sz="1200" dirty="0" err="1">
                <a:solidFill>
                  <a:schemeClr val="bg1"/>
                </a:solidFill>
                <a:latin typeface="Kanit" pitchFamily="2" charset="-34"/>
                <a:cs typeface="Kanit" pitchFamily="2" charset="-34"/>
              </a:rPr>
              <a:t>Game</a:t>
            </a:r>
            <a:r>
              <a:rPr lang="fi-FI" sz="1200" dirty="0">
                <a:solidFill>
                  <a:schemeClr val="bg1"/>
                </a:solidFill>
                <a:latin typeface="Kanit" pitchFamily="2" charset="-34"/>
                <a:cs typeface="Kanit" pitchFamily="2" charset="-34"/>
              </a:rPr>
              <a:t> House | Graafinen ohjeisto 2024</a:t>
            </a:r>
            <a:endParaRPr lang="en-FI" sz="1200" dirty="0">
              <a:solidFill>
                <a:schemeClr val="bg1"/>
              </a:solidFill>
              <a:latin typeface="Kanit" pitchFamily="2" charset="-34"/>
              <a:cs typeface="Kanit" pitchFamily="2" charset="-34"/>
            </a:endParaRPr>
          </a:p>
        </p:txBody>
      </p:sp>
      <p:sp>
        <p:nvSpPr>
          <p:cNvPr id="4" name="Otsikko 1">
            <a:extLst>
              <a:ext uri="{FF2B5EF4-FFF2-40B4-BE49-F238E27FC236}">
                <a16:creationId xmlns:a16="http://schemas.microsoft.com/office/drawing/2014/main" id="{8D9951AA-646E-2E23-4CB6-E95B55107068}"/>
              </a:ext>
            </a:extLst>
          </p:cNvPr>
          <p:cNvSpPr txBox="1">
            <a:spLocks/>
          </p:cNvSpPr>
          <p:nvPr/>
        </p:nvSpPr>
        <p:spPr>
          <a:xfrm>
            <a:off x="263820" y="156897"/>
            <a:ext cx="4815328" cy="523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sz="3200" b="1" dirty="0">
                <a:solidFill>
                  <a:schemeClr val="bg1"/>
                </a:solidFill>
                <a:latin typeface="Kanit SemiBold" pitchFamily="2" charset="-34"/>
                <a:cs typeface="Kanit SemiBold" pitchFamily="2" charset="-34"/>
              </a:rPr>
              <a:t>Retro </a:t>
            </a:r>
            <a:r>
              <a:rPr lang="fi-FI" sz="3200" b="1" dirty="0" err="1">
                <a:solidFill>
                  <a:schemeClr val="bg1"/>
                </a:solidFill>
                <a:latin typeface="Kanit SemiBold" pitchFamily="2" charset="-34"/>
                <a:cs typeface="Kanit SemiBold" pitchFamily="2" charset="-34"/>
              </a:rPr>
              <a:t>Game</a:t>
            </a:r>
            <a:r>
              <a:rPr lang="fi-FI" sz="3200" b="1" dirty="0">
                <a:solidFill>
                  <a:schemeClr val="bg1"/>
                </a:solidFill>
                <a:latin typeface="Kanit SemiBold" pitchFamily="2" charset="-34"/>
                <a:cs typeface="Kanit SemiBold" pitchFamily="2" charset="-34"/>
              </a:rPr>
              <a:t> house</a:t>
            </a:r>
            <a:endParaRPr lang="en-FI" sz="3200" b="1" dirty="0">
              <a:solidFill>
                <a:schemeClr val="bg1"/>
              </a:solidFill>
              <a:latin typeface="Kanit SemiBold" pitchFamily="2" charset="-34"/>
              <a:cs typeface="Kanit SemiBold" pitchFamily="2" charset="-34"/>
            </a:endParaRPr>
          </a:p>
        </p:txBody>
      </p:sp>
      <p:sp>
        <p:nvSpPr>
          <p:cNvPr id="5" name="Tekstiruutu 4">
            <a:extLst>
              <a:ext uri="{FF2B5EF4-FFF2-40B4-BE49-F238E27FC236}">
                <a16:creationId xmlns:a16="http://schemas.microsoft.com/office/drawing/2014/main" id="{F34624A8-1937-8705-AA31-4D232AC3B4B6}"/>
              </a:ext>
            </a:extLst>
          </p:cNvPr>
          <p:cNvSpPr txBox="1"/>
          <p:nvPr/>
        </p:nvSpPr>
        <p:spPr>
          <a:xfrm>
            <a:off x="7837343" y="972067"/>
            <a:ext cx="3129107" cy="369332"/>
          </a:xfrm>
          <a:prstGeom prst="rect">
            <a:avLst/>
          </a:prstGeom>
          <a:noFill/>
        </p:spPr>
        <p:txBody>
          <a:bodyPr wrap="square" rtlCol="0">
            <a:spAutoFit/>
          </a:bodyPr>
          <a:lstStyle/>
          <a:p>
            <a:r>
              <a:rPr lang="fi-FI" b="1" dirty="0">
                <a:latin typeface="Kanit SemiBold" pitchFamily="2" charset="-34"/>
                <a:cs typeface="Kanit SemiBold" pitchFamily="2" charset="-34"/>
              </a:rPr>
              <a:t>Retro </a:t>
            </a:r>
            <a:r>
              <a:rPr lang="fi-FI" b="1" dirty="0" err="1">
                <a:latin typeface="Kanit SemiBold" pitchFamily="2" charset="-34"/>
                <a:cs typeface="Kanit SemiBold" pitchFamily="2" charset="-34"/>
              </a:rPr>
              <a:t>Game</a:t>
            </a:r>
            <a:r>
              <a:rPr lang="fi-FI" b="1" dirty="0">
                <a:latin typeface="Kanit SemiBold" pitchFamily="2" charset="-34"/>
                <a:cs typeface="Kanit SemiBold" pitchFamily="2" charset="-34"/>
              </a:rPr>
              <a:t> House</a:t>
            </a:r>
            <a:endParaRPr lang="en-FI" b="1" dirty="0">
              <a:latin typeface="Kanit SemiBold" pitchFamily="2" charset="-34"/>
              <a:cs typeface="Kanit SemiBold" pitchFamily="2" charset="-34"/>
            </a:endParaRPr>
          </a:p>
        </p:txBody>
      </p:sp>
      <p:sp>
        <p:nvSpPr>
          <p:cNvPr id="6" name="Tekstiruutu 5">
            <a:extLst>
              <a:ext uri="{FF2B5EF4-FFF2-40B4-BE49-F238E27FC236}">
                <a16:creationId xmlns:a16="http://schemas.microsoft.com/office/drawing/2014/main" id="{3B4F569D-7858-0AAD-DC7F-AF5D6C7AC031}"/>
              </a:ext>
            </a:extLst>
          </p:cNvPr>
          <p:cNvSpPr txBox="1"/>
          <p:nvPr/>
        </p:nvSpPr>
        <p:spPr>
          <a:xfrm>
            <a:off x="7932057" y="1341399"/>
            <a:ext cx="3925049" cy="3970318"/>
          </a:xfrm>
          <a:prstGeom prst="rect">
            <a:avLst/>
          </a:prstGeom>
          <a:noFill/>
        </p:spPr>
        <p:txBody>
          <a:bodyPr wrap="square" rtlCol="0">
            <a:spAutoFit/>
          </a:bodyPr>
          <a:lstStyle/>
          <a:p>
            <a:r>
              <a:rPr lang="fi-FI" sz="1200" dirty="0">
                <a:latin typeface="Kanit" pitchFamily="2" charset="-34"/>
                <a:cs typeface="Kanit" pitchFamily="2" charset="-34"/>
              </a:rPr>
              <a:t>Retro </a:t>
            </a:r>
            <a:r>
              <a:rPr lang="fi-FI" sz="1200" dirty="0" err="1">
                <a:latin typeface="Kanit" pitchFamily="2" charset="-34"/>
                <a:cs typeface="Kanit" pitchFamily="2" charset="-34"/>
              </a:rPr>
              <a:t>Game</a:t>
            </a:r>
            <a:r>
              <a:rPr lang="fi-FI" sz="1200" dirty="0">
                <a:latin typeface="Kanit" pitchFamily="2" charset="-34"/>
                <a:cs typeface="Kanit" pitchFamily="2" charset="-34"/>
              </a:rPr>
              <a:t> House on retropelimuseo, jonka omistuksessa on yli 10 000 nimikkeen peli ja pelilaite kokoelma. Epävirallisen rankingin mukaan kyseessä on Euroopan 9. suurin kokoelma. Kokoelmasta löytyy tuttuja laitteita, mutta myös harvinaisia pelilaitteita ja pelejä, joihin ei pääse tutustumaan missään muualla.</a:t>
            </a:r>
          </a:p>
          <a:p>
            <a:endParaRPr lang="fi-FI" sz="1200" dirty="0">
              <a:latin typeface="Kanit" pitchFamily="2" charset="-34"/>
              <a:cs typeface="Kanit" pitchFamily="2" charset="-34"/>
            </a:endParaRPr>
          </a:p>
          <a:p>
            <a:r>
              <a:rPr lang="fi-FI" sz="1200" dirty="0">
                <a:latin typeface="Kanit" pitchFamily="2" charset="-34"/>
                <a:cs typeface="Kanit" pitchFamily="2" charset="-34"/>
              </a:rPr>
              <a:t>Retro </a:t>
            </a:r>
            <a:r>
              <a:rPr lang="fi-FI" sz="1200" dirty="0" err="1">
                <a:latin typeface="Kanit" pitchFamily="2" charset="-34"/>
                <a:cs typeface="Kanit" pitchFamily="2" charset="-34"/>
              </a:rPr>
              <a:t>Game</a:t>
            </a:r>
            <a:r>
              <a:rPr lang="fi-FI" sz="1200" dirty="0">
                <a:latin typeface="Kanit" pitchFamily="2" charset="-34"/>
                <a:cs typeface="Kanit" pitchFamily="2" charset="-34"/>
              </a:rPr>
              <a:t> Housen missiona on säilyttää pelaamisen historiaa ja jakaa sitä vierailijoille. Retro </a:t>
            </a:r>
            <a:r>
              <a:rPr lang="fi-FI" sz="1200" dirty="0" err="1">
                <a:latin typeface="Kanit" pitchFamily="2" charset="-34"/>
                <a:cs typeface="Kanit" pitchFamily="2" charset="-34"/>
              </a:rPr>
              <a:t>Game</a:t>
            </a:r>
            <a:r>
              <a:rPr lang="fi-FI" sz="1200" dirty="0">
                <a:latin typeface="Kanit" pitchFamily="2" charset="-34"/>
                <a:cs typeface="Kanit" pitchFamily="2" charset="-34"/>
              </a:rPr>
              <a:t> House tarjoaa ainutlaatuisen ja harvinaisen kokemuksen retropelien maailmassa.</a:t>
            </a:r>
          </a:p>
          <a:p>
            <a:endParaRPr lang="fi-FI" sz="1200" dirty="0">
              <a:latin typeface="Kanit" pitchFamily="2" charset="-34"/>
              <a:cs typeface="Kanit" pitchFamily="2" charset="-34"/>
            </a:endParaRPr>
          </a:p>
          <a:p>
            <a:r>
              <a:rPr lang="fi-FI" sz="1200" dirty="0">
                <a:latin typeface="Kanit" pitchFamily="2" charset="-34"/>
                <a:cs typeface="Kanit" pitchFamily="2" charset="-34"/>
              </a:rPr>
              <a:t>Retro </a:t>
            </a:r>
            <a:r>
              <a:rPr lang="fi-FI" sz="1200" dirty="0" err="1">
                <a:latin typeface="Kanit" pitchFamily="2" charset="-34"/>
                <a:cs typeface="Kanit" pitchFamily="2" charset="-34"/>
              </a:rPr>
              <a:t>Game</a:t>
            </a:r>
            <a:r>
              <a:rPr lang="fi-FI" sz="1200" dirty="0">
                <a:latin typeface="Kanit" pitchFamily="2" charset="-34"/>
                <a:cs typeface="Kanit" pitchFamily="2" charset="-34"/>
              </a:rPr>
              <a:t> House avataan Kuopioon 2025.</a:t>
            </a:r>
          </a:p>
          <a:p>
            <a:endParaRPr lang="fi-FI" sz="1200" dirty="0">
              <a:latin typeface="Kanit" pitchFamily="2" charset="-34"/>
              <a:cs typeface="Kanit" pitchFamily="2" charset="-34"/>
            </a:endParaRPr>
          </a:p>
          <a:p>
            <a:r>
              <a:rPr lang="fi-FI" sz="1200" dirty="0">
                <a:latin typeface="Kanit" pitchFamily="2" charset="-34"/>
                <a:cs typeface="Kanit" pitchFamily="2" charset="-34"/>
              </a:rPr>
              <a:t>Retro </a:t>
            </a:r>
            <a:r>
              <a:rPr lang="fi-FI" sz="1200" dirty="0" err="1">
                <a:latin typeface="Kanit" pitchFamily="2" charset="-34"/>
                <a:cs typeface="Kanit" pitchFamily="2" charset="-34"/>
              </a:rPr>
              <a:t>Game</a:t>
            </a:r>
            <a:r>
              <a:rPr lang="fi-FI" sz="1200" dirty="0">
                <a:latin typeface="Kanit" pitchFamily="2" charset="-34"/>
                <a:cs typeface="Kanit" pitchFamily="2" charset="-34"/>
              </a:rPr>
              <a:t> Housen päätuotteena on pelielämykset ja peli-illat työ- ja kaveriporukoille.</a:t>
            </a:r>
          </a:p>
          <a:p>
            <a:endParaRPr lang="fi-FI" sz="1200" dirty="0">
              <a:latin typeface="Kanit" pitchFamily="2" charset="-34"/>
              <a:cs typeface="Kanit" pitchFamily="2" charset="-34"/>
            </a:endParaRPr>
          </a:p>
          <a:p>
            <a:endParaRPr lang="fi-FI" sz="1200" dirty="0">
              <a:latin typeface="Kanit" pitchFamily="2" charset="-34"/>
              <a:cs typeface="Kanit" pitchFamily="2" charset="-34"/>
            </a:endParaRPr>
          </a:p>
          <a:p>
            <a:endParaRPr lang="fi-FI" sz="1200" dirty="0">
              <a:latin typeface="Kanit" pitchFamily="2" charset="-34"/>
              <a:cs typeface="Kanit" pitchFamily="2" charset="-34"/>
            </a:endParaRPr>
          </a:p>
          <a:p>
            <a:endParaRPr lang="en-FI" sz="1200" dirty="0">
              <a:latin typeface="Kanit" pitchFamily="2" charset="-34"/>
              <a:cs typeface="Kanit" pitchFamily="2" charset="-34"/>
            </a:endParaRPr>
          </a:p>
        </p:txBody>
      </p:sp>
      <p:pic>
        <p:nvPicPr>
          <p:cNvPr id="8" name="Kuva 7" descr="Kuva, joka sisältää kohteen teksti, elektroniikka, Elektroninen laite, Toimistotarvikkeet&#10;&#10;Kuvaus luotu automaattisesti">
            <a:extLst>
              <a:ext uri="{FF2B5EF4-FFF2-40B4-BE49-F238E27FC236}">
                <a16:creationId xmlns:a16="http://schemas.microsoft.com/office/drawing/2014/main" id="{15453972-3707-2F00-5AE3-42C99C2D6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94" y="1341399"/>
            <a:ext cx="6938903" cy="3903133"/>
          </a:xfrm>
          <a:prstGeom prst="rect">
            <a:avLst/>
          </a:prstGeom>
        </p:spPr>
      </p:pic>
    </p:spTree>
    <p:extLst>
      <p:ext uri="{BB962C8B-B14F-4D97-AF65-F5344CB8AC3E}">
        <p14:creationId xmlns:p14="http://schemas.microsoft.com/office/powerpoint/2010/main" val="114903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a:extLst>
              <a:ext uri="{FF2B5EF4-FFF2-40B4-BE49-F238E27FC236}">
                <a16:creationId xmlns:a16="http://schemas.microsoft.com/office/drawing/2014/main" id="{6EDAE8D4-56A2-BBF1-DF72-0CE71FFC83EC}"/>
              </a:ext>
            </a:extLst>
          </p:cNvPr>
          <p:cNvSpPr>
            <a:spLocks noGrp="1" noRot="1" noMove="1" noResize="1" noEditPoints="1" noAdjustHandles="1" noChangeArrowheads="1" noChangeShapeType="1"/>
          </p:cNvSpPr>
          <p:nvPr/>
        </p:nvSpPr>
        <p:spPr>
          <a:xfrm>
            <a:off x="0" y="0"/>
            <a:ext cx="12192000" cy="83756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Alaotsikko 2">
            <a:extLst>
              <a:ext uri="{FF2B5EF4-FFF2-40B4-BE49-F238E27FC236}">
                <a16:creationId xmlns:a16="http://schemas.microsoft.com/office/drawing/2014/main" id="{A33EA827-2970-A10B-D04B-406468E7226F}"/>
              </a:ext>
            </a:extLst>
          </p:cNvPr>
          <p:cNvSpPr txBox="1">
            <a:spLocks/>
          </p:cNvSpPr>
          <p:nvPr/>
        </p:nvSpPr>
        <p:spPr>
          <a:xfrm>
            <a:off x="8700887" y="306474"/>
            <a:ext cx="3293890" cy="224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200" dirty="0">
                <a:solidFill>
                  <a:schemeClr val="bg1"/>
                </a:solidFill>
                <a:latin typeface="Kanit" pitchFamily="2" charset="-34"/>
                <a:cs typeface="Kanit" pitchFamily="2" charset="-34"/>
              </a:rPr>
              <a:t>Retro </a:t>
            </a:r>
            <a:r>
              <a:rPr lang="fi-FI" sz="1200" dirty="0" err="1">
                <a:solidFill>
                  <a:schemeClr val="bg1"/>
                </a:solidFill>
                <a:latin typeface="Kanit" pitchFamily="2" charset="-34"/>
                <a:cs typeface="Kanit" pitchFamily="2" charset="-34"/>
              </a:rPr>
              <a:t>Game</a:t>
            </a:r>
            <a:r>
              <a:rPr lang="fi-FI" sz="1200" dirty="0">
                <a:solidFill>
                  <a:schemeClr val="bg1"/>
                </a:solidFill>
                <a:latin typeface="Kanit" pitchFamily="2" charset="-34"/>
                <a:cs typeface="Kanit" pitchFamily="2" charset="-34"/>
              </a:rPr>
              <a:t> House | Graafinen ohjeisto 2024</a:t>
            </a:r>
            <a:endParaRPr lang="en-FI" sz="1200" dirty="0">
              <a:solidFill>
                <a:schemeClr val="bg1"/>
              </a:solidFill>
              <a:latin typeface="Kanit" pitchFamily="2" charset="-34"/>
              <a:cs typeface="Kanit" pitchFamily="2" charset="-34"/>
            </a:endParaRPr>
          </a:p>
        </p:txBody>
      </p:sp>
      <p:sp>
        <p:nvSpPr>
          <p:cNvPr id="4" name="Otsikko 1">
            <a:extLst>
              <a:ext uri="{FF2B5EF4-FFF2-40B4-BE49-F238E27FC236}">
                <a16:creationId xmlns:a16="http://schemas.microsoft.com/office/drawing/2014/main" id="{8D9951AA-646E-2E23-4CB6-E95B55107068}"/>
              </a:ext>
            </a:extLst>
          </p:cNvPr>
          <p:cNvSpPr txBox="1">
            <a:spLocks/>
          </p:cNvSpPr>
          <p:nvPr/>
        </p:nvSpPr>
        <p:spPr>
          <a:xfrm>
            <a:off x="263820" y="156897"/>
            <a:ext cx="4815328" cy="523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sz="3200" b="1" dirty="0">
                <a:solidFill>
                  <a:schemeClr val="bg1"/>
                </a:solidFill>
                <a:latin typeface="Kanit SemiBold" pitchFamily="2" charset="-34"/>
                <a:cs typeface="Kanit SemiBold" pitchFamily="2" charset="-34"/>
              </a:rPr>
              <a:t>Logo</a:t>
            </a:r>
            <a:endParaRPr lang="en-FI" sz="3200" b="1" dirty="0">
              <a:solidFill>
                <a:schemeClr val="bg1"/>
              </a:solidFill>
              <a:latin typeface="Kanit SemiBold" pitchFamily="2" charset="-34"/>
              <a:cs typeface="Kanit SemiBold" pitchFamily="2" charset="-34"/>
            </a:endParaRPr>
          </a:p>
        </p:txBody>
      </p:sp>
      <p:sp>
        <p:nvSpPr>
          <p:cNvPr id="5" name="Tekstiruutu 4">
            <a:extLst>
              <a:ext uri="{FF2B5EF4-FFF2-40B4-BE49-F238E27FC236}">
                <a16:creationId xmlns:a16="http://schemas.microsoft.com/office/drawing/2014/main" id="{F34624A8-1937-8705-AA31-4D232AC3B4B6}"/>
              </a:ext>
            </a:extLst>
          </p:cNvPr>
          <p:cNvSpPr txBox="1"/>
          <p:nvPr/>
        </p:nvSpPr>
        <p:spPr>
          <a:xfrm>
            <a:off x="7837343" y="972067"/>
            <a:ext cx="3129107" cy="369332"/>
          </a:xfrm>
          <a:prstGeom prst="rect">
            <a:avLst/>
          </a:prstGeom>
          <a:noFill/>
        </p:spPr>
        <p:txBody>
          <a:bodyPr wrap="square" rtlCol="0">
            <a:spAutoFit/>
          </a:bodyPr>
          <a:lstStyle/>
          <a:p>
            <a:r>
              <a:rPr lang="fi-FI" b="1" dirty="0">
                <a:latin typeface="Kanit SemiBold" pitchFamily="2" charset="-34"/>
                <a:cs typeface="Kanit SemiBold" pitchFamily="2" charset="-34"/>
              </a:rPr>
              <a:t>Värivariaatiot</a:t>
            </a:r>
            <a:endParaRPr lang="en-FI" b="1" dirty="0">
              <a:latin typeface="Kanit SemiBold" pitchFamily="2" charset="-34"/>
              <a:cs typeface="Kanit SemiBold" pitchFamily="2" charset="-34"/>
            </a:endParaRPr>
          </a:p>
        </p:txBody>
      </p:sp>
      <p:sp>
        <p:nvSpPr>
          <p:cNvPr id="6" name="Tekstiruutu 5">
            <a:extLst>
              <a:ext uri="{FF2B5EF4-FFF2-40B4-BE49-F238E27FC236}">
                <a16:creationId xmlns:a16="http://schemas.microsoft.com/office/drawing/2014/main" id="{3B4F569D-7858-0AAD-DC7F-AF5D6C7AC031}"/>
              </a:ext>
            </a:extLst>
          </p:cNvPr>
          <p:cNvSpPr txBox="1"/>
          <p:nvPr/>
        </p:nvSpPr>
        <p:spPr>
          <a:xfrm>
            <a:off x="7932057" y="1341399"/>
            <a:ext cx="3925049" cy="1938992"/>
          </a:xfrm>
          <a:prstGeom prst="rect">
            <a:avLst/>
          </a:prstGeom>
          <a:noFill/>
        </p:spPr>
        <p:txBody>
          <a:bodyPr wrap="square" rtlCol="0">
            <a:spAutoFit/>
          </a:bodyPr>
          <a:lstStyle/>
          <a:p>
            <a:r>
              <a:rPr lang="fi-FI" sz="1200" dirty="0">
                <a:latin typeface="Kanit" pitchFamily="2" charset="-34"/>
                <a:cs typeface="Kanit" pitchFamily="2" charset="-34"/>
              </a:rPr>
              <a:t>Retro </a:t>
            </a:r>
            <a:r>
              <a:rPr lang="fi-FI" sz="1200" dirty="0" err="1">
                <a:latin typeface="Kanit" pitchFamily="2" charset="-34"/>
                <a:cs typeface="Kanit" pitchFamily="2" charset="-34"/>
              </a:rPr>
              <a:t>Game</a:t>
            </a:r>
            <a:r>
              <a:rPr lang="fi-FI" sz="1200" dirty="0">
                <a:latin typeface="Kanit" pitchFamily="2" charset="-34"/>
                <a:cs typeface="Kanit" pitchFamily="2" charset="-34"/>
              </a:rPr>
              <a:t> Housella on käytössä yksi logo. Logosta on käytössä valkoinen, sininen ja musta versio. Logoa  ei tule käyttää muissa väreissä.</a:t>
            </a:r>
          </a:p>
          <a:p>
            <a:endParaRPr lang="fi-FI" sz="1200" dirty="0">
              <a:latin typeface="Kanit" pitchFamily="2" charset="-34"/>
              <a:cs typeface="Kanit" pitchFamily="2" charset="-34"/>
            </a:endParaRPr>
          </a:p>
          <a:p>
            <a:r>
              <a:rPr lang="fi-FI" sz="1200" dirty="0">
                <a:latin typeface="Kanit" pitchFamily="2" charset="-34"/>
                <a:cs typeface="Kanit" pitchFamily="2" charset="-34"/>
              </a:rPr>
              <a:t>Logon värivariaatio valitaan siten, että logo erottuu käytettävästä taustasta mahdollisimman hyvin. Useimmiten logoa käytetään kuitenkin valkoisena sinisellä taustalla.</a:t>
            </a:r>
          </a:p>
          <a:p>
            <a:endParaRPr lang="fi-FI" sz="1200" dirty="0">
              <a:latin typeface="Kanit" pitchFamily="2" charset="-34"/>
              <a:cs typeface="Kanit" pitchFamily="2" charset="-34"/>
            </a:endParaRPr>
          </a:p>
          <a:p>
            <a:endParaRPr lang="en-FI" sz="1200" dirty="0">
              <a:latin typeface="Kanit" pitchFamily="2" charset="-34"/>
              <a:cs typeface="Kanit" pitchFamily="2" charset="-34"/>
            </a:endParaRPr>
          </a:p>
        </p:txBody>
      </p:sp>
      <p:grpSp>
        <p:nvGrpSpPr>
          <p:cNvPr id="28" name="Ryhmä 27">
            <a:extLst>
              <a:ext uri="{FF2B5EF4-FFF2-40B4-BE49-F238E27FC236}">
                <a16:creationId xmlns:a16="http://schemas.microsoft.com/office/drawing/2014/main" id="{5A719072-6B3A-2AE7-C5EF-5377C47F1BC2}"/>
              </a:ext>
            </a:extLst>
          </p:cNvPr>
          <p:cNvGrpSpPr/>
          <p:nvPr/>
        </p:nvGrpSpPr>
        <p:grpSpPr>
          <a:xfrm>
            <a:off x="334894" y="1341399"/>
            <a:ext cx="3540010" cy="1771420"/>
            <a:chOff x="334894" y="1341399"/>
            <a:chExt cx="3540010" cy="1771420"/>
          </a:xfrm>
        </p:grpSpPr>
        <p:sp>
          <p:nvSpPr>
            <p:cNvPr id="12" name="Suorakulmio 11">
              <a:extLst>
                <a:ext uri="{FF2B5EF4-FFF2-40B4-BE49-F238E27FC236}">
                  <a16:creationId xmlns:a16="http://schemas.microsoft.com/office/drawing/2014/main" id="{4EF0AA4E-CEB8-02BB-7965-B4DA9C0B500E}"/>
                </a:ext>
              </a:extLst>
            </p:cNvPr>
            <p:cNvSpPr/>
            <p:nvPr/>
          </p:nvSpPr>
          <p:spPr>
            <a:xfrm>
              <a:off x="334894" y="1341399"/>
              <a:ext cx="3540010" cy="177142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pic>
          <p:nvPicPr>
            <p:cNvPr id="14" name="Kuva 13" descr="Kuva, joka sisältää kohteen Fontti, teksti, Grafiikka, logo&#10;&#10;Kuvaus luotu automaattisesti">
              <a:extLst>
                <a:ext uri="{FF2B5EF4-FFF2-40B4-BE49-F238E27FC236}">
                  <a16:creationId xmlns:a16="http://schemas.microsoft.com/office/drawing/2014/main" id="{59D53EDA-DB53-06F3-E368-D857821E6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12" y="1660363"/>
              <a:ext cx="2265173" cy="1133492"/>
            </a:xfrm>
            <a:prstGeom prst="rect">
              <a:avLst/>
            </a:prstGeom>
          </p:spPr>
        </p:pic>
      </p:grpSp>
      <p:sp>
        <p:nvSpPr>
          <p:cNvPr id="21" name="Tekstiruutu 20">
            <a:extLst>
              <a:ext uri="{FF2B5EF4-FFF2-40B4-BE49-F238E27FC236}">
                <a16:creationId xmlns:a16="http://schemas.microsoft.com/office/drawing/2014/main" id="{29D16732-D56D-7A08-5645-4E533153F42A}"/>
              </a:ext>
            </a:extLst>
          </p:cNvPr>
          <p:cNvSpPr txBox="1"/>
          <p:nvPr/>
        </p:nvSpPr>
        <p:spPr>
          <a:xfrm>
            <a:off x="334894" y="972067"/>
            <a:ext cx="1633768" cy="369332"/>
          </a:xfrm>
          <a:prstGeom prst="rect">
            <a:avLst/>
          </a:prstGeom>
          <a:noFill/>
        </p:spPr>
        <p:txBody>
          <a:bodyPr wrap="square" rtlCol="0">
            <a:spAutoFit/>
          </a:bodyPr>
          <a:lstStyle/>
          <a:p>
            <a:r>
              <a:rPr lang="fi-FI" b="1" dirty="0">
                <a:latin typeface="Kanit SemiBold" pitchFamily="2" charset="-34"/>
                <a:cs typeface="Kanit SemiBold" pitchFamily="2" charset="-34"/>
              </a:rPr>
              <a:t>Valkoinen</a:t>
            </a:r>
            <a:endParaRPr lang="en-FI" b="1" dirty="0">
              <a:latin typeface="Kanit SemiBold" pitchFamily="2" charset="-34"/>
              <a:cs typeface="Kanit SemiBold" pitchFamily="2" charset="-34"/>
            </a:endParaRPr>
          </a:p>
        </p:txBody>
      </p:sp>
      <p:sp>
        <p:nvSpPr>
          <p:cNvPr id="22" name="Tekstiruutu 21">
            <a:extLst>
              <a:ext uri="{FF2B5EF4-FFF2-40B4-BE49-F238E27FC236}">
                <a16:creationId xmlns:a16="http://schemas.microsoft.com/office/drawing/2014/main" id="{4E5EF2CE-7A16-9178-A920-C089FF17DCF1}"/>
              </a:ext>
            </a:extLst>
          </p:cNvPr>
          <p:cNvSpPr txBox="1"/>
          <p:nvPr/>
        </p:nvSpPr>
        <p:spPr>
          <a:xfrm>
            <a:off x="3969618" y="968079"/>
            <a:ext cx="1633768" cy="369332"/>
          </a:xfrm>
          <a:prstGeom prst="rect">
            <a:avLst/>
          </a:prstGeom>
          <a:noFill/>
        </p:spPr>
        <p:txBody>
          <a:bodyPr wrap="square" rtlCol="0">
            <a:spAutoFit/>
          </a:bodyPr>
          <a:lstStyle/>
          <a:p>
            <a:r>
              <a:rPr lang="fi-FI" b="1" dirty="0">
                <a:latin typeface="Kanit SemiBold" pitchFamily="2" charset="-34"/>
                <a:cs typeface="Kanit SemiBold" pitchFamily="2" charset="-34"/>
              </a:rPr>
              <a:t>Sininen</a:t>
            </a:r>
            <a:endParaRPr lang="en-FI" b="1" dirty="0">
              <a:latin typeface="Kanit SemiBold" pitchFamily="2" charset="-34"/>
              <a:cs typeface="Kanit SemiBold" pitchFamily="2" charset="-34"/>
            </a:endParaRPr>
          </a:p>
        </p:txBody>
      </p:sp>
      <p:sp>
        <p:nvSpPr>
          <p:cNvPr id="23" name="Tekstiruutu 22">
            <a:extLst>
              <a:ext uri="{FF2B5EF4-FFF2-40B4-BE49-F238E27FC236}">
                <a16:creationId xmlns:a16="http://schemas.microsoft.com/office/drawing/2014/main" id="{A01CF129-5C7D-5437-2534-C6C2321D1350}"/>
              </a:ext>
            </a:extLst>
          </p:cNvPr>
          <p:cNvSpPr txBox="1"/>
          <p:nvPr/>
        </p:nvSpPr>
        <p:spPr>
          <a:xfrm>
            <a:off x="334894" y="3227387"/>
            <a:ext cx="1633768" cy="369332"/>
          </a:xfrm>
          <a:prstGeom prst="rect">
            <a:avLst/>
          </a:prstGeom>
          <a:noFill/>
        </p:spPr>
        <p:txBody>
          <a:bodyPr wrap="square" rtlCol="0">
            <a:spAutoFit/>
          </a:bodyPr>
          <a:lstStyle/>
          <a:p>
            <a:r>
              <a:rPr lang="fi-FI" b="1" dirty="0">
                <a:latin typeface="Kanit SemiBold" pitchFamily="2" charset="-34"/>
                <a:cs typeface="Kanit SemiBold" pitchFamily="2" charset="-34"/>
              </a:rPr>
              <a:t>Musta</a:t>
            </a:r>
            <a:endParaRPr lang="en-FI" b="1" dirty="0">
              <a:latin typeface="Kanit SemiBold" pitchFamily="2" charset="-34"/>
              <a:cs typeface="Kanit SemiBold" pitchFamily="2" charset="-34"/>
            </a:endParaRPr>
          </a:p>
        </p:txBody>
      </p:sp>
      <p:grpSp>
        <p:nvGrpSpPr>
          <p:cNvPr id="29" name="Ryhmä 28">
            <a:extLst>
              <a:ext uri="{FF2B5EF4-FFF2-40B4-BE49-F238E27FC236}">
                <a16:creationId xmlns:a16="http://schemas.microsoft.com/office/drawing/2014/main" id="{2EDDE404-4514-626D-731F-80F91FA78C37}"/>
              </a:ext>
            </a:extLst>
          </p:cNvPr>
          <p:cNvGrpSpPr/>
          <p:nvPr/>
        </p:nvGrpSpPr>
        <p:grpSpPr>
          <a:xfrm>
            <a:off x="3969618" y="1337411"/>
            <a:ext cx="3540010" cy="1771420"/>
            <a:chOff x="3969618" y="1337411"/>
            <a:chExt cx="3540010" cy="1771420"/>
          </a:xfrm>
        </p:grpSpPr>
        <p:pic>
          <p:nvPicPr>
            <p:cNvPr id="9" name="Kuva 8" descr="Kuva, joka sisältää kohteen Fontti, Grafiikka, teksti, graafinen suunnittelu&#10;&#10;Kuvaus luotu automaattisesti">
              <a:extLst>
                <a:ext uri="{FF2B5EF4-FFF2-40B4-BE49-F238E27FC236}">
                  <a16:creationId xmlns:a16="http://schemas.microsoft.com/office/drawing/2014/main" id="{8BC4B875-0CEC-B0C7-96C8-0D2160DC7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036" y="1656375"/>
              <a:ext cx="2265173" cy="1133492"/>
            </a:xfrm>
            <a:prstGeom prst="rect">
              <a:avLst/>
            </a:prstGeom>
          </p:spPr>
        </p:pic>
        <p:sp>
          <p:nvSpPr>
            <p:cNvPr id="24" name="Suorakulmio 23">
              <a:extLst>
                <a:ext uri="{FF2B5EF4-FFF2-40B4-BE49-F238E27FC236}">
                  <a16:creationId xmlns:a16="http://schemas.microsoft.com/office/drawing/2014/main" id="{08CF4791-AA3E-E805-9692-3CA2D3C28291}"/>
                </a:ext>
              </a:extLst>
            </p:cNvPr>
            <p:cNvSpPr/>
            <p:nvPr/>
          </p:nvSpPr>
          <p:spPr>
            <a:xfrm>
              <a:off x="3969618" y="1337411"/>
              <a:ext cx="3540010" cy="1771420"/>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grpSp>
        <p:nvGrpSpPr>
          <p:cNvPr id="27" name="Ryhmä 26">
            <a:extLst>
              <a:ext uri="{FF2B5EF4-FFF2-40B4-BE49-F238E27FC236}">
                <a16:creationId xmlns:a16="http://schemas.microsoft.com/office/drawing/2014/main" id="{61C6CB9A-4B14-A57B-D3F7-A1A603AB3E23}"/>
              </a:ext>
            </a:extLst>
          </p:cNvPr>
          <p:cNvGrpSpPr/>
          <p:nvPr/>
        </p:nvGrpSpPr>
        <p:grpSpPr>
          <a:xfrm>
            <a:off x="334894" y="3598011"/>
            <a:ext cx="3540010" cy="1771420"/>
            <a:chOff x="334894" y="3598011"/>
            <a:chExt cx="3540010" cy="1771420"/>
          </a:xfrm>
        </p:grpSpPr>
        <p:pic>
          <p:nvPicPr>
            <p:cNvPr id="11" name="Kuva 10" descr="Kuva, joka sisältää kohteen musta, pimeys&#10;&#10;Kuvaus luotu automaattisesti">
              <a:extLst>
                <a:ext uri="{FF2B5EF4-FFF2-40B4-BE49-F238E27FC236}">
                  <a16:creationId xmlns:a16="http://schemas.microsoft.com/office/drawing/2014/main" id="{DC8F564E-ADD5-1E3F-0D40-7FB11E0AA1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12" y="3916975"/>
              <a:ext cx="2265173" cy="1133492"/>
            </a:xfrm>
            <a:prstGeom prst="rect">
              <a:avLst/>
            </a:prstGeom>
          </p:spPr>
        </p:pic>
        <p:sp>
          <p:nvSpPr>
            <p:cNvPr id="26" name="Suorakulmio 25">
              <a:extLst>
                <a:ext uri="{FF2B5EF4-FFF2-40B4-BE49-F238E27FC236}">
                  <a16:creationId xmlns:a16="http://schemas.microsoft.com/office/drawing/2014/main" id="{A543F799-1E43-A7FD-CB35-8AC807EF8F73}"/>
                </a:ext>
              </a:extLst>
            </p:cNvPr>
            <p:cNvSpPr/>
            <p:nvPr/>
          </p:nvSpPr>
          <p:spPr>
            <a:xfrm>
              <a:off x="334894" y="3598011"/>
              <a:ext cx="3540010" cy="1771420"/>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spTree>
    <p:extLst>
      <p:ext uri="{BB962C8B-B14F-4D97-AF65-F5344CB8AC3E}">
        <p14:creationId xmlns:p14="http://schemas.microsoft.com/office/powerpoint/2010/main" val="271252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a:extLst>
              <a:ext uri="{FF2B5EF4-FFF2-40B4-BE49-F238E27FC236}">
                <a16:creationId xmlns:a16="http://schemas.microsoft.com/office/drawing/2014/main" id="{6EDAE8D4-56A2-BBF1-DF72-0CE71FFC83EC}"/>
              </a:ext>
            </a:extLst>
          </p:cNvPr>
          <p:cNvSpPr>
            <a:spLocks noGrp="1" noRot="1" noMove="1" noResize="1" noEditPoints="1" noAdjustHandles="1" noChangeArrowheads="1" noChangeShapeType="1"/>
          </p:cNvSpPr>
          <p:nvPr/>
        </p:nvSpPr>
        <p:spPr>
          <a:xfrm>
            <a:off x="0" y="0"/>
            <a:ext cx="12192000" cy="83756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Alaotsikko 2">
            <a:extLst>
              <a:ext uri="{FF2B5EF4-FFF2-40B4-BE49-F238E27FC236}">
                <a16:creationId xmlns:a16="http://schemas.microsoft.com/office/drawing/2014/main" id="{A33EA827-2970-A10B-D04B-406468E7226F}"/>
              </a:ext>
            </a:extLst>
          </p:cNvPr>
          <p:cNvSpPr txBox="1">
            <a:spLocks/>
          </p:cNvSpPr>
          <p:nvPr/>
        </p:nvSpPr>
        <p:spPr>
          <a:xfrm>
            <a:off x="8700887" y="306474"/>
            <a:ext cx="3293890" cy="224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200" dirty="0">
                <a:solidFill>
                  <a:schemeClr val="bg1"/>
                </a:solidFill>
                <a:latin typeface="Kanit" pitchFamily="2" charset="-34"/>
                <a:cs typeface="Kanit" pitchFamily="2" charset="-34"/>
              </a:rPr>
              <a:t>Retro </a:t>
            </a:r>
            <a:r>
              <a:rPr lang="fi-FI" sz="1200" dirty="0" err="1">
                <a:solidFill>
                  <a:schemeClr val="bg1"/>
                </a:solidFill>
                <a:latin typeface="Kanit" pitchFamily="2" charset="-34"/>
                <a:cs typeface="Kanit" pitchFamily="2" charset="-34"/>
              </a:rPr>
              <a:t>Game</a:t>
            </a:r>
            <a:r>
              <a:rPr lang="fi-FI" sz="1200" dirty="0">
                <a:solidFill>
                  <a:schemeClr val="bg1"/>
                </a:solidFill>
                <a:latin typeface="Kanit" pitchFamily="2" charset="-34"/>
                <a:cs typeface="Kanit" pitchFamily="2" charset="-34"/>
              </a:rPr>
              <a:t> House | Graafinen ohjeisto 2024</a:t>
            </a:r>
            <a:endParaRPr lang="en-FI" sz="1200" dirty="0">
              <a:solidFill>
                <a:schemeClr val="bg1"/>
              </a:solidFill>
              <a:latin typeface="Kanit" pitchFamily="2" charset="-34"/>
              <a:cs typeface="Kanit" pitchFamily="2" charset="-34"/>
            </a:endParaRPr>
          </a:p>
        </p:txBody>
      </p:sp>
      <p:sp>
        <p:nvSpPr>
          <p:cNvPr id="4" name="Otsikko 1">
            <a:extLst>
              <a:ext uri="{FF2B5EF4-FFF2-40B4-BE49-F238E27FC236}">
                <a16:creationId xmlns:a16="http://schemas.microsoft.com/office/drawing/2014/main" id="{8D9951AA-646E-2E23-4CB6-E95B55107068}"/>
              </a:ext>
            </a:extLst>
          </p:cNvPr>
          <p:cNvSpPr txBox="1">
            <a:spLocks/>
          </p:cNvSpPr>
          <p:nvPr/>
        </p:nvSpPr>
        <p:spPr>
          <a:xfrm>
            <a:off x="263820" y="156897"/>
            <a:ext cx="4815328" cy="523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sz="3200" b="1" dirty="0">
                <a:solidFill>
                  <a:schemeClr val="bg1"/>
                </a:solidFill>
                <a:latin typeface="Kanit SemiBold" pitchFamily="2" charset="-34"/>
                <a:cs typeface="Kanit SemiBold" pitchFamily="2" charset="-34"/>
              </a:rPr>
              <a:t>Logon käyttö</a:t>
            </a:r>
            <a:endParaRPr lang="en-FI" sz="3200" b="1" dirty="0">
              <a:solidFill>
                <a:schemeClr val="bg1"/>
              </a:solidFill>
              <a:latin typeface="Kanit SemiBold" pitchFamily="2" charset="-34"/>
              <a:cs typeface="Kanit SemiBold" pitchFamily="2" charset="-34"/>
            </a:endParaRPr>
          </a:p>
        </p:txBody>
      </p:sp>
      <p:sp>
        <p:nvSpPr>
          <p:cNvPr id="5" name="Tekstiruutu 4">
            <a:extLst>
              <a:ext uri="{FF2B5EF4-FFF2-40B4-BE49-F238E27FC236}">
                <a16:creationId xmlns:a16="http://schemas.microsoft.com/office/drawing/2014/main" id="{F34624A8-1937-8705-AA31-4D232AC3B4B6}"/>
              </a:ext>
            </a:extLst>
          </p:cNvPr>
          <p:cNvSpPr txBox="1"/>
          <p:nvPr/>
        </p:nvSpPr>
        <p:spPr>
          <a:xfrm>
            <a:off x="7837343" y="972067"/>
            <a:ext cx="3129107" cy="369332"/>
          </a:xfrm>
          <a:prstGeom prst="rect">
            <a:avLst/>
          </a:prstGeom>
          <a:noFill/>
        </p:spPr>
        <p:txBody>
          <a:bodyPr wrap="square" rtlCol="0">
            <a:spAutoFit/>
          </a:bodyPr>
          <a:lstStyle/>
          <a:p>
            <a:r>
              <a:rPr lang="fi-FI" b="1" dirty="0">
                <a:latin typeface="Kanit SemiBold" pitchFamily="2" charset="-34"/>
                <a:cs typeface="Kanit SemiBold" pitchFamily="2" charset="-34"/>
              </a:rPr>
              <a:t>Suoja-alueen käyttäminen</a:t>
            </a:r>
            <a:endParaRPr lang="en-FI" b="1" dirty="0">
              <a:latin typeface="Kanit SemiBold" pitchFamily="2" charset="-34"/>
              <a:cs typeface="Kanit SemiBold" pitchFamily="2" charset="-34"/>
            </a:endParaRPr>
          </a:p>
        </p:txBody>
      </p:sp>
      <p:sp>
        <p:nvSpPr>
          <p:cNvPr id="6" name="Tekstiruutu 5">
            <a:extLst>
              <a:ext uri="{FF2B5EF4-FFF2-40B4-BE49-F238E27FC236}">
                <a16:creationId xmlns:a16="http://schemas.microsoft.com/office/drawing/2014/main" id="{3B4F569D-7858-0AAD-DC7F-AF5D6C7AC031}"/>
              </a:ext>
            </a:extLst>
          </p:cNvPr>
          <p:cNvSpPr txBox="1"/>
          <p:nvPr/>
        </p:nvSpPr>
        <p:spPr>
          <a:xfrm>
            <a:off x="7932057" y="1341399"/>
            <a:ext cx="3925049" cy="1569660"/>
          </a:xfrm>
          <a:prstGeom prst="rect">
            <a:avLst/>
          </a:prstGeom>
          <a:noFill/>
        </p:spPr>
        <p:txBody>
          <a:bodyPr wrap="square" rtlCol="0">
            <a:spAutoFit/>
          </a:bodyPr>
          <a:lstStyle/>
          <a:p>
            <a:r>
              <a:rPr lang="fi-FI" sz="1200" dirty="0">
                <a:latin typeface="Kanit" pitchFamily="2" charset="-34"/>
                <a:cs typeface="Kanit" pitchFamily="2" charset="-34"/>
              </a:rPr>
              <a:t>Retro </a:t>
            </a:r>
            <a:r>
              <a:rPr lang="fi-FI" sz="1200" dirty="0" err="1">
                <a:latin typeface="Kanit" pitchFamily="2" charset="-34"/>
                <a:cs typeface="Kanit" pitchFamily="2" charset="-34"/>
              </a:rPr>
              <a:t>Game</a:t>
            </a:r>
            <a:r>
              <a:rPr lang="fi-FI" sz="1200" dirty="0">
                <a:latin typeface="Kanit" pitchFamily="2" charset="-34"/>
                <a:cs typeface="Kanit" pitchFamily="2" charset="-34"/>
              </a:rPr>
              <a:t> Housen logon suoja-alueen määrittelee logossa esiintyvä o-kirjain. Suoja-alueen käyttäminen varmistaa, että logon ympärille jää riittävästi tyhjää tilaa. </a:t>
            </a:r>
          </a:p>
          <a:p>
            <a:endParaRPr lang="fi-FI" sz="1200" dirty="0">
              <a:latin typeface="Kanit" pitchFamily="2" charset="-34"/>
              <a:cs typeface="Kanit" pitchFamily="2" charset="-34"/>
            </a:endParaRPr>
          </a:p>
          <a:p>
            <a:r>
              <a:rPr lang="fi-FI" sz="1200" dirty="0">
                <a:latin typeface="Kanit" pitchFamily="2" charset="-34"/>
                <a:cs typeface="Kanit" pitchFamily="2" charset="-34"/>
              </a:rPr>
              <a:t>Logon suoja-alue on rauhoitettu, eikä sille saa lisätä kuvia tai tekstiä.</a:t>
            </a:r>
          </a:p>
          <a:p>
            <a:endParaRPr lang="en-FI" sz="1200" dirty="0">
              <a:latin typeface="Kanit" pitchFamily="2" charset="-34"/>
              <a:cs typeface="Kanit" pitchFamily="2" charset="-34"/>
            </a:endParaRPr>
          </a:p>
        </p:txBody>
      </p:sp>
      <p:pic>
        <p:nvPicPr>
          <p:cNvPr id="10" name="Kuva 9" descr="Kuva, joka sisältää kohteen teksti, Fontti, Grafiikka, kuvakaappaus&#10;&#10;Kuvaus luotu automaattisesti">
            <a:extLst>
              <a:ext uri="{FF2B5EF4-FFF2-40B4-BE49-F238E27FC236}">
                <a16:creationId xmlns:a16="http://schemas.microsoft.com/office/drawing/2014/main" id="{3D9FCAB1-06E2-B898-412C-548352F70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29" y="1341399"/>
            <a:ext cx="4204776" cy="2391033"/>
          </a:xfrm>
          <a:prstGeom prst="rect">
            <a:avLst/>
          </a:prstGeom>
        </p:spPr>
      </p:pic>
      <p:sp>
        <p:nvSpPr>
          <p:cNvPr id="13" name="Tekstiruutu 12">
            <a:extLst>
              <a:ext uri="{FF2B5EF4-FFF2-40B4-BE49-F238E27FC236}">
                <a16:creationId xmlns:a16="http://schemas.microsoft.com/office/drawing/2014/main" id="{A3EA02EA-63FC-9317-7B69-D8E1DF52447F}"/>
              </a:ext>
            </a:extLst>
          </p:cNvPr>
          <p:cNvSpPr txBox="1"/>
          <p:nvPr/>
        </p:nvSpPr>
        <p:spPr>
          <a:xfrm>
            <a:off x="7837343" y="3045566"/>
            <a:ext cx="3129107" cy="369332"/>
          </a:xfrm>
          <a:prstGeom prst="rect">
            <a:avLst/>
          </a:prstGeom>
          <a:noFill/>
        </p:spPr>
        <p:txBody>
          <a:bodyPr wrap="square" rtlCol="0">
            <a:spAutoFit/>
          </a:bodyPr>
          <a:lstStyle/>
          <a:p>
            <a:r>
              <a:rPr lang="fi-FI" b="1" dirty="0">
                <a:latin typeface="Kanit SemiBold" pitchFamily="2" charset="-34"/>
                <a:cs typeface="Kanit SemiBold" pitchFamily="2" charset="-34"/>
              </a:rPr>
              <a:t>Logon käyttö käytännössä</a:t>
            </a:r>
            <a:endParaRPr lang="en-FI" b="1" dirty="0">
              <a:latin typeface="Kanit SemiBold" pitchFamily="2" charset="-34"/>
              <a:cs typeface="Kanit SemiBold" pitchFamily="2" charset="-34"/>
            </a:endParaRPr>
          </a:p>
        </p:txBody>
      </p:sp>
      <p:sp>
        <p:nvSpPr>
          <p:cNvPr id="15" name="Tekstiruutu 14">
            <a:extLst>
              <a:ext uri="{FF2B5EF4-FFF2-40B4-BE49-F238E27FC236}">
                <a16:creationId xmlns:a16="http://schemas.microsoft.com/office/drawing/2014/main" id="{32D44CAE-DE8B-515E-AABD-949EB7EA6B0E}"/>
              </a:ext>
            </a:extLst>
          </p:cNvPr>
          <p:cNvSpPr txBox="1"/>
          <p:nvPr/>
        </p:nvSpPr>
        <p:spPr>
          <a:xfrm>
            <a:off x="7932057" y="3414898"/>
            <a:ext cx="3925049" cy="1569660"/>
          </a:xfrm>
          <a:prstGeom prst="rect">
            <a:avLst/>
          </a:prstGeom>
          <a:noFill/>
        </p:spPr>
        <p:txBody>
          <a:bodyPr wrap="square" rtlCol="0">
            <a:spAutoFit/>
          </a:bodyPr>
          <a:lstStyle/>
          <a:p>
            <a:r>
              <a:rPr lang="fi-FI" sz="1200" dirty="0">
                <a:latin typeface="Kanit" pitchFamily="2" charset="-34"/>
                <a:cs typeface="Kanit" pitchFamily="2" charset="-34"/>
              </a:rPr>
              <a:t>Retro </a:t>
            </a:r>
            <a:r>
              <a:rPr lang="fi-FI" sz="1200" dirty="0" err="1">
                <a:latin typeface="Kanit" pitchFamily="2" charset="-34"/>
                <a:cs typeface="Kanit" pitchFamily="2" charset="-34"/>
              </a:rPr>
              <a:t>Game</a:t>
            </a:r>
            <a:r>
              <a:rPr lang="fi-FI" sz="1200" dirty="0">
                <a:latin typeface="Kanit" pitchFamily="2" charset="-34"/>
                <a:cs typeface="Kanit" pitchFamily="2" charset="-34"/>
              </a:rPr>
              <a:t> Housen logoa tulee käyttää sellaisenaan, eikä sitä saa muokata millään tavalla.</a:t>
            </a:r>
          </a:p>
          <a:p>
            <a:endParaRPr lang="fi-FI" sz="1200" dirty="0">
              <a:latin typeface="Kanit" pitchFamily="2" charset="-34"/>
              <a:cs typeface="Kanit" pitchFamily="2" charset="-34"/>
            </a:endParaRPr>
          </a:p>
          <a:p>
            <a:pPr marL="228600" indent="-228600">
              <a:buAutoNum type="arabicPeriod"/>
            </a:pPr>
            <a:r>
              <a:rPr lang="fi-FI" sz="1200" dirty="0">
                <a:latin typeface="Kanit" pitchFamily="2" charset="-34"/>
                <a:cs typeface="Kanit" pitchFamily="2" charset="-34"/>
              </a:rPr>
              <a:t>Logon suoja-alue toteutuu</a:t>
            </a:r>
          </a:p>
          <a:p>
            <a:pPr marL="228600" indent="-228600">
              <a:buAutoNum type="arabicPeriod"/>
            </a:pPr>
            <a:r>
              <a:rPr lang="fi-FI" sz="1200" dirty="0">
                <a:latin typeface="Kanit" pitchFamily="2" charset="-34"/>
                <a:cs typeface="Kanit" pitchFamily="2" charset="-34"/>
              </a:rPr>
              <a:t>Logoa ei saa venyttää</a:t>
            </a:r>
          </a:p>
          <a:p>
            <a:pPr marL="228600" indent="-228600">
              <a:buAutoNum type="arabicPeriod"/>
            </a:pPr>
            <a:r>
              <a:rPr lang="fi-FI" sz="1200" dirty="0">
                <a:latin typeface="Kanit" pitchFamily="2" charset="-34"/>
                <a:cs typeface="Kanit" pitchFamily="2" charset="-34"/>
              </a:rPr>
              <a:t>Logon väriä ei saa vaihtaa itse</a:t>
            </a:r>
          </a:p>
          <a:p>
            <a:pPr marL="228600" indent="-228600">
              <a:buAutoNum type="arabicPeriod"/>
            </a:pPr>
            <a:r>
              <a:rPr lang="fi-FI" sz="1200" dirty="0">
                <a:latin typeface="Kanit" pitchFamily="2" charset="-34"/>
                <a:cs typeface="Kanit" pitchFamily="2" charset="-34"/>
              </a:rPr>
              <a:t>Logoa ei saa kallistaa</a:t>
            </a:r>
          </a:p>
          <a:p>
            <a:pPr marL="228600" indent="-228600">
              <a:buAutoNum type="arabicPeriod"/>
            </a:pPr>
            <a:r>
              <a:rPr lang="fi-FI" sz="1200" dirty="0">
                <a:latin typeface="Kanit" pitchFamily="2" charset="-34"/>
                <a:cs typeface="Kanit" pitchFamily="2" charset="-34"/>
              </a:rPr>
              <a:t>Logoon ei saa lisätä efektejä</a:t>
            </a:r>
            <a:endParaRPr lang="en-FI" sz="1200" dirty="0">
              <a:latin typeface="Kanit" pitchFamily="2" charset="-34"/>
              <a:cs typeface="Kanit" pitchFamily="2" charset="-34"/>
            </a:endParaRPr>
          </a:p>
        </p:txBody>
      </p:sp>
      <p:sp>
        <p:nvSpPr>
          <p:cNvPr id="16" name="Tekstiruutu 15">
            <a:extLst>
              <a:ext uri="{FF2B5EF4-FFF2-40B4-BE49-F238E27FC236}">
                <a16:creationId xmlns:a16="http://schemas.microsoft.com/office/drawing/2014/main" id="{3A64E669-2ADD-AA4C-C2D9-45F5AD375A1E}"/>
              </a:ext>
            </a:extLst>
          </p:cNvPr>
          <p:cNvSpPr txBox="1"/>
          <p:nvPr/>
        </p:nvSpPr>
        <p:spPr>
          <a:xfrm>
            <a:off x="334894" y="972067"/>
            <a:ext cx="1633768" cy="369332"/>
          </a:xfrm>
          <a:prstGeom prst="rect">
            <a:avLst/>
          </a:prstGeom>
          <a:noFill/>
        </p:spPr>
        <p:txBody>
          <a:bodyPr wrap="square" rtlCol="0">
            <a:spAutoFit/>
          </a:bodyPr>
          <a:lstStyle/>
          <a:p>
            <a:r>
              <a:rPr lang="fi-FI" b="1" dirty="0">
                <a:latin typeface="Kanit SemiBold" pitchFamily="2" charset="-34"/>
                <a:cs typeface="Kanit SemiBold" pitchFamily="2" charset="-34"/>
              </a:rPr>
              <a:t>Suoja-alue</a:t>
            </a:r>
            <a:endParaRPr lang="en-FI" b="1" dirty="0">
              <a:latin typeface="Kanit SemiBold" pitchFamily="2" charset="-34"/>
              <a:cs typeface="Kanit SemiBold" pitchFamily="2" charset="-34"/>
            </a:endParaRPr>
          </a:p>
        </p:txBody>
      </p:sp>
      <p:sp>
        <p:nvSpPr>
          <p:cNvPr id="17" name="Tekstiruutu 16">
            <a:extLst>
              <a:ext uri="{FF2B5EF4-FFF2-40B4-BE49-F238E27FC236}">
                <a16:creationId xmlns:a16="http://schemas.microsoft.com/office/drawing/2014/main" id="{5F40A536-E920-EDD2-FCD8-204DAF1C604E}"/>
              </a:ext>
            </a:extLst>
          </p:cNvPr>
          <p:cNvSpPr txBox="1"/>
          <p:nvPr/>
        </p:nvSpPr>
        <p:spPr>
          <a:xfrm>
            <a:off x="334894" y="4048496"/>
            <a:ext cx="1633768" cy="369332"/>
          </a:xfrm>
          <a:prstGeom prst="rect">
            <a:avLst/>
          </a:prstGeom>
          <a:noFill/>
        </p:spPr>
        <p:txBody>
          <a:bodyPr wrap="square" rtlCol="0">
            <a:spAutoFit/>
          </a:bodyPr>
          <a:lstStyle/>
          <a:p>
            <a:r>
              <a:rPr lang="fi-FI" b="1" dirty="0">
                <a:latin typeface="Kanit SemiBold" pitchFamily="2" charset="-34"/>
                <a:cs typeface="Kanit SemiBold" pitchFamily="2" charset="-34"/>
              </a:rPr>
              <a:t>Esimerkkejä</a:t>
            </a:r>
            <a:endParaRPr lang="en-FI" b="1" dirty="0">
              <a:latin typeface="Kanit SemiBold" pitchFamily="2" charset="-34"/>
              <a:cs typeface="Kanit SemiBold" pitchFamily="2" charset="-34"/>
            </a:endParaRPr>
          </a:p>
        </p:txBody>
      </p:sp>
      <p:grpSp>
        <p:nvGrpSpPr>
          <p:cNvPr id="59" name="Ryhmä 58">
            <a:extLst>
              <a:ext uri="{FF2B5EF4-FFF2-40B4-BE49-F238E27FC236}">
                <a16:creationId xmlns:a16="http://schemas.microsoft.com/office/drawing/2014/main" id="{D9102B94-9B05-FD67-6E6B-6A20993A8587}"/>
              </a:ext>
            </a:extLst>
          </p:cNvPr>
          <p:cNvGrpSpPr/>
          <p:nvPr/>
        </p:nvGrpSpPr>
        <p:grpSpPr>
          <a:xfrm>
            <a:off x="332628" y="4413559"/>
            <a:ext cx="2232303" cy="957909"/>
            <a:chOff x="332628" y="4413559"/>
            <a:chExt cx="2232303" cy="957909"/>
          </a:xfrm>
        </p:grpSpPr>
        <p:grpSp>
          <p:nvGrpSpPr>
            <p:cNvPr id="18" name="Ryhmä 17">
              <a:extLst>
                <a:ext uri="{FF2B5EF4-FFF2-40B4-BE49-F238E27FC236}">
                  <a16:creationId xmlns:a16="http://schemas.microsoft.com/office/drawing/2014/main" id="{B0E0CB35-3D88-0262-2A7E-6664193A5E25}"/>
                </a:ext>
              </a:extLst>
            </p:cNvPr>
            <p:cNvGrpSpPr/>
            <p:nvPr/>
          </p:nvGrpSpPr>
          <p:grpSpPr>
            <a:xfrm>
              <a:off x="332629" y="4417828"/>
              <a:ext cx="1905756" cy="953640"/>
              <a:chOff x="334894" y="1341399"/>
              <a:chExt cx="3540010" cy="1771420"/>
            </a:xfrm>
          </p:grpSpPr>
          <p:sp>
            <p:nvSpPr>
              <p:cNvPr id="19" name="Suorakulmio 18">
                <a:extLst>
                  <a:ext uri="{FF2B5EF4-FFF2-40B4-BE49-F238E27FC236}">
                    <a16:creationId xmlns:a16="http://schemas.microsoft.com/office/drawing/2014/main" id="{E41DEFE0-B2A9-6DFF-77F9-AC970D0F5F49}"/>
                  </a:ext>
                </a:extLst>
              </p:cNvPr>
              <p:cNvSpPr/>
              <p:nvPr/>
            </p:nvSpPr>
            <p:spPr>
              <a:xfrm>
                <a:off x="334894" y="1341399"/>
                <a:ext cx="3540010" cy="177142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pic>
            <p:nvPicPr>
              <p:cNvPr id="20" name="Kuva 19" descr="Kuva, joka sisältää kohteen Fontti, teksti, Grafiikka, logo&#10;&#10;Kuvaus luotu automaattisesti">
                <a:extLst>
                  <a:ext uri="{FF2B5EF4-FFF2-40B4-BE49-F238E27FC236}">
                    <a16:creationId xmlns:a16="http://schemas.microsoft.com/office/drawing/2014/main" id="{40CB5008-F5B4-20AE-81F5-28F1BAD3D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12" y="1660363"/>
                <a:ext cx="2265173" cy="1133492"/>
              </a:xfrm>
              <a:prstGeom prst="rect">
                <a:avLst/>
              </a:prstGeom>
            </p:spPr>
          </p:pic>
        </p:grpSp>
        <p:grpSp>
          <p:nvGrpSpPr>
            <p:cNvPr id="48" name="Ryhmä 47">
              <a:extLst>
                <a:ext uri="{FF2B5EF4-FFF2-40B4-BE49-F238E27FC236}">
                  <a16:creationId xmlns:a16="http://schemas.microsoft.com/office/drawing/2014/main" id="{E152C766-9E3C-9A76-270A-C224C8FD31BB}"/>
                </a:ext>
              </a:extLst>
            </p:cNvPr>
            <p:cNvGrpSpPr/>
            <p:nvPr/>
          </p:nvGrpSpPr>
          <p:grpSpPr>
            <a:xfrm rot="18581981">
              <a:off x="2299991" y="4796476"/>
              <a:ext cx="353862" cy="176018"/>
              <a:chOff x="6574425" y="1664253"/>
              <a:chExt cx="466414" cy="232004"/>
            </a:xfrm>
          </p:grpSpPr>
          <p:sp>
            <p:nvSpPr>
              <p:cNvPr id="49" name="Suorakulmio 48">
                <a:extLst>
                  <a:ext uri="{FF2B5EF4-FFF2-40B4-BE49-F238E27FC236}">
                    <a16:creationId xmlns:a16="http://schemas.microsoft.com/office/drawing/2014/main" id="{9DED13A7-C43C-C1ED-7B66-1176AEDBD38C}"/>
                  </a:ext>
                </a:extLst>
              </p:cNvPr>
              <p:cNvSpPr/>
              <p:nvPr/>
            </p:nvSpPr>
            <p:spPr>
              <a:xfrm>
                <a:off x="6580682" y="1798820"/>
                <a:ext cx="460157"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50" name="Suorakulmio 49">
                <a:extLst>
                  <a:ext uri="{FF2B5EF4-FFF2-40B4-BE49-F238E27FC236}">
                    <a16:creationId xmlns:a16="http://schemas.microsoft.com/office/drawing/2014/main" id="{601F29C5-9C1A-5DCD-487A-564FDA6D2A2E}"/>
                  </a:ext>
                </a:extLst>
              </p:cNvPr>
              <p:cNvSpPr/>
              <p:nvPr/>
            </p:nvSpPr>
            <p:spPr>
              <a:xfrm rot="5400000">
                <a:off x="6507141" y="1731537"/>
                <a:ext cx="232004"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sp>
          <p:nvSpPr>
            <p:cNvPr id="54" name="Tekstiruutu 53">
              <a:extLst>
                <a:ext uri="{FF2B5EF4-FFF2-40B4-BE49-F238E27FC236}">
                  <a16:creationId xmlns:a16="http://schemas.microsoft.com/office/drawing/2014/main" id="{23340411-D0CC-A994-5273-2FD692C0DBAC}"/>
                </a:ext>
              </a:extLst>
            </p:cNvPr>
            <p:cNvSpPr txBox="1"/>
            <p:nvPr/>
          </p:nvSpPr>
          <p:spPr>
            <a:xfrm>
              <a:off x="332628" y="4413559"/>
              <a:ext cx="343153" cy="276999"/>
            </a:xfrm>
            <a:prstGeom prst="rect">
              <a:avLst/>
            </a:prstGeom>
            <a:noFill/>
          </p:spPr>
          <p:txBody>
            <a:bodyPr wrap="square" rtlCol="0">
              <a:spAutoFit/>
            </a:bodyPr>
            <a:lstStyle/>
            <a:p>
              <a:r>
                <a:rPr lang="fi-FI" sz="1200" dirty="0">
                  <a:solidFill>
                    <a:schemeClr val="bg1"/>
                  </a:solidFill>
                  <a:latin typeface="Kanit" pitchFamily="2" charset="-34"/>
                  <a:cs typeface="Kanit" pitchFamily="2" charset="-34"/>
                </a:rPr>
                <a:t>1.</a:t>
              </a:r>
              <a:endParaRPr lang="en-FI" sz="1200" dirty="0">
                <a:solidFill>
                  <a:schemeClr val="bg1"/>
                </a:solidFill>
                <a:latin typeface="Kanit" pitchFamily="2" charset="-34"/>
                <a:cs typeface="Kanit" pitchFamily="2" charset="-34"/>
              </a:endParaRPr>
            </a:p>
          </p:txBody>
        </p:sp>
      </p:grpSp>
      <p:grpSp>
        <p:nvGrpSpPr>
          <p:cNvPr id="60" name="Ryhmä 59">
            <a:extLst>
              <a:ext uri="{FF2B5EF4-FFF2-40B4-BE49-F238E27FC236}">
                <a16:creationId xmlns:a16="http://schemas.microsoft.com/office/drawing/2014/main" id="{F64F3F38-2787-FF57-B189-F1793C20875C}"/>
              </a:ext>
            </a:extLst>
          </p:cNvPr>
          <p:cNvGrpSpPr/>
          <p:nvPr/>
        </p:nvGrpSpPr>
        <p:grpSpPr>
          <a:xfrm>
            <a:off x="2807241" y="4413559"/>
            <a:ext cx="2286497" cy="957909"/>
            <a:chOff x="2807241" y="4413559"/>
            <a:chExt cx="2286497" cy="957909"/>
          </a:xfrm>
        </p:grpSpPr>
        <p:grpSp>
          <p:nvGrpSpPr>
            <p:cNvPr id="40" name="Ryhmä 39">
              <a:extLst>
                <a:ext uri="{FF2B5EF4-FFF2-40B4-BE49-F238E27FC236}">
                  <a16:creationId xmlns:a16="http://schemas.microsoft.com/office/drawing/2014/main" id="{7A1FAF63-BB52-A777-229E-5CE996A415F8}"/>
                </a:ext>
              </a:extLst>
            </p:cNvPr>
            <p:cNvGrpSpPr/>
            <p:nvPr/>
          </p:nvGrpSpPr>
          <p:grpSpPr>
            <a:xfrm>
              <a:off x="2807241" y="4417828"/>
              <a:ext cx="1905756" cy="953640"/>
              <a:chOff x="2641494" y="4417828"/>
              <a:chExt cx="1603198" cy="802240"/>
            </a:xfrm>
          </p:grpSpPr>
          <p:sp>
            <p:nvSpPr>
              <p:cNvPr id="30" name="Suorakulmio 29">
                <a:extLst>
                  <a:ext uri="{FF2B5EF4-FFF2-40B4-BE49-F238E27FC236}">
                    <a16:creationId xmlns:a16="http://schemas.microsoft.com/office/drawing/2014/main" id="{EC799AE9-F097-55F5-F06F-5310605E638F}"/>
                  </a:ext>
                </a:extLst>
              </p:cNvPr>
              <p:cNvSpPr/>
              <p:nvPr/>
            </p:nvSpPr>
            <p:spPr>
              <a:xfrm>
                <a:off x="2641494" y="4417828"/>
                <a:ext cx="1603198" cy="80224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pic>
            <p:nvPicPr>
              <p:cNvPr id="31" name="Kuva 30" descr="Kuva, joka sisältää kohteen Fontti, teksti, Grafiikka, logo&#10;&#10;Kuvaus luotu automaattisesti">
                <a:extLst>
                  <a:ext uri="{FF2B5EF4-FFF2-40B4-BE49-F238E27FC236}">
                    <a16:creationId xmlns:a16="http://schemas.microsoft.com/office/drawing/2014/main" id="{16412236-5051-F7D1-8CB9-8BAAD9647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0872" y="4562279"/>
                <a:ext cx="1359926" cy="513335"/>
              </a:xfrm>
              <a:prstGeom prst="rect">
                <a:avLst/>
              </a:prstGeom>
            </p:spPr>
          </p:pic>
        </p:grpSp>
        <p:sp>
          <p:nvSpPr>
            <p:cNvPr id="47" name="Ei sallittu -symboli 46">
              <a:extLst>
                <a:ext uri="{FF2B5EF4-FFF2-40B4-BE49-F238E27FC236}">
                  <a16:creationId xmlns:a16="http://schemas.microsoft.com/office/drawing/2014/main" id="{981D5748-6528-D13C-6D43-A450751E523E}"/>
                </a:ext>
              </a:extLst>
            </p:cNvPr>
            <p:cNvSpPr/>
            <p:nvPr/>
          </p:nvSpPr>
          <p:spPr>
            <a:xfrm>
              <a:off x="4768367" y="4721800"/>
              <a:ext cx="325371" cy="325371"/>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solidFill>
                  <a:schemeClr val="tx1"/>
                </a:solidFill>
              </a:endParaRPr>
            </a:p>
          </p:txBody>
        </p:sp>
        <p:sp>
          <p:nvSpPr>
            <p:cNvPr id="55" name="Tekstiruutu 54">
              <a:extLst>
                <a:ext uri="{FF2B5EF4-FFF2-40B4-BE49-F238E27FC236}">
                  <a16:creationId xmlns:a16="http://schemas.microsoft.com/office/drawing/2014/main" id="{AC3A02DA-ECC1-7797-2300-D2DFD65D17D3}"/>
                </a:ext>
              </a:extLst>
            </p:cNvPr>
            <p:cNvSpPr txBox="1"/>
            <p:nvPr/>
          </p:nvSpPr>
          <p:spPr>
            <a:xfrm>
              <a:off x="2807241" y="4413559"/>
              <a:ext cx="343153" cy="276999"/>
            </a:xfrm>
            <a:prstGeom prst="rect">
              <a:avLst/>
            </a:prstGeom>
            <a:noFill/>
          </p:spPr>
          <p:txBody>
            <a:bodyPr wrap="square" rtlCol="0">
              <a:spAutoFit/>
            </a:bodyPr>
            <a:lstStyle/>
            <a:p>
              <a:r>
                <a:rPr lang="fi-FI" sz="1200" dirty="0">
                  <a:solidFill>
                    <a:schemeClr val="bg1"/>
                  </a:solidFill>
                  <a:latin typeface="Kanit" pitchFamily="2" charset="-34"/>
                  <a:cs typeface="Kanit" pitchFamily="2" charset="-34"/>
                </a:rPr>
                <a:t>2.</a:t>
              </a:r>
              <a:endParaRPr lang="en-FI" sz="1200" dirty="0">
                <a:solidFill>
                  <a:schemeClr val="bg1"/>
                </a:solidFill>
                <a:latin typeface="Kanit" pitchFamily="2" charset="-34"/>
                <a:cs typeface="Kanit" pitchFamily="2" charset="-34"/>
              </a:endParaRPr>
            </a:p>
          </p:txBody>
        </p:sp>
      </p:grpSp>
      <p:grpSp>
        <p:nvGrpSpPr>
          <p:cNvPr id="61" name="Ryhmä 60">
            <a:extLst>
              <a:ext uri="{FF2B5EF4-FFF2-40B4-BE49-F238E27FC236}">
                <a16:creationId xmlns:a16="http://schemas.microsoft.com/office/drawing/2014/main" id="{D33BB621-704C-8EB4-A1DB-773BE5ED3810}"/>
              </a:ext>
            </a:extLst>
          </p:cNvPr>
          <p:cNvGrpSpPr/>
          <p:nvPr/>
        </p:nvGrpSpPr>
        <p:grpSpPr>
          <a:xfrm>
            <a:off x="5281853" y="4413559"/>
            <a:ext cx="2277979" cy="957909"/>
            <a:chOff x="5281853" y="4413559"/>
            <a:chExt cx="2277979" cy="957909"/>
          </a:xfrm>
        </p:grpSpPr>
        <p:grpSp>
          <p:nvGrpSpPr>
            <p:cNvPr id="46" name="Ryhmä 45">
              <a:extLst>
                <a:ext uri="{FF2B5EF4-FFF2-40B4-BE49-F238E27FC236}">
                  <a16:creationId xmlns:a16="http://schemas.microsoft.com/office/drawing/2014/main" id="{B77D8669-25A2-1D30-4209-B4568972D547}"/>
                </a:ext>
              </a:extLst>
            </p:cNvPr>
            <p:cNvGrpSpPr/>
            <p:nvPr/>
          </p:nvGrpSpPr>
          <p:grpSpPr>
            <a:xfrm>
              <a:off x="5281853" y="4417828"/>
              <a:ext cx="1905756" cy="953640"/>
              <a:chOff x="5281853" y="4417828"/>
              <a:chExt cx="1905756" cy="953640"/>
            </a:xfrm>
          </p:grpSpPr>
          <p:sp>
            <p:nvSpPr>
              <p:cNvPr id="42" name="Suorakulmio 41">
                <a:extLst>
                  <a:ext uri="{FF2B5EF4-FFF2-40B4-BE49-F238E27FC236}">
                    <a16:creationId xmlns:a16="http://schemas.microsoft.com/office/drawing/2014/main" id="{05ECDD8E-C94F-A6ED-3C5B-16F2ABB3C613}"/>
                  </a:ext>
                </a:extLst>
              </p:cNvPr>
              <p:cNvSpPr/>
              <p:nvPr/>
            </p:nvSpPr>
            <p:spPr>
              <a:xfrm>
                <a:off x="5281853" y="4417828"/>
                <a:ext cx="1905756" cy="95364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pic>
            <p:nvPicPr>
              <p:cNvPr id="45" name="Kuva 44" descr="Kuva, joka sisältää kohteen Fontti, Grafiikka, graafinen suunnittelu, teksti&#10;&#10;Kuvaus luotu automaattisesti">
                <a:extLst>
                  <a:ext uri="{FF2B5EF4-FFF2-40B4-BE49-F238E27FC236}">
                    <a16:creationId xmlns:a16="http://schemas.microsoft.com/office/drawing/2014/main" id="{F6C4FDA6-7E8A-BC14-171A-B8B3BC9B68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6962" y="4591408"/>
                <a:ext cx="1255537" cy="586155"/>
              </a:xfrm>
              <a:prstGeom prst="rect">
                <a:avLst/>
              </a:prstGeom>
            </p:spPr>
          </p:pic>
        </p:grpSp>
        <p:sp>
          <p:nvSpPr>
            <p:cNvPr id="51" name="Ei sallittu -symboli 50">
              <a:extLst>
                <a:ext uri="{FF2B5EF4-FFF2-40B4-BE49-F238E27FC236}">
                  <a16:creationId xmlns:a16="http://schemas.microsoft.com/office/drawing/2014/main" id="{6345FC2E-85A5-4228-7942-A490BE0B2C7F}"/>
                </a:ext>
              </a:extLst>
            </p:cNvPr>
            <p:cNvSpPr/>
            <p:nvPr/>
          </p:nvSpPr>
          <p:spPr>
            <a:xfrm>
              <a:off x="7234461" y="4721800"/>
              <a:ext cx="325371" cy="325371"/>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solidFill>
                  <a:schemeClr val="tx1"/>
                </a:solidFill>
              </a:endParaRPr>
            </a:p>
          </p:txBody>
        </p:sp>
        <p:sp>
          <p:nvSpPr>
            <p:cNvPr id="56" name="Tekstiruutu 55">
              <a:extLst>
                <a:ext uri="{FF2B5EF4-FFF2-40B4-BE49-F238E27FC236}">
                  <a16:creationId xmlns:a16="http://schemas.microsoft.com/office/drawing/2014/main" id="{83CBC10B-0039-D539-4023-E32B71845384}"/>
                </a:ext>
              </a:extLst>
            </p:cNvPr>
            <p:cNvSpPr txBox="1"/>
            <p:nvPr/>
          </p:nvSpPr>
          <p:spPr>
            <a:xfrm>
              <a:off x="5300382" y="4413559"/>
              <a:ext cx="397518" cy="276999"/>
            </a:xfrm>
            <a:prstGeom prst="rect">
              <a:avLst/>
            </a:prstGeom>
            <a:noFill/>
          </p:spPr>
          <p:txBody>
            <a:bodyPr wrap="square" rtlCol="0">
              <a:spAutoFit/>
            </a:bodyPr>
            <a:lstStyle/>
            <a:p>
              <a:r>
                <a:rPr lang="fi-FI" sz="1200" dirty="0">
                  <a:solidFill>
                    <a:schemeClr val="bg1"/>
                  </a:solidFill>
                  <a:latin typeface="Kanit" pitchFamily="2" charset="-34"/>
                  <a:cs typeface="Kanit" pitchFamily="2" charset="-34"/>
                </a:rPr>
                <a:t>3.</a:t>
              </a:r>
              <a:endParaRPr lang="en-FI" sz="1200" dirty="0">
                <a:solidFill>
                  <a:schemeClr val="bg1"/>
                </a:solidFill>
                <a:latin typeface="Kanit" pitchFamily="2" charset="-34"/>
                <a:cs typeface="Kanit" pitchFamily="2" charset="-34"/>
              </a:endParaRPr>
            </a:p>
          </p:txBody>
        </p:sp>
      </p:grpSp>
      <p:grpSp>
        <p:nvGrpSpPr>
          <p:cNvPr id="63" name="Ryhmä 62">
            <a:extLst>
              <a:ext uri="{FF2B5EF4-FFF2-40B4-BE49-F238E27FC236}">
                <a16:creationId xmlns:a16="http://schemas.microsoft.com/office/drawing/2014/main" id="{DA86B022-92B3-AD15-5488-4EE0B92E3CC6}"/>
              </a:ext>
            </a:extLst>
          </p:cNvPr>
          <p:cNvGrpSpPr/>
          <p:nvPr/>
        </p:nvGrpSpPr>
        <p:grpSpPr>
          <a:xfrm>
            <a:off x="332629" y="5576447"/>
            <a:ext cx="2279649" cy="966593"/>
            <a:chOff x="332629" y="5576447"/>
            <a:chExt cx="2279649" cy="966593"/>
          </a:xfrm>
        </p:grpSpPr>
        <p:grpSp>
          <p:nvGrpSpPr>
            <p:cNvPr id="39" name="Ryhmä 38">
              <a:extLst>
                <a:ext uri="{FF2B5EF4-FFF2-40B4-BE49-F238E27FC236}">
                  <a16:creationId xmlns:a16="http://schemas.microsoft.com/office/drawing/2014/main" id="{027FD3A0-EC60-34C5-D593-17688D7919A5}"/>
                </a:ext>
              </a:extLst>
            </p:cNvPr>
            <p:cNvGrpSpPr/>
            <p:nvPr/>
          </p:nvGrpSpPr>
          <p:grpSpPr>
            <a:xfrm>
              <a:off x="332629" y="5589400"/>
              <a:ext cx="1905756" cy="953640"/>
              <a:chOff x="332629" y="5589400"/>
              <a:chExt cx="1603198" cy="802240"/>
            </a:xfrm>
          </p:grpSpPr>
          <p:sp>
            <p:nvSpPr>
              <p:cNvPr id="33" name="Suorakulmio 32">
                <a:extLst>
                  <a:ext uri="{FF2B5EF4-FFF2-40B4-BE49-F238E27FC236}">
                    <a16:creationId xmlns:a16="http://schemas.microsoft.com/office/drawing/2014/main" id="{5540E3A5-0564-49C2-3550-46BA0FD28DEF}"/>
                  </a:ext>
                </a:extLst>
              </p:cNvPr>
              <p:cNvSpPr/>
              <p:nvPr/>
            </p:nvSpPr>
            <p:spPr>
              <a:xfrm>
                <a:off x="332629" y="5589400"/>
                <a:ext cx="1603198" cy="80224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pic>
            <p:nvPicPr>
              <p:cNvPr id="34" name="Kuva 33" descr="Kuva, joka sisältää kohteen Fontti, teksti, Grafiikka, logo&#10;&#10;Kuvaus luotu automaattisesti">
                <a:extLst>
                  <a:ext uri="{FF2B5EF4-FFF2-40B4-BE49-F238E27FC236}">
                    <a16:creationId xmlns:a16="http://schemas.microsoft.com/office/drawing/2014/main" id="{3E2C74CE-0142-B85C-C234-E6A569568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46724">
                <a:off x="621303" y="5733852"/>
                <a:ext cx="1025850" cy="513335"/>
              </a:xfrm>
              <a:prstGeom prst="rect">
                <a:avLst/>
              </a:prstGeom>
            </p:spPr>
          </p:pic>
        </p:grpSp>
        <p:sp>
          <p:nvSpPr>
            <p:cNvPr id="52" name="Ei sallittu -symboli 51">
              <a:extLst>
                <a:ext uri="{FF2B5EF4-FFF2-40B4-BE49-F238E27FC236}">
                  <a16:creationId xmlns:a16="http://schemas.microsoft.com/office/drawing/2014/main" id="{6F768B85-6E1B-CE54-962B-792B1E73E1C6}"/>
                </a:ext>
              </a:extLst>
            </p:cNvPr>
            <p:cNvSpPr/>
            <p:nvPr/>
          </p:nvSpPr>
          <p:spPr>
            <a:xfrm>
              <a:off x="2286907" y="5922900"/>
              <a:ext cx="325371" cy="325371"/>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solidFill>
                  <a:schemeClr val="tx1"/>
                </a:solidFill>
              </a:endParaRPr>
            </a:p>
          </p:txBody>
        </p:sp>
        <p:sp>
          <p:nvSpPr>
            <p:cNvPr id="57" name="Tekstiruutu 56">
              <a:extLst>
                <a:ext uri="{FF2B5EF4-FFF2-40B4-BE49-F238E27FC236}">
                  <a16:creationId xmlns:a16="http://schemas.microsoft.com/office/drawing/2014/main" id="{B52FD9B4-366D-4D32-5A12-A91645B2674D}"/>
                </a:ext>
              </a:extLst>
            </p:cNvPr>
            <p:cNvSpPr txBox="1"/>
            <p:nvPr/>
          </p:nvSpPr>
          <p:spPr>
            <a:xfrm>
              <a:off x="334534" y="5576447"/>
              <a:ext cx="500037" cy="276999"/>
            </a:xfrm>
            <a:prstGeom prst="rect">
              <a:avLst/>
            </a:prstGeom>
            <a:noFill/>
          </p:spPr>
          <p:txBody>
            <a:bodyPr wrap="square" rtlCol="0">
              <a:spAutoFit/>
            </a:bodyPr>
            <a:lstStyle/>
            <a:p>
              <a:r>
                <a:rPr lang="fi-FI" sz="1200" dirty="0">
                  <a:solidFill>
                    <a:schemeClr val="bg1"/>
                  </a:solidFill>
                  <a:latin typeface="Kanit" pitchFamily="2" charset="-34"/>
                  <a:cs typeface="Kanit" pitchFamily="2" charset="-34"/>
                </a:rPr>
                <a:t>4.</a:t>
              </a:r>
              <a:endParaRPr lang="en-FI" sz="1200" dirty="0">
                <a:solidFill>
                  <a:schemeClr val="bg1"/>
                </a:solidFill>
                <a:latin typeface="Kanit" pitchFamily="2" charset="-34"/>
                <a:cs typeface="Kanit" pitchFamily="2" charset="-34"/>
              </a:endParaRPr>
            </a:p>
          </p:txBody>
        </p:sp>
      </p:grpSp>
      <p:grpSp>
        <p:nvGrpSpPr>
          <p:cNvPr id="62" name="Ryhmä 61">
            <a:extLst>
              <a:ext uri="{FF2B5EF4-FFF2-40B4-BE49-F238E27FC236}">
                <a16:creationId xmlns:a16="http://schemas.microsoft.com/office/drawing/2014/main" id="{DD7673AC-F68C-5394-BDEA-CD52814BECB5}"/>
              </a:ext>
            </a:extLst>
          </p:cNvPr>
          <p:cNvGrpSpPr/>
          <p:nvPr/>
        </p:nvGrpSpPr>
        <p:grpSpPr>
          <a:xfrm>
            <a:off x="2807241" y="5584882"/>
            <a:ext cx="2271131" cy="958158"/>
            <a:chOff x="2807241" y="5584882"/>
            <a:chExt cx="2271131" cy="958158"/>
          </a:xfrm>
        </p:grpSpPr>
        <p:grpSp>
          <p:nvGrpSpPr>
            <p:cNvPr id="38" name="Ryhmä 37">
              <a:extLst>
                <a:ext uri="{FF2B5EF4-FFF2-40B4-BE49-F238E27FC236}">
                  <a16:creationId xmlns:a16="http://schemas.microsoft.com/office/drawing/2014/main" id="{B6087AB2-A4DA-1BD7-9917-693332E38C95}"/>
                </a:ext>
              </a:extLst>
            </p:cNvPr>
            <p:cNvGrpSpPr/>
            <p:nvPr/>
          </p:nvGrpSpPr>
          <p:grpSpPr>
            <a:xfrm>
              <a:off x="2807241" y="5589400"/>
              <a:ext cx="1905756" cy="953640"/>
              <a:chOff x="2641494" y="5589400"/>
              <a:chExt cx="1603198" cy="802240"/>
            </a:xfrm>
          </p:grpSpPr>
          <p:sp>
            <p:nvSpPr>
              <p:cNvPr id="36" name="Suorakulmio 35">
                <a:extLst>
                  <a:ext uri="{FF2B5EF4-FFF2-40B4-BE49-F238E27FC236}">
                    <a16:creationId xmlns:a16="http://schemas.microsoft.com/office/drawing/2014/main" id="{FFCCCB55-5679-A3EC-4264-A20A9206E770}"/>
                  </a:ext>
                </a:extLst>
              </p:cNvPr>
              <p:cNvSpPr/>
              <p:nvPr/>
            </p:nvSpPr>
            <p:spPr>
              <a:xfrm>
                <a:off x="2641494" y="5589400"/>
                <a:ext cx="1603198" cy="80224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pic>
            <p:nvPicPr>
              <p:cNvPr id="37" name="Kuva 36" descr="Kuva, joka sisältää kohteen Fontti, teksti, Grafiikka, logo&#10;&#10;Kuvaus luotu automaattisesti">
                <a:extLst>
                  <a:ext uri="{FF2B5EF4-FFF2-40B4-BE49-F238E27FC236}">
                    <a16:creationId xmlns:a16="http://schemas.microsoft.com/office/drawing/2014/main" id="{632CAC79-222E-A4C0-CFAF-A4BC0F7EB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0168" y="5733852"/>
                <a:ext cx="1025850" cy="513335"/>
              </a:xfrm>
              <a:prstGeom prst="rect">
                <a:avLst/>
              </a:prstGeom>
              <a:effectLst>
                <a:glow rad="190500">
                  <a:schemeClr val="accent1">
                    <a:lumMod val="60000"/>
                    <a:lumOff val="40000"/>
                  </a:schemeClr>
                </a:glow>
              </a:effectLst>
            </p:spPr>
          </p:pic>
        </p:grpSp>
        <p:sp>
          <p:nvSpPr>
            <p:cNvPr id="53" name="Ei sallittu -symboli 52">
              <a:extLst>
                <a:ext uri="{FF2B5EF4-FFF2-40B4-BE49-F238E27FC236}">
                  <a16:creationId xmlns:a16="http://schemas.microsoft.com/office/drawing/2014/main" id="{0015A4BD-0623-C63D-F818-8B9659302B56}"/>
                </a:ext>
              </a:extLst>
            </p:cNvPr>
            <p:cNvSpPr/>
            <p:nvPr/>
          </p:nvSpPr>
          <p:spPr>
            <a:xfrm>
              <a:off x="4753001" y="5922900"/>
              <a:ext cx="325371" cy="325371"/>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solidFill>
                  <a:schemeClr val="tx1"/>
                </a:solidFill>
              </a:endParaRPr>
            </a:p>
          </p:txBody>
        </p:sp>
        <p:sp>
          <p:nvSpPr>
            <p:cNvPr id="58" name="Tekstiruutu 57">
              <a:extLst>
                <a:ext uri="{FF2B5EF4-FFF2-40B4-BE49-F238E27FC236}">
                  <a16:creationId xmlns:a16="http://schemas.microsoft.com/office/drawing/2014/main" id="{DB77FF5B-AB34-AED0-1B8C-C922CD768136}"/>
                </a:ext>
              </a:extLst>
            </p:cNvPr>
            <p:cNvSpPr txBox="1"/>
            <p:nvPr/>
          </p:nvSpPr>
          <p:spPr>
            <a:xfrm>
              <a:off x="2807241" y="5584882"/>
              <a:ext cx="343153" cy="276999"/>
            </a:xfrm>
            <a:prstGeom prst="rect">
              <a:avLst/>
            </a:prstGeom>
            <a:noFill/>
          </p:spPr>
          <p:txBody>
            <a:bodyPr wrap="square" rtlCol="0">
              <a:spAutoFit/>
            </a:bodyPr>
            <a:lstStyle/>
            <a:p>
              <a:r>
                <a:rPr lang="fi-FI" sz="1200" dirty="0">
                  <a:solidFill>
                    <a:schemeClr val="bg1"/>
                  </a:solidFill>
                  <a:latin typeface="Kanit" pitchFamily="2" charset="-34"/>
                  <a:cs typeface="Kanit" pitchFamily="2" charset="-34"/>
                </a:rPr>
                <a:t>5.</a:t>
              </a:r>
              <a:endParaRPr lang="en-FI" sz="1200" dirty="0">
                <a:solidFill>
                  <a:schemeClr val="bg1"/>
                </a:solidFill>
                <a:latin typeface="Kanit" pitchFamily="2" charset="-34"/>
                <a:cs typeface="Kanit" pitchFamily="2" charset="-34"/>
              </a:endParaRPr>
            </a:p>
          </p:txBody>
        </p:sp>
      </p:grpSp>
    </p:spTree>
    <p:extLst>
      <p:ext uri="{BB962C8B-B14F-4D97-AF65-F5344CB8AC3E}">
        <p14:creationId xmlns:p14="http://schemas.microsoft.com/office/powerpoint/2010/main" val="341318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a:extLst>
              <a:ext uri="{FF2B5EF4-FFF2-40B4-BE49-F238E27FC236}">
                <a16:creationId xmlns:a16="http://schemas.microsoft.com/office/drawing/2014/main" id="{6EDAE8D4-56A2-BBF1-DF72-0CE71FFC83EC}"/>
              </a:ext>
            </a:extLst>
          </p:cNvPr>
          <p:cNvSpPr>
            <a:spLocks noGrp="1" noRot="1" noMove="1" noResize="1" noEditPoints="1" noAdjustHandles="1" noChangeArrowheads="1" noChangeShapeType="1"/>
          </p:cNvSpPr>
          <p:nvPr/>
        </p:nvSpPr>
        <p:spPr>
          <a:xfrm>
            <a:off x="0" y="0"/>
            <a:ext cx="12192000" cy="83756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Alaotsikko 2">
            <a:extLst>
              <a:ext uri="{FF2B5EF4-FFF2-40B4-BE49-F238E27FC236}">
                <a16:creationId xmlns:a16="http://schemas.microsoft.com/office/drawing/2014/main" id="{A33EA827-2970-A10B-D04B-406468E7226F}"/>
              </a:ext>
            </a:extLst>
          </p:cNvPr>
          <p:cNvSpPr txBox="1">
            <a:spLocks/>
          </p:cNvSpPr>
          <p:nvPr/>
        </p:nvSpPr>
        <p:spPr>
          <a:xfrm>
            <a:off x="8700887" y="306474"/>
            <a:ext cx="3293890" cy="224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200" dirty="0">
                <a:solidFill>
                  <a:schemeClr val="bg1"/>
                </a:solidFill>
                <a:latin typeface="Kanit" pitchFamily="2" charset="-34"/>
                <a:cs typeface="Kanit" pitchFamily="2" charset="-34"/>
              </a:rPr>
              <a:t>Retro </a:t>
            </a:r>
            <a:r>
              <a:rPr lang="fi-FI" sz="1200" dirty="0" err="1">
                <a:solidFill>
                  <a:schemeClr val="bg1"/>
                </a:solidFill>
                <a:latin typeface="Kanit" pitchFamily="2" charset="-34"/>
                <a:cs typeface="Kanit" pitchFamily="2" charset="-34"/>
              </a:rPr>
              <a:t>Game</a:t>
            </a:r>
            <a:r>
              <a:rPr lang="fi-FI" sz="1200" dirty="0">
                <a:solidFill>
                  <a:schemeClr val="bg1"/>
                </a:solidFill>
                <a:latin typeface="Kanit" pitchFamily="2" charset="-34"/>
                <a:cs typeface="Kanit" pitchFamily="2" charset="-34"/>
              </a:rPr>
              <a:t> House | Graafinen ohjeisto 2024</a:t>
            </a:r>
            <a:endParaRPr lang="en-FI" sz="1200" dirty="0">
              <a:solidFill>
                <a:schemeClr val="bg1"/>
              </a:solidFill>
              <a:latin typeface="Kanit" pitchFamily="2" charset="-34"/>
              <a:cs typeface="Kanit" pitchFamily="2" charset="-34"/>
            </a:endParaRPr>
          </a:p>
        </p:txBody>
      </p:sp>
      <p:sp>
        <p:nvSpPr>
          <p:cNvPr id="4" name="Otsikko 1">
            <a:extLst>
              <a:ext uri="{FF2B5EF4-FFF2-40B4-BE49-F238E27FC236}">
                <a16:creationId xmlns:a16="http://schemas.microsoft.com/office/drawing/2014/main" id="{8D9951AA-646E-2E23-4CB6-E95B55107068}"/>
              </a:ext>
            </a:extLst>
          </p:cNvPr>
          <p:cNvSpPr txBox="1">
            <a:spLocks/>
          </p:cNvSpPr>
          <p:nvPr/>
        </p:nvSpPr>
        <p:spPr>
          <a:xfrm>
            <a:off x="263820" y="156897"/>
            <a:ext cx="4815328" cy="523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sz="3200" b="1" dirty="0">
                <a:solidFill>
                  <a:schemeClr val="bg1"/>
                </a:solidFill>
                <a:latin typeface="Kanit SemiBold" pitchFamily="2" charset="-34"/>
                <a:cs typeface="Kanit SemiBold" pitchFamily="2" charset="-34"/>
              </a:rPr>
              <a:t>Värit ja värien käyttö</a:t>
            </a:r>
            <a:endParaRPr lang="en-FI" sz="3200" b="1" dirty="0">
              <a:solidFill>
                <a:schemeClr val="bg1"/>
              </a:solidFill>
              <a:latin typeface="Kanit SemiBold" pitchFamily="2" charset="-34"/>
              <a:cs typeface="Kanit SemiBold" pitchFamily="2" charset="-34"/>
            </a:endParaRPr>
          </a:p>
        </p:txBody>
      </p:sp>
      <p:sp>
        <p:nvSpPr>
          <p:cNvPr id="9" name="Suorakulmio 8">
            <a:extLst>
              <a:ext uri="{FF2B5EF4-FFF2-40B4-BE49-F238E27FC236}">
                <a16:creationId xmlns:a16="http://schemas.microsoft.com/office/drawing/2014/main" id="{4BD9AC78-97BC-8E51-D440-492E70ABB1B5}"/>
              </a:ext>
            </a:extLst>
          </p:cNvPr>
          <p:cNvSpPr/>
          <p:nvPr/>
        </p:nvSpPr>
        <p:spPr>
          <a:xfrm>
            <a:off x="334894" y="1341400"/>
            <a:ext cx="1633767" cy="3888539"/>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3" name="Suorakulmio 12">
            <a:extLst>
              <a:ext uri="{FF2B5EF4-FFF2-40B4-BE49-F238E27FC236}">
                <a16:creationId xmlns:a16="http://schemas.microsoft.com/office/drawing/2014/main" id="{05FEA776-47BF-A2D1-D648-7E6DDFC33769}"/>
              </a:ext>
            </a:extLst>
          </p:cNvPr>
          <p:cNvSpPr/>
          <p:nvPr/>
        </p:nvSpPr>
        <p:spPr>
          <a:xfrm>
            <a:off x="2348568" y="4411705"/>
            <a:ext cx="1631258" cy="81823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5" name="Suorakulmio 14">
            <a:extLst>
              <a:ext uri="{FF2B5EF4-FFF2-40B4-BE49-F238E27FC236}">
                <a16:creationId xmlns:a16="http://schemas.microsoft.com/office/drawing/2014/main" id="{14877149-01D4-C1D5-9E43-C30991BF677D}"/>
              </a:ext>
            </a:extLst>
          </p:cNvPr>
          <p:cNvSpPr/>
          <p:nvPr/>
        </p:nvSpPr>
        <p:spPr>
          <a:xfrm>
            <a:off x="2344805" y="1341400"/>
            <a:ext cx="1633768" cy="1633768"/>
          </a:xfrm>
          <a:prstGeom prst="rect">
            <a:avLst/>
          </a:prstGeom>
          <a:solidFill>
            <a:srgbClr val="9900FF"/>
          </a:solidFill>
          <a:ln>
            <a:solidFill>
              <a:srgbClr val="99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6" name="Suorakulmio 15">
            <a:extLst>
              <a:ext uri="{FF2B5EF4-FFF2-40B4-BE49-F238E27FC236}">
                <a16:creationId xmlns:a16="http://schemas.microsoft.com/office/drawing/2014/main" id="{C4F7A632-7C33-2594-8C89-D7ACD35A4BFC}"/>
              </a:ext>
            </a:extLst>
          </p:cNvPr>
          <p:cNvSpPr/>
          <p:nvPr/>
        </p:nvSpPr>
        <p:spPr>
          <a:xfrm>
            <a:off x="4086119" y="1341399"/>
            <a:ext cx="1633768" cy="1633768"/>
          </a:xfrm>
          <a:prstGeom prst="rect">
            <a:avLst/>
          </a:prstGeom>
          <a:solidFill>
            <a:srgbClr val="00FFCC"/>
          </a:solidFill>
          <a:ln>
            <a:solidFill>
              <a:srgbClr val="00F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7" name="Tekstiruutu 16">
            <a:extLst>
              <a:ext uri="{FF2B5EF4-FFF2-40B4-BE49-F238E27FC236}">
                <a16:creationId xmlns:a16="http://schemas.microsoft.com/office/drawing/2014/main" id="{5B693018-4B42-3BB3-01F1-587A14BC89DB}"/>
              </a:ext>
            </a:extLst>
          </p:cNvPr>
          <p:cNvSpPr txBox="1"/>
          <p:nvPr/>
        </p:nvSpPr>
        <p:spPr>
          <a:xfrm>
            <a:off x="334894" y="972067"/>
            <a:ext cx="1633768" cy="369332"/>
          </a:xfrm>
          <a:prstGeom prst="rect">
            <a:avLst/>
          </a:prstGeom>
          <a:noFill/>
        </p:spPr>
        <p:txBody>
          <a:bodyPr wrap="square" rtlCol="0">
            <a:spAutoFit/>
          </a:bodyPr>
          <a:lstStyle/>
          <a:p>
            <a:r>
              <a:rPr lang="fi-FI" b="1" dirty="0">
                <a:latin typeface="Kanit SemiBold" pitchFamily="2" charset="-34"/>
                <a:cs typeface="Kanit SemiBold" pitchFamily="2" charset="-34"/>
              </a:rPr>
              <a:t>Päävärit</a:t>
            </a:r>
            <a:endParaRPr lang="en-FI" b="1" dirty="0">
              <a:latin typeface="Kanit SemiBold" pitchFamily="2" charset="-34"/>
              <a:cs typeface="Kanit SemiBold" pitchFamily="2" charset="-34"/>
            </a:endParaRPr>
          </a:p>
        </p:txBody>
      </p:sp>
      <p:sp>
        <p:nvSpPr>
          <p:cNvPr id="18" name="Tekstiruutu 17">
            <a:extLst>
              <a:ext uri="{FF2B5EF4-FFF2-40B4-BE49-F238E27FC236}">
                <a16:creationId xmlns:a16="http://schemas.microsoft.com/office/drawing/2014/main" id="{49B5AFC6-ECD1-4097-E6D2-4159798FC8CE}"/>
              </a:ext>
            </a:extLst>
          </p:cNvPr>
          <p:cNvSpPr txBox="1"/>
          <p:nvPr/>
        </p:nvSpPr>
        <p:spPr>
          <a:xfrm>
            <a:off x="2344805" y="972067"/>
            <a:ext cx="1631258" cy="369332"/>
          </a:xfrm>
          <a:prstGeom prst="rect">
            <a:avLst/>
          </a:prstGeom>
          <a:noFill/>
        </p:spPr>
        <p:txBody>
          <a:bodyPr wrap="square" rtlCol="0">
            <a:spAutoFit/>
          </a:bodyPr>
          <a:lstStyle/>
          <a:p>
            <a:r>
              <a:rPr lang="fi-FI" b="1" dirty="0">
                <a:latin typeface="Kanit SemiBold" pitchFamily="2" charset="-34"/>
                <a:cs typeface="Kanit SemiBold" pitchFamily="2" charset="-34"/>
              </a:rPr>
              <a:t>Lisävärit</a:t>
            </a:r>
            <a:endParaRPr lang="en-FI" b="1" dirty="0">
              <a:latin typeface="Kanit SemiBold" pitchFamily="2" charset="-34"/>
              <a:cs typeface="Kanit SemiBold" pitchFamily="2" charset="-34"/>
            </a:endParaRPr>
          </a:p>
        </p:txBody>
      </p:sp>
      <p:sp>
        <p:nvSpPr>
          <p:cNvPr id="19" name="Suorakulmio 18">
            <a:extLst>
              <a:ext uri="{FF2B5EF4-FFF2-40B4-BE49-F238E27FC236}">
                <a16:creationId xmlns:a16="http://schemas.microsoft.com/office/drawing/2014/main" id="{A9C5AA94-29A0-839F-EF7A-687AF04950F3}"/>
              </a:ext>
            </a:extLst>
          </p:cNvPr>
          <p:cNvSpPr/>
          <p:nvPr/>
        </p:nvSpPr>
        <p:spPr>
          <a:xfrm>
            <a:off x="5829943" y="1341399"/>
            <a:ext cx="1633768" cy="1633768"/>
          </a:xfrm>
          <a:prstGeom prst="rect">
            <a:avLst/>
          </a:prstGeom>
          <a:solidFill>
            <a:srgbClr val="F3F3F3"/>
          </a:solidFill>
          <a:ln>
            <a:solidFill>
              <a:srgbClr val="F3F3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0" name="Tekstiruutu 19">
            <a:extLst>
              <a:ext uri="{FF2B5EF4-FFF2-40B4-BE49-F238E27FC236}">
                <a16:creationId xmlns:a16="http://schemas.microsoft.com/office/drawing/2014/main" id="{A00A7239-996F-87D8-29C0-0938E1E5BE40}"/>
              </a:ext>
            </a:extLst>
          </p:cNvPr>
          <p:cNvSpPr txBox="1"/>
          <p:nvPr/>
        </p:nvSpPr>
        <p:spPr>
          <a:xfrm>
            <a:off x="2346059" y="4042373"/>
            <a:ext cx="2538935" cy="369332"/>
          </a:xfrm>
          <a:prstGeom prst="rect">
            <a:avLst/>
          </a:prstGeom>
          <a:noFill/>
        </p:spPr>
        <p:txBody>
          <a:bodyPr wrap="square" rtlCol="0">
            <a:spAutoFit/>
          </a:bodyPr>
          <a:lstStyle/>
          <a:p>
            <a:r>
              <a:rPr lang="fi-FI" b="1" dirty="0">
                <a:latin typeface="Kanit SemiBold" pitchFamily="2" charset="-34"/>
                <a:cs typeface="Kanit SemiBold" pitchFamily="2" charset="-34"/>
              </a:rPr>
              <a:t>Täydentävät lisävärit</a:t>
            </a:r>
            <a:endParaRPr lang="en-FI" b="1" dirty="0">
              <a:latin typeface="Kanit SemiBold" pitchFamily="2" charset="-34"/>
              <a:cs typeface="Kanit SemiBold" pitchFamily="2" charset="-34"/>
            </a:endParaRPr>
          </a:p>
        </p:txBody>
      </p:sp>
      <p:sp>
        <p:nvSpPr>
          <p:cNvPr id="21" name="Tekstiruutu 20">
            <a:extLst>
              <a:ext uri="{FF2B5EF4-FFF2-40B4-BE49-F238E27FC236}">
                <a16:creationId xmlns:a16="http://schemas.microsoft.com/office/drawing/2014/main" id="{024D20A3-B5BC-8AD3-989D-AC86066519E3}"/>
              </a:ext>
            </a:extLst>
          </p:cNvPr>
          <p:cNvSpPr txBox="1"/>
          <p:nvPr/>
        </p:nvSpPr>
        <p:spPr>
          <a:xfrm>
            <a:off x="334893" y="5229939"/>
            <a:ext cx="1631812" cy="830997"/>
          </a:xfrm>
          <a:prstGeom prst="rect">
            <a:avLst/>
          </a:prstGeom>
          <a:noFill/>
        </p:spPr>
        <p:txBody>
          <a:bodyPr wrap="square" rtlCol="0">
            <a:spAutoFit/>
          </a:bodyPr>
          <a:lstStyle/>
          <a:p>
            <a:r>
              <a:rPr lang="fi-FI" sz="1200" b="1" dirty="0">
                <a:latin typeface="Kanit SemiBold" pitchFamily="2" charset="-34"/>
                <a:cs typeface="Kanit SemiBold" pitchFamily="2" charset="-34"/>
              </a:rPr>
              <a:t>Sininen</a:t>
            </a:r>
          </a:p>
          <a:p>
            <a:r>
              <a:rPr lang="fi-FI" sz="1200" dirty="0">
                <a:latin typeface="Kanit" pitchFamily="2" charset="-34"/>
                <a:cs typeface="Kanit" pitchFamily="2" charset="-34"/>
              </a:rPr>
              <a:t>CMYK 100 / 91 / 3 / 0</a:t>
            </a:r>
          </a:p>
          <a:p>
            <a:r>
              <a:rPr lang="fi-FI" sz="1200" dirty="0">
                <a:latin typeface="Kanit" pitchFamily="2" charset="-34"/>
                <a:cs typeface="Kanit" pitchFamily="2" charset="-34"/>
              </a:rPr>
              <a:t>RGB 48 / 75 / 255</a:t>
            </a:r>
          </a:p>
          <a:p>
            <a:r>
              <a:rPr lang="fi-FI" sz="1200" dirty="0">
                <a:latin typeface="Kanit" pitchFamily="2" charset="-34"/>
                <a:cs typeface="Kanit" pitchFamily="2" charset="-34"/>
              </a:rPr>
              <a:t>HEX 304BFF</a:t>
            </a:r>
            <a:endParaRPr lang="en-FI" sz="1200" dirty="0">
              <a:latin typeface="Kanit" pitchFamily="2" charset="-34"/>
              <a:cs typeface="Kanit" pitchFamily="2" charset="-34"/>
            </a:endParaRPr>
          </a:p>
        </p:txBody>
      </p:sp>
      <p:sp>
        <p:nvSpPr>
          <p:cNvPr id="22" name="Tekstiruutu 21">
            <a:extLst>
              <a:ext uri="{FF2B5EF4-FFF2-40B4-BE49-F238E27FC236}">
                <a16:creationId xmlns:a16="http://schemas.microsoft.com/office/drawing/2014/main" id="{E1967326-5C00-FC98-F655-87A9DD1FF9AC}"/>
              </a:ext>
            </a:extLst>
          </p:cNvPr>
          <p:cNvSpPr txBox="1"/>
          <p:nvPr/>
        </p:nvSpPr>
        <p:spPr>
          <a:xfrm>
            <a:off x="2344805" y="2975167"/>
            <a:ext cx="1631258" cy="830997"/>
          </a:xfrm>
          <a:prstGeom prst="rect">
            <a:avLst/>
          </a:prstGeom>
          <a:noFill/>
        </p:spPr>
        <p:txBody>
          <a:bodyPr wrap="square" rtlCol="0">
            <a:spAutoFit/>
          </a:bodyPr>
          <a:lstStyle/>
          <a:p>
            <a:r>
              <a:rPr lang="fi-FI" sz="1200" b="1" dirty="0">
                <a:latin typeface="Kanit SemiBold" pitchFamily="2" charset="-34"/>
                <a:cs typeface="Kanit SemiBold" pitchFamily="2" charset="-34"/>
              </a:rPr>
              <a:t>Violetti</a:t>
            </a:r>
          </a:p>
          <a:p>
            <a:r>
              <a:rPr lang="fi-FI" sz="1200" dirty="0">
                <a:latin typeface="Kanit" pitchFamily="2" charset="-34"/>
                <a:cs typeface="Kanit" pitchFamily="2" charset="-34"/>
              </a:rPr>
              <a:t>CMYK 62 / 83 / 0 / 0</a:t>
            </a:r>
          </a:p>
          <a:p>
            <a:r>
              <a:rPr lang="fi-FI" sz="1200" dirty="0">
                <a:latin typeface="Kanit" pitchFamily="2" charset="-34"/>
                <a:cs typeface="Kanit" pitchFamily="2" charset="-34"/>
              </a:rPr>
              <a:t>RGB 153 / 0 / 255</a:t>
            </a:r>
          </a:p>
          <a:p>
            <a:r>
              <a:rPr lang="fi-FI" sz="1200" dirty="0">
                <a:latin typeface="Kanit" pitchFamily="2" charset="-34"/>
                <a:cs typeface="Kanit" pitchFamily="2" charset="-34"/>
              </a:rPr>
              <a:t>HEX 9900FF</a:t>
            </a:r>
            <a:endParaRPr lang="en-FI" sz="1200" dirty="0">
              <a:latin typeface="Kanit" pitchFamily="2" charset="-34"/>
              <a:cs typeface="Kanit" pitchFamily="2" charset="-34"/>
            </a:endParaRPr>
          </a:p>
        </p:txBody>
      </p:sp>
      <p:sp>
        <p:nvSpPr>
          <p:cNvPr id="23" name="Tekstiruutu 22">
            <a:extLst>
              <a:ext uri="{FF2B5EF4-FFF2-40B4-BE49-F238E27FC236}">
                <a16:creationId xmlns:a16="http://schemas.microsoft.com/office/drawing/2014/main" id="{04E9EF21-F336-FCD2-0003-CB6604E129DC}"/>
              </a:ext>
            </a:extLst>
          </p:cNvPr>
          <p:cNvSpPr txBox="1"/>
          <p:nvPr/>
        </p:nvSpPr>
        <p:spPr>
          <a:xfrm>
            <a:off x="4088629" y="2985951"/>
            <a:ext cx="1631258" cy="830997"/>
          </a:xfrm>
          <a:prstGeom prst="rect">
            <a:avLst/>
          </a:prstGeom>
          <a:noFill/>
        </p:spPr>
        <p:txBody>
          <a:bodyPr wrap="square" rtlCol="0">
            <a:spAutoFit/>
          </a:bodyPr>
          <a:lstStyle/>
          <a:p>
            <a:r>
              <a:rPr lang="fi-FI" sz="1200" b="1" dirty="0">
                <a:latin typeface="Kanit SemiBold" pitchFamily="2" charset="-34"/>
                <a:cs typeface="Kanit SemiBold" pitchFamily="2" charset="-34"/>
              </a:rPr>
              <a:t>Turkoosi</a:t>
            </a:r>
          </a:p>
          <a:p>
            <a:r>
              <a:rPr lang="fi-FI" sz="1200" dirty="0">
                <a:latin typeface="Kanit" pitchFamily="2" charset="-34"/>
                <a:cs typeface="Kanit" pitchFamily="2" charset="-34"/>
              </a:rPr>
              <a:t>CMYK 51 / 0 </a:t>
            </a:r>
            <a:r>
              <a:rPr lang="fi-FI" sz="1200">
                <a:latin typeface="Kanit" pitchFamily="2" charset="-34"/>
                <a:cs typeface="Kanit" pitchFamily="2" charset="-34"/>
              </a:rPr>
              <a:t>/ 30 </a:t>
            </a:r>
            <a:r>
              <a:rPr lang="fi-FI" sz="1200" dirty="0">
                <a:latin typeface="Kanit" pitchFamily="2" charset="-34"/>
                <a:cs typeface="Kanit" pitchFamily="2" charset="-34"/>
              </a:rPr>
              <a:t>/ 0</a:t>
            </a:r>
          </a:p>
          <a:p>
            <a:r>
              <a:rPr lang="fi-FI" sz="1200" dirty="0">
                <a:latin typeface="Kanit" pitchFamily="2" charset="-34"/>
                <a:cs typeface="Kanit" pitchFamily="2" charset="-34"/>
              </a:rPr>
              <a:t>RGB 0 / 255 / 204</a:t>
            </a:r>
          </a:p>
          <a:p>
            <a:r>
              <a:rPr lang="fi-FI" sz="1200" dirty="0">
                <a:latin typeface="Kanit" pitchFamily="2" charset="-34"/>
                <a:cs typeface="Kanit" pitchFamily="2" charset="-34"/>
              </a:rPr>
              <a:t>HEX 00FFCC</a:t>
            </a:r>
            <a:endParaRPr lang="en-FI" sz="1200" dirty="0">
              <a:latin typeface="Kanit" pitchFamily="2" charset="-34"/>
              <a:cs typeface="Kanit" pitchFamily="2" charset="-34"/>
            </a:endParaRPr>
          </a:p>
        </p:txBody>
      </p:sp>
      <p:sp>
        <p:nvSpPr>
          <p:cNvPr id="24" name="Tekstiruutu 23">
            <a:extLst>
              <a:ext uri="{FF2B5EF4-FFF2-40B4-BE49-F238E27FC236}">
                <a16:creationId xmlns:a16="http://schemas.microsoft.com/office/drawing/2014/main" id="{123D2CA1-C7FD-83F9-2B5C-A8CC50434BA1}"/>
              </a:ext>
            </a:extLst>
          </p:cNvPr>
          <p:cNvSpPr txBox="1"/>
          <p:nvPr/>
        </p:nvSpPr>
        <p:spPr>
          <a:xfrm>
            <a:off x="5827435" y="2985951"/>
            <a:ext cx="1631258" cy="830997"/>
          </a:xfrm>
          <a:prstGeom prst="rect">
            <a:avLst/>
          </a:prstGeom>
          <a:noFill/>
        </p:spPr>
        <p:txBody>
          <a:bodyPr wrap="square" rtlCol="0">
            <a:spAutoFit/>
          </a:bodyPr>
          <a:lstStyle/>
          <a:p>
            <a:r>
              <a:rPr lang="fi-FI" sz="1200" b="1" dirty="0">
                <a:latin typeface="Kanit SemiBold" pitchFamily="2" charset="-34"/>
                <a:cs typeface="Kanit SemiBold" pitchFamily="2" charset="-34"/>
              </a:rPr>
              <a:t>Harmaa</a:t>
            </a:r>
          </a:p>
          <a:p>
            <a:r>
              <a:rPr lang="fi-FI" sz="1200" dirty="0">
                <a:latin typeface="Kanit" pitchFamily="2" charset="-34"/>
                <a:cs typeface="Kanit" pitchFamily="2" charset="-34"/>
              </a:rPr>
              <a:t>CMYK 3 / 2 / 1 / 2</a:t>
            </a:r>
          </a:p>
          <a:p>
            <a:r>
              <a:rPr lang="fi-FI" sz="1200" dirty="0">
                <a:latin typeface="Kanit" pitchFamily="2" charset="-34"/>
                <a:cs typeface="Kanit" pitchFamily="2" charset="-34"/>
              </a:rPr>
              <a:t>RGB 243 / 243 / 243</a:t>
            </a:r>
          </a:p>
          <a:p>
            <a:r>
              <a:rPr lang="fi-FI" sz="1200" dirty="0">
                <a:latin typeface="Kanit" pitchFamily="2" charset="-34"/>
                <a:cs typeface="Kanit" pitchFamily="2" charset="-34"/>
              </a:rPr>
              <a:t>HEX F3F3F3</a:t>
            </a:r>
            <a:endParaRPr lang="en-FI" sz="1200" dirty="0">
              <a:latin typeface="Kanit" pitchFamily="2" charset="-34"/>
              <a:cs typeface="Kanit" pitchFamily="2" charset="-34"/>
            </a:endParaRPr>
          </a:p>
        </p:txBody>
      </p:sp>
      <p:sp>
        <p:nvSpPr>
          <p:cNvPr id="25" name="Suorakulmio 24">
            <a:extLst>
              <a:ext uri="{FF2B5EF4-FFF2-40B4-BE49-F238E27FC236}">
                <a16:creationId xmlns:a16="http://schemas.microsoft.com/office/drawing/2014/main" id="{ADF50802-017B-ECA5-5010-7CAE3FF481AB}"/>
              </a:ext>
            </a:extLst>
          </p:cNvPr>
          <p:cNvSpPr/>
          <p:nvPr/>
        </p:nvSpPr>
        <p:spPr>
          <a:xfrm>
            <a:off x="4088629" y="4411705"/>
            <a:ext cx="1631258" cy="818234"/>
          </a:xfrm>
          <a:prstGeom prst="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7" name="Tekstiruutu 26">
            <a:extLst>
              <a:ext uri="{FF2B5EF4-FFF2-40B4-BE49-F238E27FC236}">
                <a16:creationId xmlns:a16="http://schemas.microsoft.com/office/drawing/2014/main" id="{0E758112-D07E-EDEB-2D3D-ABAF360E614C}"/>
              </a:ext>
            </a:extLst>
          </p:cNvPr>
          <p:cNvSpPr txBox="1"/>
          <p:nvPr/>
        </p:nvSpPr>
        <p:spPr>
          <a:xfrm>
            <a:off x="2337656" y="5229939"/>
            <a:ext cx="1631812" cy="830997"/>
          </a:xfrm>
          <a:prstGeom prst="rect">
            <a:avLst/>
          </a:prstGeom>
          <a:noFill/>
        </p:spPr>
        <p:txBody>
          <a:bodyPr wrap="square" rtlCol="0">
            <a:spAutoFit/>
          </a:bodyPr>
          <a:lstStyle/>
          <a:p>
            <a:r>
              <a:rPr lang="fi-FI" sz="1200" b="1" dirty="0">
                <a:latin typeface="Kanit SemiBold" pitchFamily="2" charset="-34"/>
                <a:cs typeface="Kanit SemiBold" pitchFamily="2" charset="-34"/>
              </a:rPr>
              <a:t>Musta</a:t>
            </a:r>
          </a:p>
          <a:p>
            <a:r>
              <a:rPr lang="fi-FI" sz="1200" dirty="0">
                <a:latin typeface="Kanit" pitchFamily="2" charset="-34"/>
                <a:cs typeface="Kanit" pitchFamily="2" charset="-34"/>
              </a:rPr>
              <a:t>CMYK 0 / 0 / 0 / 100</a:t>
            </a:r>
          </a:p>
          <a:p>
            <a:r>
              <a:rPr lang="fi-FI" sz="1200" dirty="0">
                <a:latin typeface="Kanit" pitchFamily="2" charset="-34"/>
                <a:cs typeface="Kanit" pitchFamily="2" charset="-34"/>
              </a:rPr>
              <a:t>RGB 0 / 0 / 0</a:t>
            </a:r>
          </a:p>
          <a:p>
            <a:r>
              <a:rPr lang="fi-FI" sz="1200" dirty="0">
                <a:latin typeface="Kanit" pitchFamily="2" charset="-34"/>
                <a:cs typeface="Kanit" pitchFamily="2" charset="-34"/>
              </a:rPr>
              <a:t>HEX 000000</a:t>
            </a:r>
            <a:endParaRPr lang="en-FI" sz="1200" dirty="0">
              <a:latin typeface="Kanit" pitchFamily="2" charset="-34"/>
              <a:cs typeface="Kanit" pitchFamily="2" charset="-34"/>
            </a:endParaRPr>
          </a:p>
        </p:txBody>
      </p:sp>
      <p:sp>
        <p:nvSpPr>
          <p:cNvPr id="28" name="Tekstiruutu 27">
            <a:extLst>
              <a:ext uri="{FF2B5EF4-FFF2-40B4-BE49-F238E27FC236}">
                <a16:creationId xmlns:a16="http://schemas.microsoft.com/office/drawing/2014/main" id="{5D083B55-2CD0-F96B-BE03-1AE51355C70B}"/>
              </a:ext>
            </a:extLst>
          </p:cNvPr>
          <p:cNvSpPr txBox="1"/>
          <p:nvPr/>
        </p:nvSpPr>
        <p:spPr>
          <a:xfrm>
            <a:off x="4088075" y="5229938"/>
            <a:ext cx="1631812" cy="830997"/>
          </a:xfrm>
          <a:prstGeom prst="rect">
            <a:avLst/>
          </a:prstGeom>
          <a:noFill/>
        </p:spPr>
        <p:txBody>
          <a:bodyPr wrap="square" rtlCol="0">
            <a:spAutoFit/>
          </a:bodyPr>
          <a:lstStyle/>
          <a:p>
            <a:r>
              <a:rPr lang="fi-FI" sz="1200" b="1" dirty="0">
                <a:latin typeface="Kanit SemiBold" pitchFamily="2" charset="-34"/>
                <a:cs typeface="Kanit SemiBold" pitchFamily="2" charset="-34"/>
              </a:rPr>
              <a:t>Valkoinen</a:t>
            </a:r>
          </a:p>
          <a:p>
            <a:r>
              <a:rPr lang="fi-FI" sz="1200" dirty="0">
                <a:latin typeface="Kanit" pitchFamily="2" charset="-34"/>
                <a:cs typeface="Kanit" pitchFamily="2" charset="-34"/>
              </a:rPr>
              <a:t>CMYK 0 / 0 / 0 / 0</a:t>
            </a:r>
          </a:p>
          <a:p>
            <a:r>
              <a:rPr lang="fi-FI" sz="1200" dirty="0">
                <a:latin typeface="Kanit" pitchFamily="2" charset="-34"/>
                <a:cs typeface="Kanit" pitchFamily="2" charset="-34"/>
              </a:rPr>
              <a:t>RGB 250 / 250 / 250</a:t>
            </a:r>
          </a:p>
          <a:p>
            <a:r>
              <a:rPr lang="fi-FI" sz="1200" dirty="0">
                <a:latin typeface="Kanit" pitchFamily="2" charset="-34"/>
                <a:cs typeface="Kanit" pitchFamily="2" charset="-34"/>
              </a:rPr>
              <a:t>HEX FFFFFF</a:t>
            </a:r>
            <a:endParaRPr lang="en-FI" sz="1200" dirty="0">
              <a:latin typeface="Kanit" pitchFamily="2" charset="-34"/>
              <a:cs typeface="Kanit" pitchFamily="2" charset="-34"/>
            </a:endParaRPr>
          </a:p>
        </p:txBody>
      </p:sp>
      <p:sp>
        <p:nvSpPr>
          <p:cNvPr id="29" name="Tekstiruutu 28">
            <a:extLst>
              <a:ext uri="{FF2B5EF4-FFF2-40B4-BE49-F238E27FC236}">
                <a16:creationId xmlns:a16="http://schemas.microsoft.com/office/drawing/2014/main" id="{081FF7FB-4CD8-F374-E84F-5A3C9959EF0C}"/>
              </a:ext>
            </a:extLst>
          </p:cNvPr>
          <p:cNvSpPr txBox="1"/>
          <p:nvPr/>
        </p:nvSpPr>
        <p:spPr>
          <a:xfrm>
            <a:off x="7837343" y="972067"/>
            <a:ext cx="2177513" cy="369332"/>
          </a:xfrm>
          <a:prstGeom prst="rect">
            <a:avLst/>
          </a:prstGeom>
          <a:noFill/>
        </p:spPr>
        <p:txBody>
          <a:bodyPr wrap="square" rtlCol="0">
            <a:spAutoFit/>
          </a:bodyPr>
          <a:lstStyle/>
          <a:p>
            <a:r>
              <a:rPr lang="fi-FI" b="1" dirty="0">
                <a:latin typeface="Kanit SemiBold" pitchFamily="2" charset="-34"/>
                <a:cs typeface="Kanit SemiBold" pitchFamily="2" charset="-34"/>
              </a:rPr>
              <a:t>Värien käyttö</a:t>
            </a:r>
            <a:endParaRPr lang="en-FI" b="1" dirty="0">
              <a:latin typeface="Kanit SemiBold" pitchFamily="2" charset="-34"/>
              <a:cs typeface="Kanit SemiBold" pitchFamily="2" charset="-34"/>
            </a:endParaRPr>
          </a:p>
        </p:txBody>
      </p:sp>
      <p:sp>
        <p:nvSpPr>
          <p:cNvPr id="30" name="Tekstiruutu 29">
            <a:extLst>
              <a:ext uri="{FF2B5EF4-FFF2-40B4-BE49-F238E27FC236}">
                <a16:creationId xmlns:a16="http://schemas.microsoft.com/office/drawing/2014/main" id="{487D6E50-9684-3C47-7FD3-A0D24CADEB29}"/>
              </a:ext>
            </a:extLst>
          </p:cNvPr>
          <p:cNvSpPr txBox="1"/>
          <p:nvPr/>
        </p:nvSpPr>
        <p:spPr>
          <a:xfrm>
            <a:off x="7932057" y="1341399"/>
            <a:ext cx="3925049" cy="2862322"/>
          </a:xfrm>
          <a:prstGeom prst="rect">
            <a:avLst/>
          </a:prstGeom>
          <a:noFill/>
        </p:spPr>
        <p:txBody>
          <a:bodyPr wrap="square" rtlCol="0">
            <a:spAutoFit/>
          </a:bodyPr>
          <a:lstStyle/>
          <a:p>
            <a:r>
              <a:rPr lang="fi-FI" sz="1200" dirty="0">
                <a:latin typeface="Kanit" pitchFamily="2" charset="-34"/>
                <a:cs typeface="Kanit" pitchFamily="2" charset="-34"/>
              </a:rPr>
              <a:t>Retro </a:t>
            </a:r>
            <a:r>
              <a:rPr lang="fi-FI" sz="1200" dirty="0" err="1">
                <a:latin typeface="Kanit" pitchFamily="2" charset="-34"/>
                <a:cs typeface="Kanit" pitchFamily="2" charset="-34"/>
              </a:rPr>
              <a:t>Game</a:t>
            </a:r>
            <a:r>
              <a:rPr lang="fi-FI" sz="1200" dirty="0">
                <a:latin typeface="Kanit" pitchFamily="2" charset="-34"/>
                <a:cs typeface="Kanit" pitchFamily="2" charset="-34"/>
              </a:rPr>
              <a:t> Housen väripaletti koostuu vallitsevasta pääväristä ja lisäväreistä. Päävärien ja lisävärien oikeaoppinen käyttö takaa brändin tunnistettavuuden.</a:t>
            </a:r>
          </a:p>
          <a:p>
            <a:endParaRPr lang="fi-FI" sz="1200" dirty="0">
              <a:latin typeface="Kanit" pitchFamily="2" charset="-34"/>
              <a:cs typeface="Kanit" pitchFamily="2" charset="-34"/>
            </a:endParaRPr>
          </a:p>
          <a:p>
            <a:r>
              <a:rPr lang="fi-FI" sz="1200" dirty="0">
                <a:latin typeface="Kanit" pitchFamily="2" charset="-34"/>
                <a:cs typeface="Kanit" pitchFamily="2" charset="-34"/>
              </a:rPr>
              <a:t>Sininen pääväri on aina vallitsevassa roolissa brändin visuaalisessa ilmeessä. Lisäväreistä violetti ja turkoosi ovat seuraavaksi eniten käytössä. Harmaa lisäväri on tarvittaessa käytössä taustavärinä tukemassa muita värejä.</a:t>
            </a:r>
          </a:p>
          <a:p>
            <a:endParaRPr lang="fi-FI" sz="1200" dirty="0">
              <a:latin typeface="Kanit" pitchFamily="2" charset="-34"/>
              <a:cs typeface="Kanit" pitchFamily="2" charset="-34"/>
            </a:endParaRPr>
          </a:p>
          <a:p>
            <a:r>
              <a:rPr lang="fi-FI" sz="1200" dirty="0">
                <a:latin typeface="Kanit" pitchFamily="2" charset="-34"/>
                <a:cs typeface="Kanit" pitchFamily="2" charset="-34"/>
              </a:rPr>
              <a:t>Täydentävät lisävärit, musta ja valkoinen, toimivat hyvin typografiassa. Valkoisella voi lisäksi luoda tyhjää tilaa, jolloin se luo visuaaliseen ilmeeseen raikkautta.</a:t>
            </a:r>
            <a:endParaRPr lang="en-FI" sz="1200" dirty="0">
              <a:latin typeface="Kanit" pitchFamily="2" charset="-34"/>
              <a:cs typeface="Kanit" pitchFamily="2" charset="-34"/>
            </a:endParaRPr>
          </a:p>
        </p:txBody>
      </p:sp>
    </p:spTree>
    <p:extLst>
      <p:ext uri="{BB962C8B-B14F-4D97-AF65-F5344CB8AC3E}">
        <p14:creationId xmlns:p14="http://schemas.microsoft.com/office/powerpoint/2010/main" val="3546124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a:extLst>
              <a:ext uri="{FF2B5EF4-FFF2-40B4-BE49-F238E27FC236}">
                <a16:creationId xmlns:a16="http://schemas.microsoft.com/office/drawing/2014/main" id="{6EDAE8D4-56A2-BBF1-DF72-0CE71FFC83EC}"/>
              </a:ext>
            </a:extLst>
          </p:cNvPr>
          <p:cNvSpPr>
            <a:spLocks noGrp="1" noRot="1" noMove="1" noResize="1" noEditPoints="1" noAdjustHandles="1" noChangeArrowheads="1" noChangeShapeType="1"/>
          </p:cNvSpPr>
          <p:nvPr/>
        </p:nvSpPr>
        <p:spPr>
          <a:xfrm>
            <a:off x="0" y="0"/>
            <a:ext cx="12192000" cy="83756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Alaotsikko 2">
            <a:extLst>
              <a:ext uri="{FF2B5EF4-FFF2-40B4-BE49-F238E27FC236}">
                <a16:creationId xmlns:a16="http://schemas.microsoft.com/office/drawing/2014/main" id="{A33EA827-2970-A10B-D04B-406468E7226F}"/>
              </a:ext>
            </a:extLst>
          </p:cNvPr>
          <p:cNvSpPr txBox="1">
            <a:spLocks/>
          </p:cNvSpPr>
          <p:nvPr/>
        </p:nvSpPr>
        <p:spPr>
          <a:xfrm>
            <a:off x="8700887" y="306474"/>
            <a:ext cx="3293890" cy="224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200" dirty="0">
                <a:solidFill>
                  <a:schemeClr val="bg1"/>
                </a:solidFill>
                <a:latin typeface="Kanit" pitchFamily="2" charset="-34"/>
                <a:cs typeface="Kanit" pitchFamily="2" charset="-34"/>
              </a:rPr>
              <a:t>Retro </a:t>
            </a:r>
            <a:r>
              <a:rPr lang="fi-FI" sz="1200" dirty="0" err="1">
                <a:solidFill>
                  <a:schemeClr val="bg1"/>
                </a:solidFill>
                <a:latin typeface="Kanit" pitchFamily="2" charset="-34"/>
                <a:cs typeface="Kanit" pitchFamily="2" charset="-34"/>
              </a:rPr>
              <a:t>Game</a:t>
            </a:r>
            <a:r>
              <a:rPr lang="fi-FI" sz="1200" dirty="0">
                <a:solidFill>
                  <a:schemeClr val="bg1"/>
                </a:solidFill>
                <a:latin typeface="Kanit" pitchFamily="2" charset="-34"/>
                <a:cs typeface="Kanit" pitchFamily="2" charset="-34"/>
              </a:rPr>
              <a:t> House | Graafinen ohjeisto 2024</a:t>
            </a:r>
            <a:endParaRPr lang="en-FI" sz="1200" dirty="0">
              <a:solidFill>
                <a:schemeClr val="bg1"/>
              </a:solidFill>
              <a:latin typeface="Kanit" pitchFamily="2" charset="-34"/>
              <a:cs typeface="Kanit" pitchFamily="2" charset="-34"/>
            </a:endParaRPr>
          </a:p>
        </p:txBody>
      </p:sp>
      <p:sp>
        <p:nvSpPr>
          <p:cNvPr id="4" name="Otsikko 1">
            <a:extLst>
              <a:ext uri="{FF2B5EF4-FFF2-40B4-BE49-F238E27FC236}">
                <a16:creationId xmlns:a16="http://schemas.microsoft.com/office/drawing/2014/main" id="{8D9951AA-646E-2E23-4CB6-E95B55107068}"/>
              </a:ext>
            </a:extLst>
          </p:cNvPr>
          <p:cNvSpPr txBox="1">
            <a:spLocks/>
          </p:cNvSpPr>
          <p:nvPr/>
        </p:nvSpPr>
        <p:spPr>
          <a:xfrm>
            <a:off x="263820" y="156897"/>
            <a:ext cx="4815328" cy="523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sz="3200" b="1" dirty="0">
                <a:solidFill>
                  <a:schemeClr val="bg1"/>
                </a:solidFill>
                <a:latin typeface="Kanit SemiBold" pitchFamily="2" charset="-34"/>
                <a:cs typeface="Kanit SemiBold" pitchFamily="2" charset="-34"/>
              </a:rPr>
              <a:t>Typografia</a:t>
            </a:r>
            <a:endParaRPr lang="en-FI" sz="3200" b="1" dirty="0">
              <a:solidFill>
                <a:schemeClr val="bg1"/>
              </a:solidFill>
              <a:latin typeface="Kanit SemiBold" pitchFamily="2" charset="-34"/>
              <a:cs typeface="Kanit SemiBold" pitchFamily="2" charset="-34"/>
            </a:endParaRPr>
          </a:p>
        </p:txBody>
      </p:sp>
      <p:sp>
        <p:nvSpPr>
          <p:cNvPr id="17" name="Tekstiruutu 16">
            <a:extLst>
              <a:ext uri="{FF2B5EF4-FFF2-40B4-BE49-F238E27FC236}">
                <a16:creationId xmlns:a16="http://schemas.microsoft.com/office/drawing/2014/main" id="{5B693018-4B42-3BB3-01F1-587A14BC89DB}"/>
              </a:ext>
            </a:extLst>
          </p:cNvPr>
          <p:cNvSpPr txBox="1"/>
          <p:nvPr/>
        </p:nvSpPr>
        <p:spPr>
          <a:xfrm>
            <a:off x="334893" y="972067"/>
            <a:ext cx="3159673" cy="369332"/>
          </a:xfrm>
          <a:prstGeom prst="rect">
            <a:avLst/>
          </a:prstGeom>
          <a:noFill/>
        </p:spPr>
        <p:txBody>
          <a:bodyPr wrap="square" rtlCol="0">
            <a:spAutoFit/>
          </a:bodyPr>
          <a:lstStyle/>
          <a:p>
            <a:r>
              <a:rPr lang="fi-FI" b="1" dirty="0">
                <a:latin typeface="Kanit" pitchFamily="2" charset="-34"/>
                <a:cs typeface="Kanit" pitchFamily="2" charset="-34"/>
              </a:rPr>
              <a:t>Kirjasintyyppi</a:t>
            </a:r>
            <a:endParaRPr lang="en-FI" b="1" dirty="0">
              <a:latin typeface="Kanit" pitchFamily="2" charset="-34"/>
              <a:cs typeface="Kanit" pitchFamily="2" charset="-34"/>
            </a:endParaRPr>
          </a:p>
        </p:txBody>
      </p:sp>
      <p:sp>
        <p:nvSpPr>
          <p:cNvPr id="29" name="Tekstiruutu 28">
            <a:extLst>
              <a:ext uri="{FF2B5EF4-FFF2-40B4-BE49-F238E27FC236}">
                <a16:creationId xmlns:a16="http://schemas.microsoft.com/office/drawing/2014/main" id="{081FF7FB-4CD8-F374-E84F-5A3C9959EF0C}"/>
              </a:ext>
            </a:extLst>
          </p:cNvPr>
          <p:cNvSpPr txBox="1"/>
          <p:nvPr/>
        </p:nvSpPr>
        <p:spPr>
          <a:xfrm>
            <a:off x="7837343" y="972067"/>
            <a:ext cx="2851922" cy="369332"/>
          </a:xfrm>
          <a:prstGeom prst="rect">
            <a:avLst/>
          </a:prstGeom>
          <a:noFill/>
        </p:spPr>
        <p:txBody>
          <a:bodyPr wrap="square" rtlCol="0">
            <a:spAutoFit/>
          </a:bodyPr>
          <a:lstStyle/>
          <a:p>
            <a:r>
              <a:rPr lang="fi-FI" b="1" dirty="0">
                <a:latin typeface="Kanit" pitchFamily="2" charset="-34"/>
                <a:cs typeface="Kanit" pitchFamily="2" charset="-34"/>
              </a:rPr>
              <a:t>Kirjasintyypin käyttö</a:t>
            </a:r>
            <a:endParaRPr lang="en-FI" b="1" dirty="0">
              <a:latin typeface="Kanit" pitchFamily="2" charset="-34"/>
              <a:cs typeface="Kanit" pitchFamily="2" charset="-34"/>
            </a:endParaRPr>
          </a:p>
        </p:txBody>
      </p:sp>
      <p:sp>
        <p:nvSpPr>
          <p:cNvPr id="30" name="Tekstiruutu 29">
            <a:extLst>
              <a:ext uri="{FF2B5EF4-FFF2-40B4-BE49-F238E27FC236}">
                <a16:creationId xmlns:a16="http://schemas.microsoft.com/office/drawing/2014/main" id="{487D6E50-9684-3C47-7FD3-A0D24CADEB29}"/>
              </a:ext>
            </a:extLst>
          </p:cNvPr>
          <p:cNvSpPr txBox="1"/>
          <p:nvPr/>
        </p:nvSpPr>
        <p:spPr>
          <a:xfrm>
            <a:off x="7932057" y="1341399"/>
            <a:ext cx="3925049" cy="4524315"/>
          </a:xfrm>
          <a:prstGeom prst="rect">
            <a:avLst/>
          </a:prstGeom>
          <a:noFill/>
        </p:spPr>
        <p:txBody>
          <a:bodyPr wrap="square" rtlCol="0">
            <a:spAutoFit/>
          </a:bodyPr>
          <a:lstStyle/>
          <a:p>
            <a:r>
              <a:rPr lang="fi-FI" sz="1200" dirty="0">
                <a:latin typeface="Kanit" pitchFamily="2" charset="-34"/>
                <a:cs typeface="Kanit" pitchFamily="2" charset="-34"/>
              </a:rPr>
              <a:t>Kanit on Retro </a:t>
            </a:r>
            <a:r>
              <a:rPr lang="fi-FI" sz="1200" dirty="0" err="1">
                <a:latin typeface="Kanit" pitchFamily="2" charset="-34"/>
                <a:cs typeface="Kanit" pitchFamily="2" charset="-34"/>
              </a:rPr>
              <a:t>Game</a:t>
            </a:r>
            <a:r>
              <a:rPr lang="fi-FI" sz="1200" dirty="0">
                <a:latin typeface="Kanit" pitchFamily="2" charset="-34"/>
                <a:cs typeface="Kanit" pitchFamily="2" charset="-34"/>
              </a:rPr>
              <a:t> Housen materiaaleissa käytetty ensisijainen kirjasintyyppi. Kanit on ilmainen Google kirjasintyyppi ja se soveltuu käytettäväksi digi- ja painotuotteissa.</a:t>
            </a:r>
          </a:p>
          <a:p>
            <a:endParaRPr lang="fi-FI" sz="1200" dirty="0">
              <a:latin typeface="Kanit" pitchFamily="2" charset="-34"/>
              <a:cs typeface="Kanit" pitchFamily="2" charset="-34"/>
            </a:endParaRPr>
          </a:p>
          <a:p>
            <a:r>
              <a:rPr lang="fi-FI" sz="1200" dirty="0">
                <a:latin typeface="Kanit" pitchFamily="2" charset="-34"/>
                <a:cs typeface="Kanit" pitchFamily="2" charset="-34"/>
              </a:rPr>
              <a:t>Pääotsikoissa käytetään kirjasintyypin Kanit </a:t>
            </a:r>
            <a:r>
              <a:rPr lang="fi-FI" sz="1200" dirty="0" err="1">
                <a:latin typeface="Kanit" pitchFamily="2" charset="-34"/>
                <a:cs typeface="Kanit" pitchFamily="2" charset="-34"/>
              </a:rPr>
              <a:t>SemiBold</a:t>
            </a:r>
            <a:r>
              <a:rPr lang="fi-FI" sz="1200" dirty="0">
                <a:latin typeface="Kanit" pitchFamily="2" charset="-34"/>
                <a:cs typeface="Kanit" pitchFamily="2" charset="-34"/>
              </a:rPr>
              <a:t> nimistä leikkausta ja alaotsikoissa Kanit Medium. Leipäteksteihin sopiva leikkaus on Kanit </a:t>
            </a:r>
            <a:r>
              <a:rPr lang="fi-FI" sz="1200" dirty="0" err="1">
                <a:latin typeface="Kanit" pitchFamily="2" charset="-34"/>
                <a:cs typeface="Kanit" pitchFamily="2" charset="-34"/>
              </a:rPr>
              <a:t>Regular</a:t>
            </a:r>
            <a:r>
              <a:rPr lang="fi-FI" sz="1200" dirty="0">
                <a:latin typeface="Kanit" pitchFamily="2" charset="-34"/>
                <a:cs typeface="Kanit" pitchFamily="2" charset="-34"/>
              </a:rPr>
              <a:t>. Pääasiassa otsikot ovat kooltaan aina isompia kuin leipäteksti.</a:t>
            </a:r>
          </a:p>
          <a:p>
            <a:endParaRPr lang="fi-FI" sz="1200" dirty="0">
              <a:latin typeface="Kanit" pitchFamily="2" charset="-34"/>
              <a:cs typeface="Kanit" pitchFamily="2" charset="-34"/>
            </a:endParaRPr>
          </a:p>
          <a:p>
            <a:r>
              <a:rPr lang="fi-FI" sz="1200" dirty="0">
                <a:latin typeface="Kanit" pitchFamily="2" charset="-34"/>
                <a:cs typeface="Kanit" pitchFamily="2" charset="-34"/>
              </a:rPr>
              <a:t>Kanit </a:t>
            </a:r>
            <a:r>
              <a:rPr lang="fi-FI" sz="1200" dirty="0" err="1">
                <a:latin typeface="Kanit" pitchFamily="2" charset="-34"/>
                <a:cs typeface="Kanit" pitchFamily="2" charset="-34"/>
              </a:rPr>
              <a:t>SemiBold</a:t>
            </a:r>
            <a:r>
              <a:rPr lang="fi-FI" sz="1200" dirty="0">
                <a:latin typeface="Kanit" pitchFamily="2" charset="-34"/>
                <a:cs typeface="Kanit" pitchFamily="2" charset="-34"/>
              </a:rPr>
              <a:t> ja Kanit Medium sopivat myös lyhyen tekstin korostamiseen.</a:t>
            </a:r>
          </a:p>
          <a:p>
            <a:endParaRPr lang="fi-FI" sz="1200" dirty="0">
              <a:latin typeface="Kanit" pitchFamily="2" charset="-34"/>
              <a:cs typeface="Kanit" pitchFamily="2" charset="-34"/>
            </a:endParaRPr>
          </a:p>
          <a:p>
            <a:r>
              <a:rPr lang="fi-FI" sz="1200" dirty="0">
                <a:latin typeface="Kanit" pitchFamily="2" charset="-34"/>
                <a:cs typeface="Kanit" pitchFamily="2" charset="-34"/>
              </a:rPr>
              <a:t>Lataa Kanit kirjasintyyppi: </a:t>
            </a:r>
            <a:r>
              <a:rPr lang="fi-FI" sz="1200" dirty="0">
                <a:latin typeface="Kanit" pitchFamily="2" charset="-34"/>
                <a:cs typeface="Kanit" pitchFamily="2" charset="-34"/>
                <a:hlinkClick r:id="rId2"/>
              </a:rPr>
              <a:t>https://fonts.google.com/specimen/Kanit</a:t>
            </a:r>
            <a:endParaRPr lang="fi-FI" sz="1200" dirty="0">
              <a:latin typeface="Kanit" pitchFamily="2" charset="-34"/>
              <a:cs typeface="Kanit" pitchFamily="2" charset="-34"/>
            </a:endParaRPr>
          </a:p>
          <a:p>
            <a:endParaRPr lang="fi-FI" sz="1200" dirty="0">
              <a:latin typeface="Kanit" pitchFamily="2" charset="-34"/>
              <a:cs typeface="Kanit" pitchFamily="2" charset="-34"/>
            </a:endParaRPr>
          </a:p>
          <a:p>
            <a:r>
              <a:rPr lang="fi-FI" sz="1200" dirty="0">
                <a:latin typeface="Kanit" pitchFamily="2" charset="-34"/>
                <a:cs typeface="Kanit" pitchFamily="2" charset="-34"/>
              </a:rPr>
              <a:t>Mikäli ensisijainen kirjasintyyppi Kanit ei ole jostakin syystä käytettävissä, käytetään korvaavana kirjasintyyppinä </a:t>
            </a:r>
            <a:r>
              <a:rPr lang="fi-FI" sz="1200" dirty="0" err="1">
                <a:latin typeface="Kanit" pitchFamily="2" charset="-34"/>
                <a:cs typeface="Kanit" pitchFamily="2" charset="-34"/>
              </a:rPr>
              <a:t>Calibri</a:t>
            </a:r>
            <a:r>
              <a:rPr lang="fi-FI" sz="1200" dirty="0">
                <a:latin typeface="Kanit" pitchFamily="2" charset="-34"/>
                <a:cs typeface="Kanit" pitchFamily="2" charset="-34"/>
              </a:rPr>
              <a:t> (</a:t>
            </a:r>
            <a:r>
              <a:rPr lang="fi-FI" sz="1200" dirty="0" err="1">
                <a:latin typeface="Kanit" pitchFamily="2" charset="-34"/>
                <a:cs typeface="Kanit" pitchFamily="2" charset="-34"/>
              </a:rPr>
              <a:t>Calibri</a:t>
            </a:r>
            <a:r>
              <a:rPr lang="fi-FI" sz="1200" dirty="0">
                <a:latin typeface="Kanit" pitchFamily="2" charset="-34"/>
                <a:cs typeface="Kanit" pitchFamily="2" charset="-34"/>
              </a:rPr>
              <a:t> </a:t>
            </a:r>
            <a:r>
              <a:rPr lang="fi-FI" sz="1200" dirty="0" err="1">
                <a:latin typeface="Kanit" pitchFamily="2" charset="-34"/>
                <a:cs typeface="Kanit" pitchFamily="2" charset="-34"/>
              </a:rPr>
              <a:t>Regular</a:t>
            </a:r>
            <a:r>
              <a:rPr lang="fi-FI" sz="1200" dirty="0">
                <a:latin typeface="Kanit" pitchFamily="2" charset="-34"/>
                <a:cs typeface="Kanit" pitchFamily="2" charset="-34"/>
              </a:rPr>
              <a:t> ja </a:t>
            </a:r>
            <a:r>
              <a:rPr lang="fi-FI" sz="1200" dirty="0" err="1">
                <a:latin typeface="Kanit" pitchFamily="2" charset="-34"/>
                <a:cs typeface="Kanit" pitchFamily="2" charset="-34"/>
              </a:rPr>
              <a:t>Calibri</a:t>
            </a:r>
            <a:r>
              <a:rPr lang="fi-FI" sz="1200" dirty="0">
                <a:latin typeface="Kanit" pitchFamily="2" charset="-34"/>
                <a:cs typeface="Kanit" pitchFamily="2" charset="-34"/>
              </a:rPr>
              <a:t> </a:t>
            </a:r>
            <a:r>
              <a:rPr lang="fi-FI" sz="1200" dirty="0" err="1">
                <a:latin typeface="Kanit" pitchFamily="2" charset="-34"/>
                <a:cs typeface="Kanit" pitchFamily="2" charset="-34"/>
              </a:rPr>
              <a:t>Bold</a:t>
            </a:r>
            <a:r>
              <a:rPr lang="fi-FI" sz="1200" dirty="0">
                <a:latin typeface="Kanit" pitchFamily="2" charset="-34"/>
                <a:cs typeface="Kanit" pitchFamily="2" charset="-34"/>
              </a:rPr>
              <a:t>). Ensisijaisen kirjasintyypin käyttöön on kuitenkin aina pyrittävä.</a:t>
            </a:r>
          </a:p>
          <a:p>
            <a:endParaRPr lang="fi-FI" sz="1200" dirty="0">
              <a:latin typeface="Kanit" pitchFamily="2" charset="-34"/>
              <a:cs typeface="Kanit" pitchFamily="2" charset="-34"/>
            </a:endParaRPr>
          </a:p>
          <a:p>
            <a:endParaRPr lang="en-FI" sz="1200" dirty="0">
              <a:latin typeface="Kanit" pitchFamily="2" charset="-34"/>
              <a:cs typeface="Kanit" pitchFamily="2" charset="-34"/>
            </a:endParaRPr>
          </a:p>
        </p:txBody>
      </p:sp>
      <p:sp>
        <p:nvSpPr>
          <p:cNvPr id="5" name="Tekstiruutu 4">
            <a:extLst>
              <a:ext uri="{FF2B5EF4-FFF2-40B4-BE49-F238E27FC236}">
                <a16:creationId xmlns:a16="http://schemas.microsoft.com/office/drawing/2014/main" id="{84DAA686-AC54-2909-0898-F1B098EDAFA9}"/>
              </a:ext>
            </a:extLst>
          </p:cNvPr>
          <p:cNvSpPr txBox="1"/>
          <p:nvPr/>
        </p:nvSpPr>
        <p:spPr>
          <a:xfrm>
            <a:off x="334893" y="1481147"/>
            <a:ext cx="5761107" cy="1015663"/>
          </a:xfrm>
          <a:prstGeom prst="rect">
            <a:avLst/>
          </a:prstGeom>
          <a:noFill/>
        </p:spPr>
        <p:txBody>
          <a:bodyPr wrap="square" rtlCol="0">
            <a:spAutoFit/>
          </a:bodyPr>
          <a:lstStyle/>
          <a:p>
            <a:r>
              <a:rPr lang="fi-FI" sz="6000" b="1" dirty="0">
                <a:latin typeface="Kanit SemiBold" pitchFamily="2" charset="-34"/>
                <a:cs typeface="Kanit SemiBold" pitchFamily="2" charset="-34"/>
              </a:rPr>
              <a:t>Kanit </a:t>
            </a:r>
            <a:r>
              <a:rPr lang="fi-FI" sz="6000" b="1" dirty="0" err="1">
                <a:latin typeface="Kanit SemiBold" pitchFamily="2" charset="-34"/>
                <a:cs typeface="Kanit SemiBold" pitchFamily="2" charset="-34"/>
              </a:rPr>
              <a:t>SemiBold</a:t>
            </a:r>
            <a:endParaRPr lang="en-FI" sz="6000" b="1" dirty="0">
              <a:latin typeface="Kanit SemiBold" pitchFamily="2" charset="-34"/>
              <a:cs typeface="Kanit SemiBold" pitchFamily="2" charset="-34"/>
            </a:endParaRPr>
          </a:p>
        </p:txBody>
      </p:sp>
      <p:sp>
        <p:nvSpPr>
          <p:cNvPr id="7" name="Tekstiruutu 6">
            <a:extLst>
              <a:ext uri="{FF2B5EF4-FFF2-40B4-BE49-F238E27FC236}">
                <a16:creationId xmlns:a16="http://schemas.microsoft.com/office/drawing/2014/main" id="{5471118D-C4C7-4128-223C-F74D443C1BEC}"/>
              </a:ext>
            </a:extLst>
          </p:cNvPr>
          <p:cNvSpPr txBox="1"/>
          <p:nvPr/>
        </p:nvSpPr>
        <p:spPr>
          <a:xfrm>
            <a:off x="334892" y="2271606"/>
            <a:ext cx="4471023" cy="646331"/>
          </a:xfrm>
          <a:prstGeom prst="rect">
            <a:avLst/>
          </a:prstGeom>
          <a:noFill/>
        </p:spPr>
        <p:txBody>
          <a:bodyPr wrap="square" rtlCol="0">
            <a:spAutoFit/>
          </a:bodyPr>
          <a:lstStyle/>
          <a:p>
            <a:r>
              <a:rPr lang="fi-FI" sz="3600" dirty="0">
                <a:latin typeface="Kanit Medium" pitchFamily="2" charset="-34"/>
                <a:cs typeface="Kanit Medium" pitchFamily="2" charset="-34"/>
              </a:rPr>
              <a:t>Kanit Medium</a:t>
            </a:r>
            <a:endParaRPr lang="en-FI" sz="3600" dirty="0">
              <a:latin typeface="Kanit Medium" pitchFamily="2" charset="-34"/>
              <a:cs typeface="Kanit Medium" pitchFamily="2" charset="-34"/>
            </a:endParaRPr>
          </a:p>
        </p:txBody>
      </p:sp>
      <p:cxnSp>
        <p:nvCxnSpPr>
          <p:cNvPr id="10" name="Suora yhdysviiva 9">
            <a:extLst>
              <a:ext uri="{FF2B5EF4-FFF2-40B4-BE49-F238E27FC236}">
                <a16:creationId xmlns:a16="http://schemas.microsoft.com/office/drawing/2014/main" id="{83F03021-D1AA-6738-4107-17FE50100393}"/>
              </a:ext>
            </a:extLst>
          </p:cNvPr>
          <p:cNvCxnSpPr>
            <a:cxnSpLocks/>
          </p:cNvCxnSpPr>
          <p:nvPr/>
        </p:nvCxnSpPr>
        <p:spPr>
          <a:xfrm>
            <a:off x="417227" y="3644203"/>
            <a:ext cx="6795217" cy="0"/>
          </a:xfrm>
          <a:prstGeom prst="line">
            <a:avLst/>
          </a:prstGeom>
          <a:ln>
            <a:solidFill>
              <a:srgbClr val="00FFCC"/>
            </a:solidFill>
          </a:ln>
        </p:spPr>
        <p:style>
          <a:lnRef idx="2">
            <a:schemeClr val="accent1"/>
          </a:lnRef>
          <a:fillRef idx="0">
            <a:schemeClr val="accent1"/>
          </a:fillRef>
          <a:effectRef idx="1">
            <a:schemeClr val="accent1"/>
          </a:effectRef>
          <a:fontRef idx="minor">
            <a:schemeClr val="tx1"/>
          </a:fontRef>
        </p:style>
      </p:cxnSp>
      <p:sp>
        <p:nvSpPr>
          <p:cNvPr id="11" name="Tekstiruutu 10">
            <a:extLst>
              <a:ext uri="{FF2B5EF4-FFF2-40B4-BE49-F238E27FC236}">
                <a16:creationId xmlns:a16="http://schemas.microsoft.com/office/drawing/2014/main" id="{1870A964-EC26-CC09-B969-94741A02B2D5}"/>
              </a:ext>
            </a:extLst>
          </p:cNvPr>
          <p:cNvSpPr txBox="1"/>
          <p:nvPr/>
        </p:nvSpPr>
        <p:spPr>
          <a:xfrm>
            <a:off x="334892" y="3948246"/>
            <a:ext cx="4471023" cy="646331"/>
          </a:xfrm>
          <a:prstGeom prst="rect">
            <a:avLst/>
          </a:prstGeom>
          <a:noFill/>
        </p:spPr>
        <p:txBody>
          <a:bodyPr wrap="square" rtlCol="0">
            <a:spAutoFit/>
          </a:bodyPr>
          <a:lstStyle/>
          <a:p>
            <a:r>
              <a:rPr lang="fi-FI" sz="3600" b="1" dirty="0">
                <a:latin typeface="Kanit SemiBold" pitchFamily="2" charset="-34"/>
                <a:cs typeface="Kanit SemiBold" pitchFamily="2" charset="-34"/>
              </a:rPr>
              <a:t>Pääotsikko</a:t>
            </a:r>
            <a:endParaRPr lang="en-FI" sz="3600" b="1" dirty="0">
              <a:latin typeface="Kanit SemiBold" pitchFamily="2" charset="-34"/>
              <a:cs typeface="Kanit SemiBold" pitchFamily="2" charset="-34"/>
            </a:endParaRPr>
          </a:p>
        </p:txBody>
      </p:sp>
      <p:sp>
        <p:nvSpPr>
          <p:cNvPr id="12" name="Tekstiruutu 11">
            <a:extLst>
              <a:ext uri="{FF2B5EF4-FFF2-40B4-BE49-F238E27FC236}">
                <a16:creationId xmlns:a16="http://schemas.microsoft.com/office/drawing/2014/main" id="{EB44C9ED-9CFE-B8AC-07A0-B9872997E005}"/>
              </a:ext>
            </a:extLst>
          </p:cNvPr>
          <p:cNvSpPr txBox="1"/>
          <p:nvPr/>
        </p:nvSpPr>
        <p:spPr>
          <a:xfrm>
            <a:off x="334892" y="4534392"/>
            <a:ext cx="4471023" cy="400110"/>
          </a:xfrm>
          <a:prstGeom prst="rect">
            <a:avLst/>
          </a:prstGeom>
          <a:noFill/>
        </p:spPr>
        <p:txBody>
          <a:bodyPr wrap="square" rtlCol="0">
            <a:spAutoFit/>
          </a:bodyPr>
          <a:lstStyle/>
          <a:p>
            <a:r>
              <a:rPr lang="fi-FI" sz="2000" b="1" dirty="0">
                <a:latin typeface="Kanit Medium" pitchFamily="2" charset="-34"/>
                <a:cs typeface="Kanit Medium" pitchFamily="2" charset="-34"/>
              </a:rPr>
              <a:t>Alaotsikko</a:t>
            </a:r>
            <a:endParaRPr lang="en-FI" sz="2000" b="1" dirty="0">
              <a:latin typeface="Kanit Medium" pitchFamily="2" charset="-34"/>
              <a:cs typeface="Kanit Medium" pitchFamily="2" charset="-34"/>
            </a:endParaRPr>
          </a:p>
        </p:txBody>
      </p:sp>
      <p:sp>
        <p:nvSpPr>
          <p:cNvPr id="14" name="Tekstiruutu 13">
            <a:extLst>
              <a:ext uri="{FF2B5EF4-FFF2-40B4-BE49-F238E27FC236}">
                <a16:creationId xmlns:a16="http://schemas.microsoft.com/office/drawing/2014/main" id="{0123D080-9E20-E012-7A3C-110DD258F65F}"/>
              </a:ext>
            </a:extLst>
          </p:cNvPr>
          <p:cNvSpPr txBox="1"/>
          <p:nvPr/>
        </p:nvSpPr>
        <p:spPr>
          <a:xfrm>
            <a:off x="334892" y="4960184"/>
            <a:ext cx="4626968" cy="1015663"/>
          </a:xfrm>
          <a:prstGeom prst="rect">
            <a:avLst/>
          </a:prstGeom>
          <a:noFill/>
        </p:spPr>
        <p:txBody>
          <a:bodyPr wrap="square" rtlCol="0">
            <a:spAutoFit/>
          </a:bodyPr>
          <a:lstStyle/>
          <a:p>
            <a:r>
              <a:rPr lang="fi-FI" sz="1200" dirty="0">
                <a:latin typeface="Kanit" pitchFamily="2" charset="-34"/>
                <a:cs typeface="Kanit" pitchFamily="2" charset="-34"/>
              </a:rPr>
              <a:t>Leipäteksti. </a:t>
            </a:r>
            <a:r>
              <a:rPr lang="fi-FI" sz="1200" dirty="0" err="1">
                <a:latin typeface="Kanit" pitchFamily="2" charset="-34"/>
                <a:cs typeface="Kanit" pitchFamily="2" charset="-34"/>
              </a:rPr>
              <a:t>Lorem</a:t>
            </a:r>
            <a:r>
              <a:rPr lang="fi-FI" sz="1200" dirty="0">
                <a:latin typeface="Kanit" pitchFamily="2" charset="-34"/>
                <a:cs typeface="Kanit" pitchFamily="2" charset="-34"/>
              </a:rPr>
              <a:t> </a:t>
            </a:r>
            <a:r>
              <a:rPr lang="fi-FI" sz="1200" dirty="0" err="1">
                <a:latin typeface="Kanit" pitchFamily="2" charset="-34"/>
                <a:cs typeface="Kanit" pitchFamily="2" charset="-34"/>
              </a:rPr>
              <a:t>ipsum</a:t>
            </a:r>
            <a:r>
              <a:rPr lang="fi-FI" sz="1200" dirty="0">
                <a:latin typeface="Kanit" pitchFamily="2" charset="-34"/>
                <a:cs typeface="Kanit" pitchFamily="2" charset="-34"/>
              </a:rPr>
              <a:t> </a:t>
            </a:r>
            <a:r>
              <a:rPr lang="fi-FI" sz="1200" dirty="0" err="1">
                <a:latin typeface="Kanit" pitchFamily="2" charset="-34"/>
                <a:cs typeface="Kanit" pitchFamily="2" charset="-34"/>
              </a:rPr>
              <a:t>dolor</a:t>
            </a:r>
            <a:r>
              <a:rPr lang="fi-FI" sz="1200" dirty="0">
                <a:latin typeface="Kanit" pitchFamily="2" charset="-34"/>
                <a:cs typeface="Kanit" pitchFamily="2" charset="-34"/>
              </a:rPr>
              <a:t> </a:t>
            </a:r>
            <a:r>
              <a:rPr lang="fi-FI" sz="1200" dirty="0" err="1">
                <a:latin typeface="Kanit" pitchFamily="2" charset="-34"/>
                <a:cs typeface="Kanit" pitchFamily="2" charset="-34"/>
              </a:rPr>
              <a:t>sit</a:t>
            </a:r>
            <a:r>
              <a:rPr lang="fi-FI" sz="1200" dirty="0">
                <a:latin typeface="Kanit" pitchFamily="2" charset="-34"/>
                <a:cs typeface="Kanit" pitchFamily="2" charset="-34"/>
              </a:rPr>
              <a:t> </a:t>
            </a:r>
            <a:r>
              <a:rPr lang="fi-FI" sz="1200" dirty="0" err="1">
                <a:latin typeface="Kanit" pitchFamily="2" charset="-34"/>
                <a:cs typeface="Kanit" pitchFamily="2" charset="-34"/>
              </a:rPr>
              <a:t>amet</a:t>
            </a:r>
            <a:r>
              <a:rPr lang="fi-FI" sz="1200" dirty="0">
                <a:latin typeface="Kanit" pitchFamily="2" charset="-34"/>
                <a:cs typeface="Kanit" pitchFamily="2" charset="-34"/>
              </a:rPr>
              <a:t>, </a:t>
            </a:r>
            <a:r>
              <a:rPr lang="fi-FI" sz="1200" dirty="0" err="1">
                <a:latin typeface="Kanit" pitchFamily="2" charset="-34"/>
                <a:cs typeface="Kanit" pitchFamily="2" charset="-34"/>
              </a:rPr>
              <a:t>consectetuer</a:t>
            </a:r>
            <a:r>
              <a:rPr lang="fi-FI" sz="1200" dirty="0">
                <a:latin typeface="Kanit" pitchFamily="2" charset="-34"/>
                <a:cs typeface="Kanit" pitchFamily="2" charset="-34"/>
              </a:rPr>
              <a:t> </a:t>
            </a:r>
            <a:r>
              <a:rPr lang="fi-FI" sz="1200" dirty="0" err="1">
                <a:latin typeface="Kanit" pitchFamily="2" charset="-34"/>
                <a:cs typeface="Kanit" pitchFamily="2" charset="-34"/>
              </a:rPr>
              <a:t>adipiscing</a:t>
            </a:r>
            <a:r>
              <a:rPr lang="fi-FI" sz="1200" dirty="0">
                <a:latin typeface="Kanit" pitchFamily="2" charset="-34"/>
                <a:cs typeface="Kanit" pitchFamily="2" charset="-34"/>
              </a:rPr>
              <a:t> elit, </a:t>
            </a:r>
            <a:r>
              <a:rPr lang="fi-FI" sz="1200" dirty="0" err="1">
                <a:latin typeface="Kanit" pitchFamily="2" charset="-34"/>
                <a:cs typeface="Kanit" pitchFamily="2" charset="-34"/>
              </a:rPr>
              <a:t>sed</a:t>
            </a:r>
            <a:r>
              <a:rPr lang="fi-FI" sz="1200" dirty="0">
                <a:latin typeface="Kanit" pitchFamily="2" charset="-34"/>
                <a:cs typeface="Kanit" pitchFamily="2" charset="-34"/>
              </a:rPr>
              <a:t> </a:t>
            </a:r>
            <a:r>
              <a:rPr lang="fi-FI" sz="1200" dirty="0" err="1">
                <a:latin typeface="Kanit" pitchFamily="2" charset="-34"/>
                <a:cs typeface="Kanit" pitchFamily="2" charset="-34"/>
              </a:rPr>
              <a:t>diam</a:t>
            </a:r>
            <a:r>
              <a:rPr lang="fi-FI" sz="1200" dirty="0">
                <a:latin typeface="Kanit" pitchFamily="2" charset="-34"/>
                <a:cs typeface="Kanit" pitchFamily="2" charset="-34"/>
              </a:rPr>
              <a:t> </a:t>
            </a:r>
            <a:r>
              <a:rPr lang="fi-FI" sz="1200" dirty="0" err="1">
                <a:latin typeface="Kanit" pitchFamily="2" charset="-34"/>
                <a:cs typeface="Kanit" pitchFamily="2" charset="-34"/>
              </a:rPr>
              <a:t>nonummy</a:t>
            </a:r>
            <a:r>
              <a:rPr lang="fi-FI" sz="1200" dirty="0">
                <a:latin typeface="Kanit" pitchFamily="2" charset="-34"/>
                <a:cs typeface="Kanit" pitchFamily="2" charset="-34"/>
              </a:rPr>
              <a:t> </a:t>
            </a:r>
            <a:r>
              <a:rPr lang="fi-FI" sz="1200" dirty="0" err="1">
                <a:latin typeface="Kanit" pitchFamily="2" charset="-34"/>
                <a:cs typeface="Kanit" pitchFamily="2" charset="-34"/>
              </a:rPr>
              <a:t>nibh</a:t>
            </a:r>
            <a:r>
              <a:rPr lang="fi-FI" sz="1200" dirty="0">
                <a:latin typeface="Kanit" pitchFamily="2" charset="-34"/>
                <a:cs typeface="Kanit" pitchFamily="2" charset="-34"/>
              </a:rPr>
              <a:t> </a:t>
            </a:r>
            <a:r>
              <a:rPr lang="fi-FI" sz="1200" dirty="0" err="1">
                <a:latin typeface="Kanit" pitchFamily="2" charset="-34"/>
                <a:cs typeface="Kanit" pitchFamily="2" charset="-34"/>
              </a:rPr>
              <a:t>euismod</a:t>
            </a:r>
            <a:r>
              <a:rPr lang="fi-FI" sz="1200" dirty="0">
                <a:latin typeface="Kanit" pitchFamily="2" charset="-34"/>
                <a:cs typeface="Kanit" pitchFamily="2" charset="-34"/>
              </a:rPr>
              <a:t> </a:t>
            </a:r>
            <a:r>
              <a:rPr lang="fi-FI" sz="1200" dirty="0" err="1">
                <a:latin typeface="Kanit" pitchFamily="2" charset="-34"/>
                <a:cs typeface="Kanit" pitchFamily="2" charset="-34"/>
              </a:rPr>
              <a:t>tincidunt</a:t>
            </a:r>
            <a:r>
              <a:rPr lang="fi-FI" sz="1200" dirty="0">
                <a:latin typeface="Kanit" pitchFamily="2" charset="-34"/>
                <a:cs typeface="Kanit" pitchFamily="2" charset="-34"/>
              </a:rPr>
              <a:t> </a:t>
            </a:r>
            <a:r>
              <a:rPr lang="fi-FI" sz="1200" dirty="0" err="1">
                <a:latin typeface="Kanit" pitchFamily="2" charset="-34"/>
                <a:cs typeface="Kanit" pitchFamily="2" charset="-34"/>
              </a:rPr>
              <a:t>ut</a:t>
            </a:r>
            <a:r>
              <a:rPr lang="fi-FI" sz="1200" dirty="0">
                <a:latin typeface="Kanit" pitchFamily="2" charset="-34"/>
                <a:cs typeface="Kanit" pitchFamily="2" charset="-34"/>
              </a:rPr>
              <a:t> </a:t>
            </a:r>
            <a:r>
              <a:rPr lang="fi-FI" sz="1200" dirty="0" err="1">
                <a:latin typeface="Kanit" pitchFamily="2" charset="-34"/>
                <a:cs typeface="Kanit" pitchFamily="2" charset="-34"/>
              </a:rPr>
              <a:t>laoreet</a:t>
            </a:r>
            <a:r>
              <a:rPr lang="fi-FI" sz="1200" dirty="0">
                <a:latin typeface="Kanit" pitchFamily="2" charset="-34"/>
                <a:cs typeface="Kanit" pitchFamily="2" charset="-34"/>
              </a:rPr>
              <a:t> </a:t>
            </a:r>
            <a:r>
              <a:rPr lang="fi-FI" sz="1200" dirty="0" err="1">
                <a:latin typeface="Kanit" pitchFamily="2" charset="-34"/>
                <a:cs typeface="Kanit" pitchFamily="2" charset="-34"/>
              </a:rPr>
              <a:t>dolore</a:t>
            </a:r>
            <a:r>
              <a:rPr lang="fi-FI" sz="1200" dirty="0">
                <a:latin typeface="Kanit" pitchFamily="2" charset="-34"/>
                <a:cs typeface="Kanit" pitchFamily="2" charset="-34"/>
              </a:rPr>
              <a:t> magna </a:t>
            </a:r>
            <a:r>
              <a:rPr lang="fi-FI" sz="1200" dirty="0" err="1">
                <a:latin typeface="Kanit" pitchFamily="2" charset="-34"/>
                <a:cs typeface="Kanit" pitchFamily="2" charset="-34"/>
              </a:rPr>
              <a:t>aliquam</a:t>
            </a:r>
            <a:r>
              <a:rPr lang="fi-FI" sz="1200" dirty="0">
                <a:latin typeface="Kanit" pitchFamily="2" charset="-34"/>
                <a:cs typeface="Kanit" pitchFamily="2" charset="-34"/>
              </a:rPr>
              <a:t> </a:t>
            </a:r>
            <a:r>
              <a:rPr lang="fi-FI" sz="1200" dirty="0" err="1">
                <a:latin typeface="Kanit" pitchFamily="2" charset="-34"/>
                <a:cs typeface="Kanit" pitchFamily="2" charset="-34"/>
              </a:rPr>
              <a:t>erat</a:t>
            </a:r>
            <a:r>
              <a:rPr lang="fi-FI" sz="1200" dirty="0">
                <a:latin typeface="Kanit" pitchFamily="2" charset="-34"/>
                <a:cs typeface="Kanit" pitchFamily="2" charset="-34"/>
              </a:rPr>
              <a:t> </a:t>
            </a:r>
            <a:r>
              <a:rPr lang="fi-FI" sz="1200" dirty="0" err="1">
                <a:latin typeface="Kanit" pitchFamily="2" charset="-34"/>
                <a:cs typeface="Kanit" pitchFamily="2" charset="-34"/>
              </a:rPr>
              <a:t>volutpat</a:t>
            </a:r>
            <a:r>
              <a:rPr lang="fi-FI" sz="1200" dirty="0">
                <a:latin typeface="Kanit" pitchFamily="2" charset="-34"/>
                <a:cs typeface="Kanit" pitchFamily="2" charset="-34"/>
              </a:rPr>
              <a:t>. </a:t>
            </a:r>
            <a:r>
              <a:rPr lang="fi-FI" sz="1200" dirty="0" err="1">
                <a:latin typeface="Kanit" pitchFamily="2" charset="-34"/>
                <a:cs typeface="Kanit" pitchFamily="2" charset="-34"/>
              </a:rPr>
              <a:t>Ut</a:t>
            </a:r>
            <a:r>
              <a:rPr lang="fi-FI" sz="1200" dirty="0">
                <a:latin typeface="Kanit" pitchFamily="2" charset="-34"/>
                <a:cs typeface="Kanit" pitchFamily="2" charset="-34"/>
              </a:rPr>
              <a:t> </a:t>
            </a:r>
            <a:r>
              <a:rPr lang="fi-FI" sz="1200" dirty="0" err="1">
                <a:latin typeface="Kanit" pitchFamily="2" charset="-34"/>
                <a:cs typeface="Kanit" pitchFamily="2" charset="-34"/>
              </a:rPr>
              <a:t>wisi</a:t>
            </a:r>
            <a:r>
              <a:rPr lang="fi-FI" sz="1200" dirty="0">
                <a:latin typeface="Kanit" pitchFamily="2" charset="-34"/>
                <a:cs typeface="Kanit" pitchFamily="2" charset="-34"/>
              </a:rPr>
              <a:t> </a:t>
            </a:r>
            <a:r>
              <a:rPr lang="fi-FI" sz="1200" dirty="0" err="1">
                <a:latin typeface="Kanit" pitchFamily="2" charset="-34"/>
                <a:cs typeface="Kanit" pitchFamily="2" charset="-34"/>
              </a:rPr>
              <a:t>enim</a:t>
            </a:r>
            <a:r>
              <a:rPr lang="fi-FI" sz="1200" dirty="0">
                <a:latin typeface="Kanit" pitchFamily="2" charset="-34"/>
                <a:cs typeface="Kanit" pitchFamily="2" charset="-34"/>
              </a:rPr>
              <a:t> </a:t>
            </a:r>
            <a:r>
              <a:rPr lang="fi-FI" sz="1200" dirty="0" err="1">
                <a:latin typeface="Kanit" pitchFamily="2" charset="-34"/>
                <a:cs typeface="Kanit" pitchFamily="2" charset="-34"/>
              </a:rPr>
              <a:t>ad</a:t>
            </a:r>
            <a:r>
              <a:rPr lang="fi-FI" sz="1200" dirty="0">
                <a:latin typeface="Kanit" pitchFamily="2" charset="-34"/>
                <a:cs typeface="Kanit" pitchFamily="2" charset="-34"/>
              </a:rPr>
              <a:t> </a:t>
            </a:r>
            <a:r>
              <a:rPr lang="fi-FI" sz="1200" dirty="0" err="1">
                <a:latin typeface="Kanit" pitchFamily="2" charset="-34"/>
                <a:cs typeface="Kanit" pitchFamily="2" charset="-34"/>
              </a:rPr>
              <a:t>minim</a:t>
            </a:r>
            <a:r>
              <a:rPr lang="fi-FI" sz="1200" dirty="0">
                <a:latin typeface="Kanit" pitchFamily="2" charset="-34"/>
                <a:cs typeface="Kanit" pitchFamily="2" charset="-34"/>
              </a:rPr>
              <a:t> </a:t>
            </a:r>
            <a:r>
              <a:rPr lang="fi-FI" sz="1200" dirty="0" err="1">
                <a:latin typeface="Kanit" pitchFamily="2" charset="-34"/>
                <a:cs typeface="Kanit" pitchFamily="2" charset="-34"/>
              </a:rPr>
              <a:t>veniam</a:t>
            </a:r>
            <a:r>
              <a:rPr lang="fi-FI" sz="1200" dirty="0">
                <a:latin typeface="Kanit" pitchFamily="2" charset="-34"/>
                <a:cs typeface="Kanit" pitchFamily="2" charset="-34"/>
              </a:rPr>
              <a:t>, </a:t>
            </a:r>
            <a:r>
              <a:rPr lang="fi-FI" sz="1200" dirty="0" err="1">
                <a:latin typeface="Kanit" pitchFamily="2" charset="-34"/>
                <a:cs typeface="Kanit" pitchFamily="2" charset="-34"/>
              </a:rPr>
              <a:t>quis</a:t>
            </a:r>
            <a:r>
              <a:rPr lang="fi-FI" sz="1200" dirty="0">
                <a:latin typeface="Kanit" pitchFamily="2" charset="-34"/>
                <a:cs typeface="Kanit" pitchFamily="2" charset="-34"/>
              </a:rPr>
              <a:t> </a:t>
            </a:r>
            <a:r>
              <a:rPr lang="fi-FI" sz="1200" dirty="0" err="1">
                <a:latin typeface="Kanit" pitchFamily="2" charset="-34"/>
                <a:cs typeface="Kanit" pitchFamily="2" charset="-34"/>
              </a:rPr>
              <a:t>nostrud</a:t>
            </a:r>
            <a:r>
              <a:rPr lang="fi-FI" sz="1200" dirty="0">
                <a:latin typeface="Kanit" pitchFamily="2" charset="-34"/>
                <a:cs typeface="Kanit" pitchFamily="2" charset="-34"/>
              </a:rPr>
              <a:t> </a:t>
            </a:r>
            <a:r>
              <a:rPr lang="fi-FI" sz="1200" dirty="0" err="1">
                <a:latin typeface="Kanit" pitchFamily="2" charset="-34"/>
                <a:cs typeface="Kanit" pitchFamily="2" charset="-34"/>
              </a:rPr>
              <a:t>exerci</a:t>
            </a:r>
            <a:r>
              <a:rPr lang="fi-FI" sz="1200" dirty="0">
                <a:latin typeface="Kanit" pitchFamily="2" charset="-34"/>
                <a:cs typeface="Kanit" pitchFamily="2" charset="-34"/>
              </a:rPr>
              <a:t> </a:t>
            </a:r>
            <a:r>
              <a:rPr lang="fi-FI" sz="1200" dirty="0" err="1">
                <a:latin typeface="Kanit" pitchFamily="2" charset="-34"/>
                <a:cs typeface="Kanit" pitchFamily="2" charset="-34"/>
              </a:rPr>
              <a:t>tation</a:t>
            </a:r>
            <a:r>
              <a:rPr lang="fi-FI" sz="1200" dirty="0">
                <a:latin typeface="Kanit" pitchFamily="2" charset="-34"/>
                <a:cs typeface="Kanit" pitchFamily="2" charset="-34"/>
              </a:rPr>
              <a:t> </a:t>
            </a:r>
            <a:r>
              <a:rPr lang="fi-FI" sz="1200" dirty="0" err="1">
                <a:latin typeface="Kanit" pitchFamily="2" charset="-34"/>
                <a:cs typeface="Kanit" pitchFamily="2" charset="-34"/>
              </a:rPr>
              <a:t>ullamcorper</a:t>
            </a:r>
            <a:r>
              <a:rPr lang="fi-FI" sz="1200" dirty="0">
                <a:latin typeface="Kanit" pitchFamily="2" charset="-34"/>
                <a:cs typeface="Kanit" pitchFamily="2" charset="-34"/>
              </a:rPr>
              <a:t> </a:t>
            </a:r>
            <a:r>
              <a:rPr lang="fi-FI" sz="1200" dirty="0" err="1">
                <a:latin typeface="Kanit" pitchFamily="2" charset="-34"/>
                <a:cs typeface="Kanit" pitchFamily="2" charset="-34"/>
              </a:rPr>
              <a:t>suscipit</a:t>
            </a:r>
            <a:r>
              <a:rPr lang="fi-FI" sz="1200" dirty="0">
                <a:latin typeface="Kanit" pitchFamily="2" charset="-34"/>
                <a:cs typeface="Kanit" pitchFamily="2" charset="-34"/>
              </a:rPr>
              <a:t> </a:t>
            </a:r>
            <a:r>
              <a:rPr lang="fi-FI" sz="1200" dirty="0" err="1">
                <a:latin typeface="Kanit" pitchFamily="2" charset="-34"/>
                <a:cs typeface="Kanit" pitchFamily="2" charset="-34"/>
              </a:rPr>
              <a:t>lobortis</a:t>
            </a:r>
            <a:r>
              <a:rPr lang="fi-FI" sz="1200" dirty="0">
                <a:latin typeface="Kanit" pitchFamily="2" charset="-34"/>
                <a:cs typeface="Kanit" pitchFamily="2" charset="-34"/>
              </a:rPr>
              <a:t> </a:t>
            </a:r>
            <a:r>
              <a:rPr lang="fi-FI" sz="1200" dirty="0" err="1">
                <a:latin typeface="Kanit" pitchFamily="2" charset="-34"/>
                <a:cs typeface="Kanit" pitchFamily="2" charset="-34"/>
              </a:rPr>
              <a:t>nisl</a:t>
            </a:r>
            <a:r>
              <a:rPr lang="fi-FI" sz="1200" dirty="0">
                <a:latin typeface="Kanit" pitchFamily="2" charset="-34"/>
                <a:cs typeface="Kanit" pitchFamily="2" charset="-34"/>
              </a:rPr>
              <a:t> </a:t>
            </a:r>
            <a:r>
              <a:rPr lang="fi-FI" sz="1200" dirty="0" err="1">
                <a:latin typeface="Kanit" pitchFamily="2" charset="-34"/>
                <a:cs typeface="Kanit" pitchFamily="2" charset="-34"/>
              </a:rPr>
              <a:t>ut</a:t>
            </a:r>
            <a:r>
              <a:rPr lang="fi-FI" sz="1200" dirty="0">
                <a:latin typeface="Kanit" pitchFamily="2" charset="-34"/>
                <a:cs typeface="Kanit" pitchFamily="2" charset="-34"/>
              </a:rPr>
              <a:t> </a:t>
            </a:r>
            <a:r>
              <a:rPr lang="fi-FI" sz="1200" dirty="0" err="1">
                <a:latin typeface="Kanit" pitchFamily="2" charset="-34"/>
                <a:cs typeface="Kanit" pitchFamily="2" charset="-34"/>
              </a:rPr>
              <a:t>aliquip</a:t>
            </a:r>
            <a:r>
              <a:rPr lang="fi-FI" sz="1200" dirty="0">
                <a:latin typeface="Kanit" pitchFamily="2" charset="-34"/>
                <a:cs typeface="Kanit" pitchFamily="2" charset="-34"/>
              </a:rPr>
              <a:t> ex </a:t>
            </a:r>
            <a:r>
              <a:rPr lang="fi-FI" sz="1200" dirty="0" err="1">
                <a:latin typeface="Kanit" pitchFamily="2" charset="-34"/>
                <a:cs typeface="Kanit" pitchFamily="2" charset="-34"/>
              </a:rPr>
              <a:t>ea</a:t>
            </a:r>
            <a:r>
              <a:rPr lang="fi-FI" sz="1200" dirty="0">
                <a:latin typeface="Kanit" pitchFamily="2" charset="-34"/>
                <a:cs typeface="Kanit" pitchFamily="2" charset="-34"/>
              </a:rPr>
              <a:t> </a:t>
            </a:r>
            <a:r>
              <a:rPr lang="fi-FI" sz="1200" dirty="0" err="1">
                <a:latin typeface="Kanit" pitchFamily="2" charset="-34"/>
                <a:cs typeface="Kanit" pitchFamily="2" charset="-34"/>
              </a:rPr>
              <a:t>commodo</a:t>
            </a:r>
            <a:r>
              <a:rPr lang="fi-FI" sz="1200" dirty="0">
                <a:latin typeface="Kanit" pitchFamily="2" charset="-34"/>
                <a:cs typeface="Kanit" pitchFamily="2" charset="-34"/>
              </a:rPr>
              <a:t> </a:t>
            </a:r>
            <a:r>
              <a:rPr lang="fi-FI" sz="1200" dirty="0" err="1">
                <a:latin typeface="Kanit" pitchFamily="2" charset="-34"/>
                <a:cs typeface="Kanit" pitchFamily="2" charset="-34"/>
              </a:rPr>
              <a:t>consequat</a:t>
            </a:r>
            <a:r>
              <a:rPr lang="fi-FI" sz="1200" dirty="0">
                <a:latin typeface="Kanit" pitchFamily="2" charset="-34"/>
                <a:cs typeface="Kanit" pitchFamily="2" charset="-34"/>
              </a:rPr>
              <a:t>.</a:t>
            </a:r>
            <a:endParaRPr lang="en-FI" sz="1200" dirty="0">
              <a:latin typeface="Kanit" pitchFamily="2" charset="-34"/>
              <a:cs typeface="Kanit" pitchFamily="2" charset="-34"/>
            </a:endParaRPr>
          </a:p>
        </p:txBody>
      </p:sp>
      <p:sp>
        <p:nvSpPr>
          <p:cNvPr id="6" name="Tekstiruutu 5">
            <a:extLst>
              <a:ext uri="{FF2B5EF4-FFF2-40B4-BE49-F238E27FC236}">
                <a16:creationId xmlns:a16="http://schemas.microsoft.com/office/drawing/2014/main" id="{FBBB5F23-6545-DBC1-7377-FEBF53B912A9}"/>
              </a:ext>
            </a:extLst>
          </p:cNvPr>
          <p:cNvSpPr txBox="1"/>
          <p:nvPr/>
        </p:nvSpPr>
        <p:spPr>
          <a:xfrm>
            <a:off x="334892" y="2858193"/>
            <a:ext cx="4471023" cy="523220"/>
          </a:xfrm>
          <a:prstGeom prst="rect">
            <a:avLst/>
          </a:prstGeom>
          <a:noFill/>
        </p:spPr>
        <p:txBody>
          <a:bodyPr wrap="square" rtlCol="0">
            <a:spAutoFit/>
          </a:bodyPr>
          <a:lstStyle/>
          <a:p>
            <a:r>
              <a:rPr lang="fi-FI" sz="2800" dirty="0">
                <a:latin typeface="Kanit" pitchFamily="2" charset="-34"/>
                <a:cs typeface="Kanit" pitchFamily="2" charset="-34"/>
              </a:rPr>
              <a:t>Kanit </a:t>
            </a:r>
            <a:r>
              <a:rPr lang="fi-FI" sz="2800" dirty="0" err="1">
                <a:latin typeface="Kanit" pitchFamily="2" charset="-34"/>
                <a:cs typeface="Kanit" pitchFamily="2" charset="-34"/>
              </a:rPr>
              <a:t>Regular</a:t>
            </a:r>
            <a:endParaRPr lang="en-FI" sz="2800" dirty="0">
              <a:latin typeface="Kanit" pitchFamily="2" charset="-34"/>
              <a:cs typeface="Kanit" pitchFamily="2" charset="-34"/>
            </a:endParaRPr>
          </a:p>
        </p:txBody>
      </p:sp>
    </p:spTree>
    <p:extLst>
      <p:ext uri="{BB962C8B-B14F-4D97-AF65-F5344CB8AC3E}">
        <p14:creationId xmlns:p14="http://schemas.microsoft.com/office/powerpoint/2010/main" val="11781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a:extLst>
              <a:ext uri="{FF2B5EF4-FFF2-40B4-BE49-F238E27FC236}">
                <a16:creationId xmlns:a16="http://schemas.microsoft.com/office/drawing/2014/main" id="{6EDAE8D4-56A2-BBF1-DF72-0CE71FFC83EC}"/>
              </a:ext>
            </a:extLst>
          </p:cNvPr>
          <p:cNvSpPr>
            <a:spLocks noGrp="1" noRot="1" noMove="1" noResize="1" noEditPoints="1" noAdjustHandles="1" noChangeArrowheads="1" noChangeShapeType="1"/>
          </p:cNvSpPr>
          <p:nvPr/>
        </p:nvSpPr>
        <p:spPr>
          <a:xfrm>
            <a:off x="0" y="0"/>
            <a:ext cx="12192000" cy="83756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Alaotsikko 2">
            <a:extLst>
              <a:ext uri="{FF2B5EF4-FFF2-40B4-BE49-F238E27FC236}">
                <a16:creationId xmlns:a16="http://schemas.microsoft.com/office/drawing/2014/main" id="{A33EA827-2970-A10B-D04B-406468E7226F}"/>
              </a:ext>
            </a:extLst>
          </p:cNvPr>
          <p:cNvSpPr txBox="1">
            <a:spLocks/>
          </p:cNvSpPr>
          <p:nvPr/>
        </p:nvSpPr>
        <p:spPr>
          <a:xfrm>
            <a:off x="8700887" y="306474"/>
            <a:ext cx="3293890" cy="224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200" dirty="0">
                <a:solidFill>
                  <a:schemeClr val="bg1"/>
                </a:solidFill>
                <a:latin typeface="Kanit" pitchFamily="2" charset="-34"/>
                <a:cs typeface="Kanit" pitchFamily="2" charset="-34"/>
              </a:rPr>
              <a:t>Retro </a:t>
            </a:r>
            <a:r>
              <a:rPr lang="fi-FI" sz="1200" dirty="0" err="1">
                <a:solidFill>
                  <a:schemeClr val="bg1"/>
                </a:solidFill>
                <a:latin typeface="Kanit" pitchFamily="2" charset="-34"/>
                <a:cs typeface="Kanit" pitchFamily="2" charset="-34"/>
              </a:rPr>
              <a:t>Game</a:t>
            </a:r>
            <a:r>
              <a:rPr lang="fi-FI" sz="1200" dirty="0">
                <a:solidFill>
                  <a:schemeClr val="bg1"/>
                </a:solidFill>
                <a:latin typeface="Kanit" pitchFamily="2" charset="-34"/>
                <a:cs typeface="Kanit" pitchFamily="2" charset="-34"/>
              </a:rPr>
              <a:t> House | Graafinen ohjeisto 2024</a:t>
            </a:r>
            <a:endParaRPr lang="en-FI" sz="1200" dirty="0">
              <a:solidFill>
                <a:schemeClr val="bg1"/>
              </a:solidFill>
              <a:latin typeface="Kanit" pitchFamily="2" charset="-34"/>
              <a:cs typeface="Kanit" pitchFamily="2" charset="-34"/>
            </a:endParaRPr>
          </a:p>
        </p:txBody>
      </p:sp>
      <p:sp>
        <p:nvSpPr>
          <p:cNvPr id="4" name="Otsikko 1">
            <a:extLst>
              <a:ext uri="{FF2B5EF4-FFF2-40B4-BE49-F238E27FC236}">
                <a16:creationId xmlns:a16="http://schemas.microsoft.com/office/drawing/2014/main" id="{8D9951AA-646E-2E23-4CB6-E95B55107068}"/>
              </a:ext>
            </a:extLst>
          </p:cNvPr>
          <p:cNvSpPr txBox="1">
            <a:spLocks/>
          </p:cNvSpPr>
          <p:nvPr/>
        </p:nvSpPr>
        <p:spPr>
          <a:xfrm>
            <a:off x="263820" y="156897"/>
            <a:ext cx="4815328" cy="523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sz="3200" b="1" dirty="0">
                <a:solidFill>
                  <a:schemeClr val="bg1"/>
                </a:solidFill>
                <a:latin typeface="Kanit SemiBold" pitchFamily="2" charset="-34"/>
                <a:cs typeface="Kanit SemiBold" pitchFamily="2" charset="-34"/>
              </a:rPr>
              <a:t>Typografia ja värit</a:t>
            </a:r>
            <a:endParaRPr lang="en-FI" sz="3200" b="1" dirty="0">
              <a:solidFill>
                <a:schemeClr val="bg1"/>
              </a:solidFill>
              <a:latin typeface="Kanit SemiBold" pitchFamily="2" charset="-34"/>
              <a:cs typeface="Kanit SemiBold" pitchFamily="2" charset="-34"/>
            </a:endParaRPr>
          </a:p>
        </p:txBody>
      </p:sp>
      <p:sp>
        <p:nvSpPr>
          <p:cNvPr id="29" name="Tekstiruutu 28">
            <a:extLst>
              <a:ext uri="{FF2B5EF4-FFF2-40B4-BE49-F238E27FC236}">
                <a16:creationId xmlns:a16="http://schemas.microsoft.com/office/drawing/2014/main" id="{081FF7FB-4CD8-F374-E84F-5A3C9959EF0C}"/>
              </a:ext>
            </a:extLst>
          </p:cNvPr>
          <p:cNvSpPr txBox="1"/>
          <p:nvPr/>
        </p:nvSpPr>
        <p:spPr>
          <a:xfrm>
            <a:off x="7837343" y="972067"/>
            <a:ext cx="2851922" cy="369332"/>
          </a:xfrm>
          <a:prstGeom prst="rect">
            <a:avLst/>
          </a:prstGeom>
          <a:noFill/>
        </p:spPr>
        <p:txBody>
          <a:bodyPr wrap="square" rtlCol="0">
            <a:spAutoFit/>
          </a:bodyPr>
          <a:lstStyle/>
          <a:p>
            <a:r>
              <a:rPr lang="fi-FI" b="1" dirty="0">
                <a:latin typeface="Kanit SemiBold" pitchFamily="2" charset="-34"/>
                <a:cs typeface="Kanit SemiBold" pitchFamily="2" charset="-34"/>
              </a:rPr>
              <a:t>Tekstin luettavuus</a:t>
            </a:r>
            <a:endParaRPr lang="en-FI" b="1" dirty="0">
              <a:latin typeface="Kanit SemiBold" pitchFamily="2" charset="-34"/>
              <a:cs typeface="Kanit SemiBold" pitchFamily="2" charset="-34"/>
            </a:endParaRPr>
          </a:p>
        </p:txBody>
      </p:sp>
      <p:sp>
        <p:nvSpPr>
          <p:cNvPr id="30" name="Tekstiruutu 29">
            <a:extLst>
              <a:ext uri="{FF2B5EF4-FFF2-40B4-BE49-F238E27FC236}">
                <a16:creationId xmlns:a16="http://schemas.microsoft.com/office/drawing/2014/main" id="{487D6E50-9684-3C47-7FD3-A0D24CADEB29}"/>
              </a:ext>
            </a:extLst>
          </p:cNvPr>
          <p:cNvSpPr txBox="1"/>
          <p:nvPr/>
        </p:nvSpPr>
        <p:spPr>
          <a:xfrm>
            <a:off x="7932057" y="1341399"/>
            <a:ext cx="3925049" cy="3600986"/>
          </a:xfrm>
          <a:prstGeom prst="rect">
            <a:avLst/>
          </a:prstGeom>
          <a:noFill/>
        </p:spPr>
        <p:txBody>
          <a:bodyPr wrap="square" rtlCol="0">
            <a:spAutoFit/>
          </a:bodyPr>
          <a:lstStyle/>
          <a:p>
            <a:r>
              <a:rPr lang="fi-FI" sz="1200" dirty="0">
                <a:latin typeface="Kanit" pitchFamily="2" charset="-34"/>
                <a:cs typeface="Kanit" pitchFamily="2" charset="-34"/>
              </a:rPr>
              <a:t>Retro </a:t>
            </a:r>
            <a:r>
              <a:rPr lang="fi-FI" sz="1200" dirty="0" err="1">
                <a:latin typeface="Kanit" pitchFamily="2" charset="-34"/>
                <a:cs typeface="Kanit" pitchFamily="2" charset="-34"/>
              </a:rPr>
              <a:t>Game</a:t>
            </a:r>
            <a:r>
              <a:rPr lang="fi-FI" sz="1200" dirty="0">
                <a:latin typeface="Kanit" pitchFamily="2" charset="-34"/>
                <a:cs typeface="Kanit" pitchFamily="2" charset="-34"/>
              </a:rPr>
              <a:t> Housen materiaaleissa tekstiä saa käyttää värillisenä ja tekstiä saa myös lisätä värilliselle taustalle.</a:t>
            </a:r>
          </a:p>
          <a:p>
            <a:endParaRPr lang="fi-FI" sz="1200" dirty="0">
              <a:latin typeface="Kanit" pitchFamily="2" charset="-34"/>
              <a:cs typeface="Kanit" pitchFamily="2" charset="-34"/>
            </a:endParaRPr>
          </a:p>
          <a:p>
            <a:r>
              <a:rPr lang="fi-FI" sz="1200" dirty="0">
                <a:latin typeface="Kanit" pitchFamily="2" charset="-34"/>
                <a:cs typeface="Kanit" pitchFamily="2" charset="-34"/>
              </a:rPr>
              <a:t>Materiaaleja suunnitellessa on kuitenkin hyvä huolehtia, että teksti säilyy luettavana. Tähän vaikuttaa muun muassa riittävä kontrastisuhde tekstin värin ja taustan värin välillä.</a:t>
            </a:r>
          </a:p>
          <a:p>
            <a:endParaRPr lang="fi-FI" sz="1200" dirty="0">
              <a:latin typeface="Kanit" pitchFamily="2" charset="-34"/>
              <a:cs typeface="Kanit" pitchFamily="2" charset="-34"/>
            </a:endParaRPr>
          </a:p>
          <a:p>
            <a:r>
              <a:rPr lang="fi-FI" sz="1200" dirty="0">
                <a:latin typeface="Kanit" pitchFamily="2" charset="-34"/>
                <a:cs typeface="Kanit" pitchFamily="2" charset="-34"/>
              </a:rPr>
              <a:t>Pienellä tekstillä kontrastisuhteen olisi hyvä olla vähintään 4.5:1 ja isolla tekstillä vähintään 3:1. Riittävä kontrastisuhde varmistaa tekstin saavutettavuuden. Kontrastisuhteen varmistamiseen on useita työkaluja, esimerkiksi Adobe </a:t>
            </a:r>
            <a:r>
              <a:rPr lang="fi-FI" sz="1200" dirty="0" err="1">
                <a:latin typeface="Kanit" pitchFamily="2" charset="-34"/>
                <a:cs typeface="Kanit" pitchFamily="2" charset="-34"/>
              </a:rPr>
              <a:t>Color</a:t>
            </a:r>
            <a:r>
              <a:rPr lang="fi-FI" sz="1200" dirty="0">
                <a:latin typeface="Kanit" pitchFamily="2" charset="-34"/>
                <a:cs typeface="Kanit" pitchFamily="2" charset="-34"/>
              </a:rPr>
              <a:t> Helppokäyttötyökalu.</a:t>
            </a:r>
          </a:p>
          <a:p>
            <a:endParaRPr lang="fi-FI" sz="1200" dirty="0">
              <a:latin typeface="Kanit" pitchFamily="2" charset="-34"/>
              <a:cs typeface="Kanit" pitchFamily="2" charset="-34"/>
            </a:endParaRPr>
          </a:p>
          <a:p>
            <a:r>
              <a:rPr lang="fi-FI" sz="1200" dirty="0">
                <a:latin typeface="Kanit" pitchFamily="2" charset="-34"/>
                <a:cs typeface="Kanit" pitchFamily="2" charset="-34"/>
              </a:rPr>
              <a:t>Mikäli pientä leipätekstiä on paljon, se toimii parhaiten mustana valkoisella taustalla.</a:t>
            </a:r>
            <a:endParaRPr lang="en-FI" sz="1200" dirty="0">
              <a:latin typeface="Kanit" pitchFamily="2" charset="-34"/>
              <a:cs typeface="Kanit" pitchFamily="2" charset="-34"/>
            </a:endParaRPr>
          </a:p>
          <a:p>
            <a:endParaRPr lang="fi-FI" sz="1200" dirty="0">
              <a:latin typeface="Kanit" pitchFamily="2" charset="-34"/>
              <a:cs typeface="Kanit" pitchFamily="2" charset="-34"/>
            </a:endParaRPr>
          </a:p>
          <a:p>
            <a:endParaRPr lang="en-FI" sz="1200" dirty="0">
              <a:latin typeface="Kanit" pitchFamily="2" charset="-34"/>
              <a:cs typeface="Kanit" pitchFamily="2" charset="-34"/>
            </a:endParaRPr>
          </a:p>
        </p:txBody>
      </p:sp>
      <p:sp>
        <p:nvSpPr>
          <p:cNvPr id="5" name="Suorakulmio 4">
            <a:extLst>
              <a:ext uri="{FF2B5EF4-FFF2-40B4-BE49-F238E27FC236}">
                <a16:creationId xmlns:a16="http://schemas.microsoft.com/office/drawing/2014/main" id="{C5BAA64D-B969-29FC-2B68-8C97D75993A3}"/>
              </a:ext>
            </a:extLst>
          </p:cNvPr>
          <p:cNvSpPr/>
          <p:nvPr/>
        </p:nvSpPr>
        <p:spPr>
          <a:xfrm>
            <a:off x="336813" y="1326841"/>
            <a:ext cx="5888352" cy="668828"/>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6" name="Tekstiruutu 5">
            <a:extLst>
              <a:ext uri="{FF2B5EF4-FFF2-40B4-BE49-F238E27FC236}">
                <a16:creationId xmlns:a16="http://schemas.microsoft.com/office/drawing/2014/main" id="{CF0B5C00-4519-BFD1-2752-7E8893B615DE}"/>
              </a:ext>
            </a:extLst>
          </p:cNvPr>
          <p:cNvSpPr txBox="1"/>
          <p:nvPr/>
        </p:nvSpPr>
        <p:spPr>
          <a:xfrm>
            <a:off x="336811" y="1416769"/>
            <a:ext cx="5888354" cy="523220"/>
          </a:xfrm>
          <a:prstGeom prst="rect">
            <a:avLst/>
          </a:prstGeom>
          <a:noFill/>
        </p:spPr>
        <p:txBody>
          <a:bodyPr wrap="square" rtlCol="0">
            <a:spAutoFit/>
          </a:bodyPr>
          <a:lstStyle/>
          <a:p>
            <a:pPr algn="ctr"/>
            <a:r>
              <a:rPr lang="fi-FI" sz="2800" b="1" dirty="0">
                <a:solidFill>
                  <a:schemeClr val="bg1"/>
                </a:solidFill>
                <a:latin typeface="Kanit SemiBold" pitchFamily="2" charset="-34"/>
                <a:cs typeface="Kanit SemiBold" pitchFamily="2" charset="-34"/>
              </a:rPr>
              <a:t>Retro </a:t>
            </a:r>
            <a:r>
              <a:rPr lang="fi-FI" sz="2800" b="1" dirty="0" err="1">
                <a:solidFill>
                  <a:schemeClr val="bg1"/>
                </a:solidFill>
                <a:latin typeface="Kanit SemiBold" pitchFamily="2" charset="-34"/>
                <a:cs typeface="Kanit SemiBold" pitchFamily="2" charset="-34"/>
              </a:rPr>
              <a:t>Game</a:t>
            </a:r>
            <a:r>
              <a:rPr lang="fi-FI" sz="2800" b="1" dirty="0">
                <a:solidFill>
                  <a:schemeClr val="bg1"/>
                </a:solidFill>
                <a:latin typeface="Kanit SemiBold" pitchFamily="2" charset="-34"/>
                <a:cs typeface="Kanit SemiBold" pitchFamily="2" charset="-34"/>
              </a:rPr>
              <a:t> House</a:t>
            </a:r>
            <a:endParaRPr lang="en-FI" sz="2800" b="1" dirty="0">
              <a:solidFill>
                <a:schemeClr val="bg1"/>
              </a:solidFill>
              <a:latin typeface="Kanit SemiBold" pitchFamily="2" charset="-34"/>
              <a:cs typeface="Kanit SemiBold" pitchFamily="2" charset="-34"/>
            </a:endParaRPr>
          </a:p>
        </p:txBody>
      </p:sp>
      <p:sp>
        <p:nvSpPr>
          <p:cNvPr id="9" name="Suorakulmio 8">
            <a:extLst>
              <a:ext uri="{FF2B5EF4-FFF2-40B4-BE49-F238E27FC236}">
                <a16:creationId xmlns:a16="http://schemas.microsoft.com/office/drawing/2014/main" id="{43DE3B37-8BD8-0573-449F-837253612EDF}"/>
              </a:ext>
            </a:extLst>
          </p:cNvPr>
          <p:cNvSpPr/>
          <p:nvPr/>
        </p:nvSpPr>
        <p:spPr>
          <a:xfrm>
            <a:off x="334893" y="3722183"/>
            <a:ext cx="2885094" cy="1603007"/>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0" name="Suorakulmio 9">
            <a:extLst>
              <a:ext uri="{FF2B5EF4-FFF2-40B4-BE49-F238E27FC236}">
                <a16:creationId xmlns:a16="http://schemas.microsoft.com/office/drawing/2014/main" id="{2C6EC909-D2E8-0590-D199-2AEFAD426445}"/>
              </a:ext>
            </a:extLst>
          </p:cNvPr>
          <p:cNvSpPr/>
          <p:nvPr/>
        </p:nvSpPr>
        <p:spPr>
          <a:xfrm>
            <a:off x="3330855" y="3722183"/>
            <a:ext cx="2892392" cy="1603007"/>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2" name="Tekstiruutu 11">
            <a:extLst>
              <a:ext uri="{FF2B5EF4-FFF2-40B4-BE49-F238E27FC236}">
                <a16:creationId xmlns:a16="http://schemas.microsoft.com/office/drawing/2014/main" id="{1497F986-7662-0342-96B1-0828BBC8C755}"/>
              </a:ext>
            </a:extLst>
          </p:cNvPr>
          <p:cNvSpPr txBox="1"/>
          <p:nvPr/>
        </p:nvSpPr>
        <p:spPr>
          <a:xfrm>
            <a:off x="468557" y="3857968"/>
            <a:ext cx="2617765" cy="1384995"/>
          </a:xfrm>
          <a:prstGeom prst="rect">
            <a:avLst/>
          </a:prstGeom>
          <a:noFill/>
        </p:spPr>
        <p:txBody>
          <a:bodyPr wrap="square" rtlCol="0">
            <a:spAutoFit/>
          </a:bodyPr>
          <a:lstStyle/>
          <a:p>
            <a:r>
              <a:rPr lang="fi-FI" sz="1200" dirty="0" err="1">
                <a:latin typeface="Kanit" pitchFamily="2" charset="-34"/>
                <a:cs typeface="Kanit" pitchFamily="2" charset="-34"/>
              </a:rPr>
              <a:t>Lorem</a:t>
            </a:r>
            <a:r>
              <a:rPr lang="fi-FI" sz="1200" dirty="0">
                <a:latin typeface="Kanit" pitchFamily="2" charset="-34"/>
                <a:cs typeface="Kanit" pitchFamily="2" charset="-34"/>
              </a:rPr>
              <a:t> </a:t>
            </a:r>
            <a:r>
              <a:rPr lang="fi-FI" sz="1200" dirty="0" err="1">
                <a:latin typeface="Kanit" pitchFamily="2" charset="-34"/>
                <a:cs typeface="Kanit" pitchFamily="2" charset="-34"/>
              </a:rPr>
              <a:t>ipsum</a:t>
            </a:r>
            <a:r>
              <a:rPr lang="fi-FI" sz="1200" dirty="0">
                <a:latin typeface="Kanit" pitchFamily="2" charset="-34"/>
                <a:cs typeface="Kanit" pitchFamily="2" charset="-34"/>
              </a:rPr>
              <a:t> </a:t>
            </a:r>
            <a:r>
              <a:rPr lang="fi-FI" sz="1200" dirty="0" err="1">
                <a:latin typeface="Kanit" pitchFamily="2" charset="-34"/>
                <a:cs typeface="Kanit" pitchFamily="2" charset="-34"/>
              </a:rPr>
              <a:t>dolor</a:t>
            </a:r>
            <a:r>
              <a:rPr lang="fi-FI" sz="1200" dirty="0">
                <a:latin typeface="Kanit" pitchFamily="2" charset="-34"/>
                <a:cs typeface="Kanit" pitchFamily="2" charset="-34"/>
              </a:rPr>
              <a:t> </a:t>
            </a:r>
            <a:r>
              <a:rPr lang="fi-FI" sz="1200" dirty="0" err="1">
                <a:latin typeface="Kanit" pitchFamily="2" charset="-34"/>
                <a:cs typeface="Kanit" pitchFamily="2" charset="-34"/>
              </a:rPr>
              <a:t>sit</a:t>
            </a:r>
            <a:r>
              <a:rPr lang="fi-FI" sz="1200" dirty="0">
                <a:latin typeface="Kanit" pitchFamily="2" charset="-34"/>
                <a:cs typeface="Kanit" pitchFamily="2" charset="-34"/>
              </a:rPr>
              <a:t> </a:t>
            </a:r>
            <a:r>
              <a:rPr lang="fi-FI" sz="1200" dirty="0" err="1">
                <a:latin typeface="Kanit" pitchFamily="2" charset="-34"/>
                <a:cs typeface="Kanit" pitchFamily="2" charset="-34"/>
              </a:rPr>
              <a:t>amet</a:t>
            </a:r>
            <a:r>
              <a:rPr lang="fi-FI" sz="1200" dirty="0">
                <a:latin typeface="Kanit" pitchFamily="2" charset="-34"/>
                <a:cs typeface="Kanit" pitchFamily="2" charset="-34"/>
              </a:rPr>
              <a:t>, </a:t>
            </a:r>
            <a:r>
              <a:rPr lang="fi-FI" sz="1200" dirty="0" err="1">
                <a:latin typeface="Kanit" pitchFamily="2" charset="-34"/>
                <a:cs typeface="Kanit" pitchFamily="2" charset="-34"/>
              </a:rPr>
              <a:t>consectetuer</a:t>
            </a:r>
            <a:r>
              <a:rPr lang="fi-FI" sz="1200" dirty="0">
                <a:latin typeface="Kanit" pitchFamily="2" charset="-34"/>
                <a:cs typeface="Kanit" pitchFamily="2" charset="-34"/>
              </a:rPr>
              <a:t> </a:t>
            </a:r>
            <a:r>
              <a:rPr lang="fi-FI" sz="1200" dirty="0" err="1">
                <a:latin typeface="Kanit" pitchFamily="2" charset="-34"/>
                <a:cs typeface="Kanit" pitchFamily="2" charset="-34"/>
              </a:rPr>
              <a:t>adipiscing</a:t>
            </a:r>
            <a:r>
              <a:rPr lang="fi-FI" sz="1200" dirty="0">
                <a:latin typeface="Kanit" pitchFamily="2" charset="-34"/>
                <a:cs typeface="Kanit" pitchFamily="2" charset="-34"/>
              </a:rPr>
              <a:t> elit, </a:t>
            </a:r>
            <a:r>
              <a:rPr lang="fi-FI" sz="1200" dirty="0" err="1">
                <a:latin typeface="Kanit" pitchFamily="2" charset="-34"/>
                <a:cs typeface="Kanit" pitchFamily="2" charset="-34"/>
              </a:rPr>
              <a:t>sed</a:t>
            </a:r>
            <a:r>
              <a:rPr lang="fi-FI" sz="1200" dirty="0">
                <a:latin typeface="Kanit" pitchFamily="2" charset="-34"/>
                <a:cs typeface="Kanit" pitchFamily="2" charset="-34"/>
              </a:rPr>
              <a:t> </a:t>
            </a:r>
            <a:r>
              <a:rPr lang="fi-FI" sz="1200" dirty="0" err="1">
                <a:latin typeface="Kanit" pitchFamily="2" charset="-34"/>
                <a:cs typeface="Kanit" pitchFamily="2" charset="-34"/>
              </a:rPr>
              <a:t>diam</a:t>
            </a:r>
            <a:r>
              <a:rPr lang="fi-FI" sz="1200" dirty="0">
                <a:latin typeface="Kanit" pitchFamily="2" charset="-34"/>
                <a:cs typeface="Kanit" pitchFamily="2" charset="-34"/>
              </a:rPr>
              <a:t> </a:t>
            </a:r>
            <a:r>
              <a:rPr lang="fi-FI" sz="1200" dirty="0" err="1">
                <a:latin typeface="Kanit" pitchFamily="2" charset="-34"/>
                <a:cs typeface="Kanit" pitchFamily="2" charset="-34"/>
              </a:rPr>
              <a:t>nonummy</a:t>
            </a:r>
            <a:r>
              <a:rPr lang="fi-FI" sz="1200" dirty="0">
                <a:latin typeface="Kanit" pitchFamily="2" charset="-34"/>
                <a:cs typeface="Kanit" pitchFamily="2" charset="-34"/>
              </a:rPr>
              <a:t> </a:t>
            </a:r>
            <a:r>
              <a:rPr lang="fi-FI" sz="1200" dirty="0" err="1">
                <a:latin typeface="Kanit" pitchFamily="2" charset="-34"/>
                <a:cs typeface="Kanit" pitchFamily="2" charset="-34"/>
              </a:rPr>
              <a:t>nibh</a:t>
            </a:r>
            <a:r>
              <a:rPr lang="fi-FI" sz="1200" dirty="0">
                <a:latin typeface="Kanit" pitchFamily="2" charset="-34"/>
                <a:cs typeface="Kanit" pitchFamily="2" charset="-34"/>
              </a:rPr>
              <a:t> </a:t>
            </a:r>
            <a:r>
              <a:rPr lang="fi-FI" sz="1200" dirty="0" err="1">
                <a:latin typeface="Kanit" pitchFamily="2" charset="-34"/>
                <a:cs typeface="Kanit" pitchFamily="2" charset="-34"/>
              </a:rPr>
              <a:t>euismod</a:t>
            </a:r>
            <a:r>
              <a:rPr lang="fi-FI" sz="1200" dirty="0">
                <a:latin typeface="Kanit" pitchFamily="2" charset="-34"/>
                <a:cs typeface="Kanit" pitchFamily="2" charset="-34"/>
              </a:rPr>
              <a:t> </a:t>
            </a:r>
            <a:r>
              <a:rPr lang="fi-FI" sz="1200" dirty="0" err="1">
                <a:latin typeface="Kanit" pitchFamily="2" charset="-34"/>
                <a:cs typeface="Kanit" pitchFamily="2" charset="-34"/>
              </a:rPr>
              <a:t>tincidunt</a:t>
            </a:r>
            <a:r>
              <a:rPr lang="fi-FI" sz="1200" dirty="0">
                <a:latin typeface="Kanit" pitchFamily="2" charset="-34"/>
                <a:cs typeface="Kanit" pitchFamily="2" charset="-34"/>
              </a:rPr>
              <a:t> </a:t>
            </a:r>
            <a:r>
              <a:rPr lang="fi-FI" sz="1200" dirty="0" err="1">
                <a:latin typeface="Kanit" pitchFamily="2" charset="-34"/>
                <a:cs typeface="Kanit" pitchFamily="2" charset="-34"/>
              </a:rPr>
              <a:t>ut</a:t>
            </a:r>
            <a:r>
              <a:rPr lang="fi-FI" sz="1200" dirty="0">
                <a:latin typeface="Kanit" pitchFamily="2" charset="-34"/>
                <a:cs typeface="Kanit" pitchFamily="2" charset="-34"/>
              </a:rPr>
              <a:t> </a:t>
            </a:r>
            <a:r>
              <a:rPr lang="fi-FI" sz="1200" dirty="0" err="1">
                <a:latin typeface="Kanit" pitchFamily="2" charset="-34"/>
                <a:cs typeface="Kanit" pitchFamily="2" charset="-34"/>
              </a:rPr>
              <a:t>laoreet</a:t>
            </a:r>
            <a:r>
              <a:rPr lang="fi-FI" sz="1200" dirty="0">
                <a:latin typeface="Kanit" pitchFamily="2" charset="-34"/>
                <a:cs typeface="Kanit" pitchFamily="2" charset="-34"/>
              </a:rPr>
              <a:t> </a:t>
            </a:r>
            <a:r>
              <a:rPr lang="fi-FI" sz="1200" dirty="0" err="1">
                <a:latin typeface="Kanit" pitchFamily="2" charset="-34"/>
                <a:cs typeface="Kanit" pitchFamily="2" charset="-34"/>
              </a:rPr>
              <a:t>dolore</a:t>
            </a:r>
            <a:r>
              <a:rPr lang="fi-FI" sz="1200" dirty="0">
                <a:latin typeface="Kanit" pitchFamily="2" charset="-34"/>
                <a:cs typeface="Kanit" pitchFamily="2" charset="-34"/>
              </a:rPr>
              <a:t> magna </a:t>
            </a:r>
            <a:r>
              <a:rPr lang="fi-FI" sz="1200" dirty="0" err="1">
                <a:latin typeface="Kanit" pitchFamily="2" charset="-34"/>
                <a:cs typeface="Kanit" pitchFamily="2" charset="-34"/>
              </a:rPr>
              <a:t>aliquam</a:t>
            </a:r>
            <a:r>
              <a:rPr lang="fi-FI" sz="1200" dirty="0">
                <a:latin typeface="Kanit" pitchFamily="2" charset="-34"/>
                <a:cs typeface="Kanit" pitchFamily="2" charset="-34"/>
              </a:rPr>
              <a:t> </a:t>
            </a:r>
            <a:r>
              <a:rPr lang="fi-FI" sz="1200" dirty="0" err="1">
                <a:latin typeface="Kanit" pitchFamily="2" charset="-34"/>
                <a:cs typeface="Kanit" pitchFamily="2" charset="-34"/>
              </a:rPr>
              <a:t>erat</a:t>
            </a:r>
            <a:r>
              <a:rPr lang="fi-FI" sz="1200" dirty="0">
                <a:latin typeface="Kanit" pitchFamily="2" charset="-34"/>
                <a:cs typeface="Kanit" pitchFamily="2" charset="-34"/>
              </a:rPr>
              <a:t> </a:t>
            </a:r>
            <a:r>
              <a:rPr lang="fi-FI" sz="1200" dirty="0" err="1">
                <a:latin typeface="Kanit" pitchFamily="2" charset="-34"/>
                <a:cs typeface="Kanit" pitchFamily="2" charset="-34"/>
              </a:rPr>
              <a:t>volutpat</a:t>
            </a:r>
            <a:r>
              <a:rPr lang="fi-FI" sz="1200" dirty="0">
                <a:latin typeface="Kanit" pitchFamily="2" charset="-34"/>
                <a:cs typeface="Kanit" pitchFamily="2" charset="-34"/>
              </a:rPr>
              <a:t>. </a:t>
            </a:r>
            <a:r>
              <a:rPr lang="fi-FI" sz="1200" dirty="0" err="1">
                <a:latin typeface="Kanit" pitchFamily="2" charset="-34"/>
                <a:cs typeface="Kanit" pitchFamily="2" charset="-34"/>
              </a:rPr>
              <a:t>Ut</a:t>
            </a:r>
            <a:r>
              <a:rPr lang="fi-FI" sz="1200" dirty="0">
                <a:latin typeface="Kanit" pitchFamily="2" charset="-34"/>
                <a:cs typeface="Kanit" pitchFamily="2" charset="-34"/>
              </a:rPr>
              <a:t> </a:t>
            </a:r>
            <a:r>
              <a:rPr lang="fi-FI" sz="1200" dirty="0" err="1">
                <a:latin typeface="Kanit" pitchFamily="2" charset="-34"/>
                <a:cs typeface="Kanit" pitchFamily="2" charset="-34"/>
              </a:rPr>
              <a:t>wisi</a:t>
            </a:r>
            <a:r>
              <a:rPr lang="fi-FI" sz="1200" dirty="0">
                <a:latin typeface="Kanit" pitchFamily="2" charset="-34"/>
                <a:cs typeface="Kanit" pitchFamily="2" charset="-34"/>
              </a:rPr>
              <a:t> </a:t>
            </a:r>
            <a:r>
              <a:rPr lang="fi-FI" sz="1200" dirty="0" err="1">
                <a:latin typeface="Kanit" pitchFamily="2" charset="-34"/>
                <a:cs typeface="Kanit" pitchFamily="2" charset="-34"/>
              </a:rPr>
              <a:t>enim</a:t>
            </a:r>
            <a:r>
              <a:rPr lang="fi-FI" sz="1200" dirty="0">
                <a:latin typeface="Kanit" pitchFamily="2" charset="-34"/>
                <a:cs typeface="Kanit" pitchFamily="2" charset="-34"/>
              </a:rPr>
              <a:t> </a:t>
            </a:r>
            <a:r>
              <a:rPr lang="fi-FI" sz="1200" dirty="0" err="1">
                <a:latin typeface="Kanit" pitchFamily="2" charset="-34"/>
                <a:cs typeface="Kanit" pitchFamily="2" charset="-34"/>
              </a:rPr>
              <a:t>ad</a:t>
            </a:r>
            <a:r>
              <a:rPr lang="fi-FI" sz="1200" dirty="0">
                <a:latin typeface="Kanit" pitchFamily="2" charset="-34"/>
                <a:cs typeface="Kanit" pitchFamily="2" charset="-34"/>
              </a:rPr>
              <a:t> </a:t>
            </a:r>
            <a:r>
              <a:rPr lang="fi-FI" sz="1200" dirty="0" err="1">
                <a:latin typeface="Kanit" pitchFamily="2" charset="-34"/>
                <a:cs typeface="Kanit" pitchFamily="2" charset="-34"/>
              </a:rPr>
              <a:t>minim</a:t>
            </a:r>
            <a:r>
              <a:rPr lang="fi-FI" sz="1200" dirty="0">
                <a:latin typeface="Kanit" pitchFamily="2" charset="-34"/>
                <a:cs typeface="Kanit" pitchFamily="2" charset="-34"/>
              </a:rPr>
              <a:t> </a:t>
            </a:r>
            <a:r>
              <a:rPr lang="fi-FI" sz="1200" dirty="0" err="1">
                <a:latin typeface="Kanit" pitchFamily="2" charset="-34"/>
                <a:cs typeface="Kanit" pitchFamily="2" charset="-34"/>
              </a:rPr>
              <a:t>veniam</a:t>
            </a:r>
            <a:r>
              <a:rPr lang="fi-FI" sz="1200" dirty="0">
                <a:latin typeface="Kanit" pitchFamily="2" charset="-34"/>
                <a:cs typeface="Kanit" pitchFamily="2" charset="-34"/>
              </a:rPr>
              <a:t>, </a:t>
            </a:r>
            <a:r>
              <a:rPr lang="fi-FI" sz="1200" dirty="0" err="1">
                <a:latin typeface="Kanit" pitchFamily="2" charset="-34"/>
                <a:cs typeface="Kanit" pitchFamily="2" charset="-34"/>
              </a:rPr>
              <a:t>quis</a:t>
            </a:r>
            <a:r>
              <a:rPr lang="fi-FI" sz="1200" dirty="0">
                <a:latin typeface="Kanit" pitchFamily="2" charset="-34"/>
                <a:cs typeface="Kanit" pitchFamily="2" charset="-34"/>
              </a:rPr>
              <a:t> </a:t>
            </a:r>
            <a:r>
              <a:rPr lang="fi-FI" sz="1200" dirty="0" err="1">
                <a:latin typeface="Kanit" pitchFamily="2" charset="-34"/>
                <a:cs typeface="Kanit" pitchFamily="2" charset="-34"/>
              </a:rPr>
              <a:t>nostrud</a:t>
            </a:r>
            <a:r>
              <a:rPr lang="fi-FI" sz="1200" dirty="0">
                <a:latin typeface="Kanit" pitchFamily="2" charset="-34"/>
                <a:cs typeface="Kanit" pitchFamily="2" charset="-34"/>
              </a:rPr>
              <a:t> </a:t>
            </a:r>
            <a:r>
              <a:rPr lang="fi-FI" sz="1200" dirty="0" err="1">
                <a:latin typeface="Kanit" pitchFamily="2" charset="-34"/>
                <a:cs typeface="Kanit" pitchFamily="2" charset="-34"/>
              </a:rPr>
              <a:t>exerci</a:t>
            </a:r>
            <a:r>
              <a:rPr lang="fi-FI" sz="1200" dirty="0">
                <a:latin typeface="Kanit" pitchFamily="2" charset="-34"/>
                <a:cs typeface="Kanit" pitchFamily="2" charset="-34"/>
              </a:rPr>
              <a:t> </a:t>
            </a:r>
            <a:r>
              <a:rPr lang="fi-FI" sz="1200" dirty="0" err="1">
                <a:latin typeface="Kanit" pitchFamily="2" charset="-34"/>
                <a:cs typeface="Kanit" pitchFamily="2" charset="-34"/>
              </a:rPr>
              <a:t>tation</a:t>
            </a:r>
            <a:r>
              <a:rPr lang="fi-FI" sz="1200" dirty="0">
                <a:latin typeface="Kanit" pitchFamily="2" charset="-34"/>
                <a:cs typeface="Kanit" pitchFamily="2" charset="-34"/>
              </a:rPr>
              <a:t>.</a:t>
            </a:r>
            <a:endParaRPr lang="en-FI" sz="1200" dirty="0">
              <a:latin typeface="Kanit" pitchFamily="2" charset="-34"/>
              <a:cs typeface="Kanit" pitchFamily="2" charset="-34"/>
            </a:endParaRPr>
          </a:p>
        </p:txBody>
      </p:sp>
      <p:sp>
        <p:nvSpPr>
          <p:cNvPr id="13" name="Tekstiruutu 12">
            <a:extLst>
              <a:ext uri="{FF2B5EF4-FFF2-40B4-BE49-F238E27FC236}">
                <a16:creationId xmlns:a16="http://schemas.microsoft.com/office/drawing/2014/main" id="{DD16653B-4024-5DE3-1F48-E7712ABA898A}"/>
              </a:ext>
            </a:extLst>
          </p:cNvPr>
          <p:cNvSpPr txBox="1"/>
          <p:nvPr/>
        </p:nvSpPr>
        <p:spPr>
          <a:xfrm>
            <a:off x="3468168" y="3857967"/>
            <a:ext cx="2617765" cy="1384995"/>
          </a:xfrm>
          <a:prstGeom prst="rect">
            <a:avLst/>
          </a:prstGeom>
          <a:noFill/>
        </p:spPr>
        <p:txBody>
          <a:bodyPr wrap="square" rtlCol="0">
            <a:spAutoFit/>
          </a:bodyPr>
          <a:lstStyle/>
          <a:p>
            <a:r>
              <a:rPr lang="fi-FI" sz="1200" dirty="0" err="1">
                <a:solidFill>
                  <a:schemeClr val="bg1"/>
                </a:solidFill>
                <a:latin typeface="Kanit" pitchFamily="2" charset="-34"/>
                <a:cs typeface="Kanit" pitchFamily="2" charset="-34"/>
              </a:rPr>
              <a:t>Lorem</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ipsum</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dolor</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sit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amet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consectetuer</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adipiscing</a:t>
            </a:r>
            <a:r>
              <a:rPr lang="fi-FI" sz="1200" dirty="0">
                <a:solidFill>
                  <a:schemeClr val="bg1"/>
                </a:solidFill>
                <a:latin typeface="Kanit" pitchFamily="2" charset="-34"/>
                <a:cs typeface="Kanit" pitchFamily="2" charset="-34"/>
              </a:rPr>
              <a:t> elit, </a:t>
            </a:r>
            <a:r>
              <a:rPr lang="fi-FI" sz="1200" dirty="0" err="1">
                <a:solidFill>
                  <a:schemeClr val="bg1"/>
                </a:solidFill>
                <a:latin typeface="Kanit" pitchFamily="2" charset="-34"/>
                <a:cs typeface="Kanit" pitchFamily="2" charset="-34"/>
              </a:rPr>
              <a:t>sed</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diam</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nonummy</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nibh</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euismod</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tincidunt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ut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laoreet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dolore</a:t>
            </a:r>
            <a:r>
              <a:rPr lang="fi-FI" sz="1200" dirty="0">
                <a:solidFill>
                  <a:schemeClr val="bg1"/>
                </a:solidFill>
                <a:latin typeface="Kanit" pitchFamily="2" charset="-34"/>
                <a:cs typeface="Kanit" pitchFamily="2" charset="-34"/>
              </a:rPr>
              <a:t> magna </a:t>
            </a:r>
            <a:r>
              <a:rPr lang="fi-FI" sz="1200" dirty="0" err="1">
                <a:solidFill>
                  <a:schemeClr val="bg1"/>
                </a:solidFill>
                <a:latin typeface="Kanit" pitchFamily="2" charset="-34"/>
                <a:cs typeface="Kanit" pitchFamily="2" charset="-34"/>
              </a:rPr>
              <a:t>aliquam</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erat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volutpat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Ut</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wisi</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enim</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ad</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minim</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veniam</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quis</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nostrud</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exerci</a:t>
            </a:r>
            <a:r>
              <a:rPr lang="fi-FI" sz="1200" dirty="0">
                <a:solidFill>
                  <a:schemeClr val="bg1"/>
                </a:solidFill>
                <a:latin typeface="Kanit" pitchFamily="2" charset="-34"/>
                <a:cs typeface="Kanit" pitchFamily="2" charset="-34"/>
              </a:rPr>
              <a:t> </a:t>
            </a:r>
            <a:r>
              <a:rPr lang="fi-FI" sz="1200" dirty="0" err="1">
                <a:solidFill>
                  <a:schemeClr val="bg1"/>
                </a:solidFill>
                <a:latin typeface="Kanit" pitchFamily="2" charset="-34"/>
                <a:cs typeface="Kanit" pitchFamily="2" charset="-34"/>
              </a:rPr>
              <a:t>tation</a:t>
            </a:r>
            <a:r>
              <a:rPr lang="fi-FI" sz="1200" dirty="0">
                <a:solidFill>
                  <a:schemeClr val="bg1"/>
                </a:solidFill>
                <a:latin typeface="Kanit" pitchFamily="2" charset="-34"/>
                <a:cs typeface="Kanit" pitchFamily="2" charset="-34"/>
              </a:rPr>
              <a:t>.</a:t>
            </a:r>
            <a:endParaRPr lang="en-FI" sz="1200" dirty="0">
              <a:solidFill>
                <a:schemeClr val="bg1"/>
              </a:solidFill>
              <a:latin typeface="Kanit" pitchFamily="2" charset="-34"/>
              <a:cs typeface="Kanit" pitchFamily="2" charset="-34"/>
            </a:endParaRPr>
          </a:p>
        </p:txBody>
      </p:sp>
      <p:sp>
        <p:nvSpPr>
          <p:cNvPr id="15" name="Ei sallittu -symboli 14">
            <a:extLst>
              <a:ext uri="{FF2B5EF4-FFF2-40B4-BE49-F238E27FC236}">
                <a16:creationId xmlns:a16="http://schemas.microsoft.com/office/drawing/2014/main" id="{1ECF18DF-702D-4B13-1A0A-DF50B6A3EBFE}"/>
              </a:ext>
            </a:extLst>
          </p:cNvPr>
          <p:cNvSpPr/>
          <p:nvPr/>
        </p:nvSpPr>
        <p:spPr>
          <a:xfrm>
            <a:off x="1611984" y="5495368"/>
            <a:ext cx="325371" cy="325371"/>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solidFill>
                <a:schemeClr val="tx1"/>
              </a:solidFill>
            </a:endParaRPr>
          </a:p>
        </p:txBody>
      </p:sp>
      <p:grpSp>
        <p:nvGrpSpPr>
          <p:cNvPr id="21" name="Ryhmä 20">
            <a:extLst>
              <a:ext uri="{FF2B5EF4-FFF2-40B4-BE49-F238E27FC236}">
                <a16:creationId xmlns:a16="http://schemas.microsoft.com/office/drawing/2014/main" id="{CDBEF2C9-8F58-9151-A9EA-4906AF50AD44}"/>
              </a:ext>
            </a:extLst>
          </p:cNvPr>
          <p:cNvGrpSpPr/>
          <p:nvPr/>
        </p:nvGrpSpPr>
        <p:grpSpPr>
          <a:xfrm rot="18581981">
            <a:off x="6370137" y="1535622"/>
            <a:ext cx="353862" cy="176018"/>
            <a:chOff x="6574425" y="1664253"/>
            <a:chExt cx="466414" cy="232004"/>
          </a:xfrm>
        </p:grpSpPr>
        <p:sp>
          <p:nvSpPr>
            <p:cNvPr id="19" name="Suorakulmio 18">
              <a:extLst>
                <a:ext uri="{FF2B5EF4-FFF2-40B4-BE49-F238E27FC236}">
                  <a16:creationId xmlns:a16="http://schemas.microsoft.com/office/drawing/2014/main" id="{5110CAC6-C361-DF97-52A5-3EB1D26A73B0}"/>
                </a:ext>
              </a:extLst>
            </p:cNvPr>
            <p:cNvSpPr/>
            <p:nvPr/>
          </p:nvSpPr>
          <p:spPr>
            <a:xfrm>
              <a:off x="6580682" y="1798820"/>
              <a:ext cx="460157"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0" name="Suorakulmio 19">
              <a:extLst>
                <a:ext uri="{FF2B5EF4-FFF2-40B4-BE49-F238E27FC236}">
                  <a16:creationId xmlns:a16="http://schemas.microsoft.com/office/drawing/2014/main" id="{F25A4421-EF4E-0ABA-3E7D-510188603A51}"/>
                </a:ext>
              </a:extLst>
            </p:cNvPr>
            <p:cNvSpPr/>
            <p:nvPr/>
          </p:nvSpPr>
          <p:spPr>
            <a:xfrm rot="5400000">
              <a:off x="6507141" y="1731537"/>
              <a:ext cx="232004"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grpSp>
        <p:nvGrpSpPr>
          <p:cNvPr id="22" name="Ryhmä 21">
            <a:extLst>
              <a:ext uri="{FF2B5EF4-FFF2-40B4-BE49-F238E27FC236}">
                <a16:creationId xmlns:a16="http://schemas.microsoft.com/office/drawing/2014/main" id="{F6A0FA06-F20C-8B3A-F95B-4FF791D80156}"/>
              </a:ext>
            </a:extLst>
          </p:cNvPr>
          <p:cNvGrpSpPr/>
          <p:nvPr/>
        </p:nvGrpSpPr>
        <p:grpSpPr>
          <a:xfrm rot="18581981">
            <a:off x="4600119" y="5540382"/>
            <a:ext cx="353862" cy="176018"/>
            <a:chOff x="6574425" y="1664253"/>
            <a:chExt cx="466414" cy="232004"/>
          </a:xfrm>
        </p:grpSpPr>
        <p:sp>
          <p:nvSpPr>
            <p:cNvPr id="23" name="Suorakulmio 22">
              <a:extLst>
                <a:ext uri="{FF2B5EF4-FFF2-40B4-BE49-F238E27FC236}">
                  <a16:creationId xmlns:a16="http://schemas.microsoft.com/office/drawing/2014/main" id="{41C3957F-E1A7-EEA6-DFF5-1049B6D8CEF0}"/>
                </a:ext>
              </a:extLst>
            </p:cNvPr>
            <p:cNvSpPr/>
            <p:nvPr/>
          </p:nvSpPr>
          <p:spPr>
            <a:xfrm>
              <a:off x="6580682" y="1798820"/>
              <a:ext cx="460157"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4" name="Suorakulmio 23">
              <a:extLst>
                <a:ext uri="{FF2B5EF4-FFF2-40B4-BE49-F238E27FC236}">
                  <a16:creationId xmlns:a16="http://schemas.microsoft.com/office/drawing/2014/main" id="{01D59573-81AF-6ED3-6DB0-304145F1BCE9}"/>
                </a:ext>
              </a:extLst>
            </p:cNvPr>
            <p:cNvSpPr/>
            <p:nvPr/>
          </p:nvSpPr>
          <p:spPr>
            <a:xfrm rot="5400000">
              <a:off x="6507141" y="1731537"/>
              <a:ext cx="232004"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sp>
        <p:nvSpPr>
          <p:cNvPr id="25" name="Ei sallittu -symboli 24">
            <a:extLst>
              <a:ext uri="{FF2B5EF4-FFF2-40B4-BE49-F238E27FC236}">
                <a16:creationId xmlns:a16="http://schemas.microsoft.com/office/drawing/2014/main" id="{32335F81-9EF0-0AE4-2F93-CB6C29881986}"/>
              </a:ext>
            </a:extLst>
          </p:cNvPr>
          <p:cNvSpPr/>
          <p:nvPr/>
        </p:nvSpPr>
        <p:spPr>
          <a:xfrm>
            <a:off x="6364418" y="3090378"/>
            <a:ext cx="325371" cy="325371"/>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solidFill>
                <a:schemeClr val="tx1"/>
              </a:solidFill>
            </a:endParaRPr>
          </a:p>
        </p:txBody>
      </p:sp>
      <p:sp>
        <p:nvSpPr>
          <p:cNvPr id="28" name="Suorakulmio 27">
            <a:extLst>
              <a:ext uri="{FF2B5EF4-FFF2-40B4-BE49-F238E27FC236}">
                <a16:creationId xmlns:a16="http://schemas.microsoft.com/office/drawing/2014/main" id="{68B11BF0-D5D4-62C6-B997-4B33150012DB}"/>
              </a:ext>
            </a:extLst>
          </p:cNvPr>
          <p:cNvSpPr/>
          <p:nvPr/>
        </p:nvSpPr>
        <p:spPr>
          <a:xfrm>
            <a:off x="334895" y="2123111"/>
            <a:ext cx="5888352" cy="668828"/>
          </a:xfrm>
          <a:prstGeom prst="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1" name="Tekstiruutu 30">
            <a:extLst>
              <a:ext uri="{FF2B5EF4-FFF2-40B4-BE49-F238E27FC236}">
                <a16:creationId xmlns:a16="http://schemas.microsoft.com/office/drawing/2014/main" id="{EDA938AA-EE49-3EE0-68F4-A6D64F238EC7}"/>
              </a:ext>
            </a:extLst>
          </p:cNvPr>
          <p:cNvSpPr txBox="1"/>
          <p:nvPr/>
        </p:nvSpPr>
        <p:spPr>
          <a:xfrm>
            <a:off x="334893" y="2213039"/>
            <a:ext cx="5888354" cy="523220"/>
          </a:xfrm>
          <a:prstGeom prst="rect">
            <a:avLst/>
          </a:prstGeom>
          <a:noFill/>
        </p:spPr>
        <p:txBody>
          <a:bodyPr wrap="square" rtlCol="0">
            <a:spAutoFit/>
          </a:bodyPr>
          <a:lstStyle/>
          <a:p>
            <a:pPr algn="ctr"/>
            <a:r>
              <a:rPr lang="fi-FI" sz="2800" b="1" dirty="0">
                <a:solidFill>
                  <a:srgbClr val="304BFF"/>
                </a:solidFill>
                <a:latin typeface="Kanit SemiBold" pitchFamily="2" charset="-34"/>
                <a:cs typeface="Kanit SemiBold" pitchFamily="2" charset="-34"/>
              </a:rPr>
              <a:t>Retro </a:t>
            </a:r>
            <a:r>
              <a:rPr lang="fi-FI" sz="2800" b="1" dirty="0" err="1">
                <a:solidFill>
                  <a:srgbClr val="304BFF"/>
                </a:solidFill>
                <a:latin typeface="Kanit SemiBold" pitchFamily="2" charset="-34"/>
                <a:cs typeface="Kanit SemiBold" pitchFamily="2" charset="-34"/>
              </a:rPr>
              <a:t>Game</a:t>
            </a:r>
            <a:r>
              <a:rPr lang="fi-FI" sz="2800" b="1" dirty="0">
                <a:solidFill>
                  <a:srgbClr val="304BFF"/>
                </a:solidFill>
                <a:latin typeface="Kanit SemiBold" pitchFamily="2" charset="-34"/>
                <a:cs typeface="Kanit SemiBold" pitchFamily="2" charset="-34"/>
              </a:rPr>
              <a:t> House</a:t>
            </a:r>
            <a:endParaRPr lang="en-FI" sz="2800" b="1" dirty="0">
              <a:solidFill>
                <a:srgbClr val="304BFF"/>
              </a:solidFill>
              <a:latin typeface="Kanit SemiBold" pitchFamily="2" charset="-34"/>
              <a:cs typeface="Kanit SemiBold" pitchFamily="2" charset="-34"/>
            </a:endParaRPr>
          </a:p>
        </p:txBody>
      </p:sp>
      <p:sp>
        <p:nvSpPr>
          <p:cNvPr id="32" name="Suorakulmio 31">
            <a:extLst>
              <a:ext uri="{FF2B5EF4-FFF2-40B4-BE49-F238E27FC236}">
                <a16:creationId xmlns:a16="http://schemas.microsoft.com/office/drawing/2014/main" id="{436438F8-85E8-7DD8-1ADC-63D5D5EAC460}"/>
              </a:ext>
            </a:extLst>
          </p:cNvPr>
          <p:cNvSpPr/>
          <p:nvPr/>
        </p:nvSpPr>
        <p:spPr>
          <a:xfrm>
            <a:off x="334895" y="2922647"/>
            <a:ext cx="5888352" cy="668828"/>
          </a:xfrm>
          <a:prstGeom prst="rect">
            <a:avLst/>
          </a:prstGeom>
          <a:solidFill>
            <a:srgbClr val="00FFCC"/>
          </a:solidFill>
          <a:ln>
            <a:solidFill>
              <a:srgbClr val="00F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3" name="Tekstiruutu 32">
            <a:extLst>
              <a:ext uri="{FF2B5EF4-FFF2-40B4-BE49-F238E27FC236}">
                <a16:creationId xmlns:a16="http://schemas.microsoft.com/office/drawing/2014/main" id="{EF227463-6835-D1D5-B7F8-B736564E8865}"/>
              </a:ext>
            </a:extLst>
          </p:cNvPr>
          <p:cNvSpPr txBox="1"/>
          <p:nvPr/>
        </p:nvSpPr>
        <p:spPr>
          <a:xfrm>
            <a:off x="334893" y="3012575"/>
            <a:ext cx="5888354" cy="523220"/>
          </a:xfrm>
          <a:prstGeom prst="rect">
            <a:avLst/>
          </a:prstGeom>
          <a:noFill/>
        </p:spPr>
        <p:txBody>
          <a:bodyPr wrap="square" rtlCol="0">
            <a:spAutoFit/>
          </a:bodyPr>
          <a:lstStyle/>
          <a:p>
            <a:pPr algn="ctr"/>
            <a:r>
              <a:rPr lang="fi-FI" sz="2800" b="1" dirty="0">
                <a:solidFill>
                  <a:schemeClr val="bg1"/>
                </a:solidFill>
                <a:latin typeface="Kanit SemiBold" pitchFamily="2" charset="-34"/>
                <a:cs typeface="Kanit SemiBold" pitchFamily="2" charset="-34"/>
              </a:rPr>
              <a:t>Retro </a:t>
            </a:r>
            <a:r>
              <a:rPr lang="fi-FI" sz="2800" b="1" dirty="0" err="1">
                <a:solidFill>
                  <a:schemeClr val="bg1"/>
                </a:solidFill>
                <a:latin typeface="Kanit SemiBold" pitchFamily="2" charset="-34"/>
                <a:cs typeface="Kanit SemiBold" pitchFamily="2" charset="-34"/>
              </a:rPr>
              <a:t>Game</a:t>
            </a:r>
            <a:r>
              <a:rPr lang="fi-FI" sz="2800" b="1" dirty="0">
                <a:solidFill>
                  <a:schemeClr val="bg1"/>
                </a:solidFill>
                <a:latin typeface="Kanit SemiBold" pitchFamily="2" charset="-34"/>
                <a:cs typeface="Kanit SemiBold" pitchFamily="2" charset="-34"/>
              </a:rPr>
              <a:t> House</a:t>
            </a:r>
            <a:endParaRPr lang="en-FI" sz="2800" b="1" dirty="0">
              <a:solidFill>
                <a:schemeClr val="bg1"/>
              </a:solidFill>
              <a:latin typeface="Kanit SemiBold" pitchFamily="2" charset="-34"/>
              <a:cs typeface="Kanit SemiBold" pitchFamily="2" charset="-34"/>
            </a:endParaRPr>
          </a:p>
        </p:txBody>
      </p:sp>
      <p:grpSp>
        <p:nvGrpSpPr>
          <p:cNvPr id="34" name="Ryhmä 33">
            <a:extLst>
              <a:ext uri="{FF2B5EF4-FFF2-40B4-BE49-F238E27FC236}">
                <a16:creationId xmlns:a16="http://schemas.microsoft.com/office/drawing/2014/main" id="{1B7CC8E4-A8BB-81CD-056F-095AAC7DFFF4}"/>
              </a:ext>
            </a:extLst>
          </p:cNvPr>
          <p:cNvGrpSpPr/>
          <p:nvPr/>
        </p:nvGrpSpPr>
        <p:grpSpPr>
          <a:xfrm rot="18581981">
            <a:off x="6370137" y="2331891"/>
            <a:ext cx="353862" cy="176018"/>
            <a:chOff x="6574425" y="1664253"/>
            <a:chExt cx="466414" cy="232004"/>
          </a:xfrm>
        </p:grpSpPr>
        <p:sp>
          <p:nvSpPr>
            <p:cNvPr id="35" name="Suorakulmio 34">
              <a:extLst>
                <a:ext uri="{FF2B5EF4-FFF2-40B4-BE49-F238E27FC236}">
                  <a16:creationId xmlns:a16="http://schemas.microsoft.com/office/drawing/2014/main" id="{936757E1-A7E6-49C4-B367-7EC5BE813C59}"/>
                </a:ext>
              </a:extLst>
            </p:cNvPr>
            <p:cNvSpPr/>
            <p:nvPr/>
          </p:nvSpPr>
          <p:spPr>
            <a:xfrm>
              <a:off x="6580682" y="1798820"/>
              <a:ext cx="460157"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6" name="Suorakulmio 35">
              <a:extLst>
                <a:ext uri="{FF2B5EF4-FFF2-40B4-BE49-F238E27FC236}">
                  <a16:creationId xmlns:a16="http://schemas.microsoft.com/office/drawing/2014/main" id="{0039661F-A0A3-93E1-1C29-5090AC7F3215}"/>
                </a:ext>
              </a:extLst>
            </p:cNvPr>
            <p:cNvSpPr/>
            <p:nvPr/>
          </p:nvSpPr>
          <p:spPr>
            <a:xfrm rot="5400000">
              <a:off x="6507141" y="1731537"/>
              <a:ext cx="232004" cy="9743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spTree>
    <p:extLst>
      <p:ext uri="{BB962C8B-B14F-4D97-AF65-F5344CB8AC3E}">
        <p14:creationId xmlns:p14="http://schemas.microsoft.com/office/powerpoint/2010/main" val="2341222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a:extLst>
              <a:ext uri="{FF2B5EF4-FFF2-40B4-BE49-F238E27FC236}">
                <a16:creationId xmlns:a16="http://schemas.microsoft.com/office/drawing/2014/main" id="{6EDAE8D4-56A2-BBF1-DF72-0CE71FFC83EC}"/>
              </a:ext>
            </a:extLst>
          </p:cNvPr>
          <p:cNvSpPr>
            <a:spLocks noGrp="1" noRot="1" noMove="1" noResize="1" noEditPoints="1" noAdjustHandles="1" noChangeArrowheads="1" noChangeShapeType="1"/>
          </p:cNvSpPr>
          <p:nvPr/>
        </p:nvSpPr>
        <p:spPr>
          <a:xfrm>
            <a:off x="0" y="0"/>
            <a:ext cx="12192000" cy="837560"/>
          </a:xfrm>
          <a:prstGeom prst="rect">
            <a:avLst/>
          </a:prstGeom>
          <a:solidFill>
            <a:srgbClr val="304BFF"/>
          </a:solidFill>
          <a:ln>
            <a:solidFill>
              <a:srgbClr val="30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Alaotsikko 2">
            <a:extLst>
              <a:ext uri="{FF2B5EF4-FFF2-40B4-BE49-F238E27FC236}">
                <a16:creationId xmlns:a16="http://schemas.microsoft.com/office/drawing/2014/main" id="{A33EA827-2970-A10B-D04B-406468E7226F}"/>
              </a:ext>
            </a:extLst>
          </p:cNvPr>
          <p:cNvSpPr txBox="1">
            <a:spLocks/>
          </p:cNvSpPr>
          <p:nvPr/>
        </p:nvSpPr>
        <p:spPr>
          <a:xfrm>
            <a:off x="8700887" y="306474"/>
            <a:ext cx="3293890" cy="2246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200" dirty="0">
                <a:solidFill>
                  <a:schemeClr val="bg1"/>
                </a:solidFill>
                <a:latin typeface="Kanit" pitchFamily="2" charset="-34"/>
                <a:cs typeface="Kanit" pitchFamily="2" charset="-34"/>
              </a:rPr>
              <a:t>Retro </a:t>
            </a:r>
            <a:r>
              <a:rPr lang="fi-FI" sz="1200" dirty="0" err="1">
                <a:solidFill>
                  <a:schemeClr val="bg1"/>
                </a:solidFill>
                <a:latin typeface="Kanit" pitchFamily="2" charset="-34"/>
                <a:cs typeface="Kanit" pitchFamily="2" charset="-34"/>
              </a:rPr>
              <a:t>Game</a:t>
            </a:r>
            <a:r>
              <a:rPr lang="fi-FI" sz="1200" dirty="0">
                <a:solidFill>
                  <a:schemeClr val="bg1"/>
                </a:solidFill>
                <a:latin typeface="Kanit" pitchFamily="2" charset="-34"/>
                <a:cs typeface="Kanit" pitchFamily="2" charset="-34"/>
              </a:rPr>
              <a:t> House | Graafinen ohjeisto 2024</a:t>
            </a:r>
            <a:endParaRPr lang="en-FI" sz="1200" dirty="0">
              <a:solidFill>
                <a:schemeClr val="bg1"/>
              </a:solidFill>
              <a:latin typeface="Kanit" pitchFamily="2" charset="-34"/>
              <a:cs typeface="Kanit" pitchFamily="2" charset="-34"/>
            </a:endParaRPr>
          </a:p>
        </p:txBody>
      </p:sp>
      <p:sp>
        <p:nvSpPr>
          <p:cNvPr id="4" name="Otsikko 1">
            <a:extLst>
              <a:ext uri="{FF2B5EF4-FFF2-40B4-BE49-F238E27FC236}">
                <a16:creationId xmlns:a16="http://schemas.microsoft.com/office/drawing/2014/main" id="{8D9951AA-646E-2E23-4CB6-E95B55107068}"/>
              </a:ext>
            </a:extLst>
          </p:cNvPr>
          <p:cNvSpPr txBox="1">
            <a:spLocks/>
          </p:cNvSpPr>
          <p:nvPr/>
        </p:nvSpPr>
        <p:spPr>
          <a:xfrm>
            <a:off x="263820" y="156897"/>
            <a:ext cx="4815328" cy="523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i-FI" sz="3200" b="1" dirty="0">
                <a:solidFill>
                  <a:schemeClr val="bg1"/>
                </a:solidFill>
                <a:latin typeface="Kanit SemiBold" pitchFamily="2" charset="-34"/>
                <a:cs typeface="Kanit SemiBold" pitchFamily="2" charset="-34"/>
              </a:rPr>
              <a:t>Sovellukset</a:t>
            </a:r>
            <a:endParaRPr lang="en-FI" sz="3200" b="1" dirty="0">
              <a:solidFill>
                <a:schemeClr val="bg1"/>
              </a:solidFill>
              <a:latin typeface="Kanit SemiBold" pitchFamily="2" charset="-34"/>
              <a:cs typeface="Kanit SemiBold" pitchFamily="2" charset="-34"/>
            </a:endParaRPr>
          </a:p>
        </p:txBody>
      </p:sp>
      <p:sp>
        <p:nvSpPr>
          <p:cNvPr id="7" name="Tekstiruutu 6">
            <a:extLst>
              <a:ext uri="{FF2B5EF4-FFF2-40B4-BE49-F238E27FC236}">
                <a16:creationId xmlns:a16="http://schemas.microsoft.com/office/drawing/2014/main" id="{18DE43A3-0E2C-ABA2-4286-74331B24E927}"/>
              </a:ext>
            </a:extLst>
          </p:cNvPr>
          <p:cNvSpPr txBox="1"/>
          <p:nvPr/>
        </p:nvSpPr>
        <p:spPr>
          <a:xfrm>
            <a:off x="334894" y="972067"/>
            <a:ext cx="5293746" cy="1200329"/>
          </a:xfrm>
          <a:prstGeom prst="rect">
            <a:avLst/>
          </a:prstGeom>
          <a:noFill/>
        </p:spPr>
        <p:txBody>
          <a:bodyPr wrap="square" rtlCol="0">
            <a:spAutoFit/>
          </a:bodyPr>
          <a:lstStyle/>
          <a:p>
            <a:r>
              <a:rPr lang="fi-FI" b="1" dirty="0">
                <a:latin typeface="Kanit SemiBold" pitchFamily="2" charset="-34"/>
                <a:cs typeface="Kanit SemiBold" pitchFamily="2" charset="-34"/>
              </a:rPr>
              <a:t>Esimerkkejä graafisen ohjeiston seuraamisesta</a:t>
            </a:r>
          </a:p>
          <a:p>
            <a:endParaRPr lang="fi-FI" b="1" dirty="0">
              <a:latin typeface="Kanit SemiBold" pitchFamily="2" charset="-34"/>
              <a:cs typeface="Kanit SemiBold" pitchFamily="2" charset="-34"/>
            </a:endParaRPr>
          </a:p>
          <a:p>
            <a:endParaRPr lang="en-FI" b="1" dirty="0">
              <a:latin typeface="Kanit SemiBold" pitchFamily="2" charset="-34"/>
              <a:cs typeface="Kanit SemiBold" pitchFamily="2" charset="-34"/>
            </a:endParaRPr>
          </a:p>
        </p:txBody>
      </p:sp>
      <p:pic>
        <p:nvPicPr>
          <p:cNvPr id="5" name="Picture 4">
            <a:extLst>
              <a:ext uri="{FF2B5EF4-FFF2-40B4-BE49-F238E27FC236}">
                <a16:creationId xmlns:a16="http://schemas.microsoft.com/office/drawing/2014/main" id="{D0C002EE-F54A-A24F-4AA5-5E719E6DE36B}"/>
              </a:ext>
            </a:extLst>
          </p:cNvPr>
          <p:cNvPicPr>
            <a:picLocks noChangeAspect="1"/>
          </p:cNvPicPr>
          <p:nvPr/>
        </p:nvPicPr>
        <p:blipFill>
          <a:blip r:embed="rId2"/>
          <a:stretch>
            <a:fillRect/>
          </a:stretch>
        </p:blipFill>
        <p:spPr>
          <a:xfrm>
            <a:off x="4685233" y="946346"/>
            <a:ext cx="2467718" cy="5754757"/>
          </a:xfrm>
          <a:prstGeom prst="rect">
            <a:avLst/>
          </a:prstGeom>
        </p:spPr>
      </p:pic>
    </p:spTree>
    <p:extLst>
      <p:ext uri="{BB962C8B-B14F-4D97-AF65-F5344CB8AC3E}">
        <p14:creationId xmlns:p14="http://schemas.microsoft.com/office/powerpoint/2010/main" val="320667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uva 3" descr="Kuva, joka sisältää kohteen teksti, elektroniikka, Elektroninen laite, Toimistotarvikkeet&#10;&#10;Kuvaus luotu automaattisesti">
            <a:extLst>
              <a:ext uri="{FF2B5EF4-FFF2-40B4-BE49-F238E27FC236}">
                <a16:creationId xmlns:a16="http://schemas.microsoft.com/office/drawing/2014/main" id="{0ED61B97-0B91-8D91-E601-671833038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22205027"/>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655</TotalTime>
  <Words>821</Words>
  <Application>Microsoft Macintosh PowerPoint</Application>
  <PresentationFormat>Widescreen</PresentationFormat>
  <Paragraphs>116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Kanit</vt:lpstr>
      <vt:lpstr>Kanit Medium</vt:lpstr>
      <vt:lpstr>Kanit SemiBold</vt:lpstr>
      <vt:lpstr>Office-teema</vt:lpstr>
      <vt:lpstr>Retro Game House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Henna Leinonen</dc:creator>
  <cp:lastModifiedBy>Joanna Hoffren</cp:lastModifiedBy>
  <cp:revision>22</cp:revision>
  <dcterms:created xsi:type="dcterms:W3CDTF">2024-03-21T09:58:23Z</dcterms:created>
  <dcterms:modified xsi:type="dcterms:W3CDTF">2024-04-03T08:06:55Z</dcterms:modified>
</cp:coreProperties>
</file>