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50E1-8F14-0557-D5F1-CC6EAD46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D1976-ABA0-9E16-2742-73C2D675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B4844-00E5-AF3B-1AB9-916FC143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0CAF7-6D62-56C4-643E-589BCD8B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0E613-DE98-C96A-A8B4-393E4487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BD12-F130-F03E-5AB0-9181AA6C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382F8-6D78-6C09-74A7-E2F87999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1DF9-5563-8E40-4AEC-58A7A444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3477F-F4DC-4381-8BA9-041855C5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B25FA-88C0-70FC-9523-5F95B466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664EC0-C53E-406A-A9AF-86E4BDF24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3298C-532A-69C2-909F-DEB5DDAB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BCD1-F79D-2C18-FC52-6215DC9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92FD0-A478-B61F-3461-6F146361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2704A-2FAA-BAB4-8DBE-293E2806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D7EF2-6E02-F1D1-5204-67F1125C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74163-AD3B-C46B-4644-7E5D8857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DE16A-9C29-9457-72DE-59C7E4E6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EA95E-E937-1EB9-03BC-F54B33F6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A5120-59B8-CADD-7929-0DB3338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6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FCF1-F3C8-7777-19FF-B18E36F6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B3D0E-C2C1-156A-04B5-2AE2DAD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B26EF-D9BF-2743-7C5B-AC5CBA6D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5A822-D3B8-1D2C-3114-6F39004A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34476-06EE-E036-8D92-5976A8D3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B2377-531E-3438-D982-4D95DA2C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B63EB-28DB-E0CE-0503-4C76EB187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10EA4-46AC-F267-3481-8FA8943D1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34303-3BEF-64EF-68A9-634FE585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FC5AC-E04F-9D37-B3C2-EA4CE4DF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3C1C5-B317-3408-A846-307A9416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09E0-1929-F6F9-7616-6F5F687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0ED3D-BB38-B59E-47A9-CF44982A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3580E-8D1E-5210-C535-5F45FE34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A6BA62-7877-BA0D-EC86-07461F5B6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AFBA4E-C29E-BFDF-C459-3B88D24B9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8D9F1-363C-A543-8020-28B05211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6C68F5-BE84-D734-93C4-80F5F28F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EA8070-12C0-7A38-DE0D-E35AB5A9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3BBE0-A5FC-A7FF-A8C7-86283894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7BB616-53C2-04BF-DD08-810027CB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EA8993-0046-8C38-9135-613CDF38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90F28-7810-2B52-2E6B-3F850B2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AE439E-9B88-6984-118F-FA28AD01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78B37-D983-B5BD-C8B7-F195F74A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4F395-2C49-C935-61DE-2E309E78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7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02F8C-CC66-9445-3256-CA708EA0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4D902-FD93-3E77-BF91-AA7FA492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386C1-7147-943A-94BE-176D7BF4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5D71E-7C6F-85D0-DA58-AC9BA57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74D67-0063-1045-F9DF-66D2274F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61219-FA86-1E84-3924-09288AD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6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F497C-AB5A-F766-3608-00C44C89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0568C4-5A22-1A55-5CBF-60BE9E960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323F0-453F-E71A-A717-A11197358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5D6AF-B852-D274-8705-A84764E2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6A4D6-4B6E-C647-233F-EA188270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9711F-B60C-7C96-E97D-B751B39E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AF63D0-1DDD-5CAD-E33D-8B32B8DD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87006-2D00-E728-71EA-08A8215E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C076F-AC63-2A1A-35CF-F8F55601E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B599-C5FA-483B-9CC8-A6C810EDA158}" type="datetimeFigureOut">
              <a:rPr lang="zh-CN" altLang="en-US" smtClean="0"/>
              <a:t>2023-07-01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3DDFC-DBF6-729A-88EB-1D66387EF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F431F-7D21-29B9-604E-0C670C04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ED33-4000-4EC0-BCB5-803B91011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D508-3B0C-BD18-2E9C-0706F7F40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暑期项目第二次会议</a:t>
            </a:r>
          </a:p>
        </p:txBody>
      </p:sp>
    </p:spTree>
    <p:extLst>
      <p:ext uri="{BB962C8B-B14F-4D97-AF65-F5344CB8AC3E}">
        <p14:creationId xmlns:p14="http://schemas.microsoft.com/office/powerpoint/2010/main" val="30549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1F8A-11D8-E7D9-56F8-16115F53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时间安排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4FEB7-0B04-1118-AA66-A077CC68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1886152"/>
            <a:ext cx="11728196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9E72-7C74-EE2A-0CEB-0ED57029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项目角色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F50BFD-CEB0-869E-E541-D2DDE2BD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5" y="2276669"/>
            <a:ext cx="9574550" cy="16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6362-E594-DD92-CEEF-4ADD725F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7A4D76-0FD7-1361-F095-A62132E9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447"/>
            <a:ext cx="6066046" cy="51744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94A11-52F0-7469-9A1C-883277652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45" y="2122426"/>
            <a:ext cx="5624047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7415-B185-30E3-28A3-25292075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B5D37F-EA13-BF59-4A05-3298CA3A6F6F}"/>
              </a:ext>
            </a:extLst>
          </p:cNvPr>
          <p:cNvSpPr txBox="1"/>
          <p:nvPr/>
        </p:nvSpPr>
        <p:spPr>
          <a:xfrm>
            <a:off x="4024605" y="2228671"/>
            <a:ext cx="5206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前端界面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任务管理总界面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教师任务发布、接受、处理分界面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教师评价评价、反馈、审核分界面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学生任务接受、提交、处理分界面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439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68D3-D55F-704A-E8E3-B2BB9FF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0EA8B2-C009-94A9-5F2A-BEAD142DEFDB}"/>
              </a:ext>
            </a:extLst>
          </p:cNvPr>
          <p:cNvSpPr txBox="1"/>
          <p:nvPr/>
        </p:nvSpPr>
        <p:spPr>
          <a:xfrm>
            <a:off x="2499049" y="2043404"/>
            <a:ext cx="7193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后端功能实现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实现教师或学生登录任务管理页面的功能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任务管理模块的</a:t>
            </a:r>
            <a:r>
              <a:rPr lang="en-US" altLang="zh-CN" dirty="0"/>
              <a:t>API</a:t>
            </a:r>
            <a:r>
              <a:rPr lang="zh-CN" altLang="en-US" dirty="0"/>
              <a:t>，包括任务发布、任务接收和任务审核等功能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实现文件上传和下载功能，支持教师和学生之间的文件传递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集成邮件通知功能，用于任务提醒和审核结果通知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392C-102A-EBC8-5DE5-F5EBADCE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人员分配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8C92B8-35F2-0BBC-6B08-A4EC94123223}"/>
              </a:ext>
            </a:extLst>
          </p:cNvPr>
          <p:cNvSpPr txBox="1"/>
          <p:nvPr/>
        </p:nvSpPr>
        <p:spPr>
          <a:xfrm>
            <a:off x="765110" y="1800808"/>
            <a:ext cx="10879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前端组：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just"/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后端组：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E9796A5-53A4-5F62-7ACE-328EF7ED4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99491"/>
              </p:ext>
            </p:extLst>
          </p:nvPr>
        </p:nvGraphicFramePr>
        <p:xfrm>
          <a:off x="1922106" y="1800808"/>
          <a:ext cx="81041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3">
                  <a:extLst>
                    <a:ext uri="{9D8B030D-6E8A-4147-A177-3AD203B41FA5}">
                      <a16:colId xmlns:a16="http://schemas.microsoft.com/office/drawing/2014/main" val="2484481447"/>
                    </a:ext>
                  </a:extLst>
                </a:gridCol>
                <a:gridCol w="7301722">
                  <a:extLst>
                    <a:ext uri="{9D8B030D-6E8A-4147-A177-3AD203B41FA5}">
                      <a16:colId xmlns:a16="http://schemas.microsoft.com/office/drawing/2014/main" val="88067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0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负责用户登录、注册页面的设计和开发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8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负责教师任务发布界面、教师任务接收界面的设计和开发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负责学生任务接收界面、学生任务提交界面的设计和开发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0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负责教师对学生的审核、反馈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60985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2050C93-2D7E-C40D-4BE5-F98443A6B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08139"/>
              </p:ext>
            </p:extLst>
          </p:nvPr>
        </p:nvGraphicFramePr>
        <p:xfrm>
          <a:off x="1898261" y="38230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4234105047"/>
                    </a:ext>
                  </a:extLst>
                </a:gridCol>
                <a:gridCol w="7286171">
                  <a:extLst>
                    <a:ext uri="{9D8B030D-6E8A-4147-A177-3AD203B41FA5}">
                      <a16:colId xmlns:a16="http://schemas.microsoft.com/office/drawing/2014/main" val="2497423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8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负责系统后端框架搭建和用户认证授权功能的开发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32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负责教师任务管理模块的</a:t>
                      </a:r>
                      <a:r>
                        <a:rPr lang="en-US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负责学生任务管理模块的</a:t>
                      </a:r>
                      <a:r>
                        <a:rPr lang="en-US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负责文件上传和下载功能的开发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负责任务审核功能的开发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8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2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211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暑期项目第二次会议</vt:lpstr>
      <vt:lpstr>时间安排</vt:lpstr>
      <vt:lpstr>项目角色</vt:lpstr>
      <vt:lpstr>项目内容</vt:lpstr>
      <vt:lpstr>项目页面</vt:lpstr>
      <vt:lpstr>项目页面</vt:lpstr>
      <vt:lpstr>人员分配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暑期项目第二次会议</dc:title>
  <dc:creator>吴 冰</dc:creator>
  <cp:lastModifiedBy>吴 冰</cp:lastModifiedBy>
  <cp:revision>1</cp:revision>
  <dcterms:created xsi:type="dcterms:W3CDTF">2023-07-01T08:25:14Z</dcterms:created>
  <dcterms:modified xsi:type="dcterms:W3CDTF">2023-07-01T08:46:46Z</dcterms:modified>
</cp:coreProperties>
</file>