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480" y="0"/>
            <a:ext cx="10860405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10785" y="533400"/>
            <a:ext cx="775335" cy="559816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313805" y="73025"/>
            <a:ext cx="3729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accent1"/>
                </a:solidFill>
              </a:rPr>
              <a:t>不同类型下的对抗样本检验鲁棒性</a:t>
            </a:r>
            <a:endParaRPr lang="zh-CN" altLang="en-US" sz="1400">
              <a:solidFill>
                <a:schemeClr val="accent1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1642745" y="1186815"/>
            <a:ext cx="3343910" cy="19386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424680" y="73025"/>
            <a:ext cx="14897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accent1"/>
                </a:solidFill>
              </a:rPr>
              <a:t>在</a:t>
            </a:r>
            <a:r>
              <a:rPr lang="en-US" altLang="zh-CN" sz="1400">
                <a:solidFill>
                  <a:schemeClr val="accent1"/>
                </a:solidFill>
              </a:rPr>
              <a:t>original</a:t>
            </a:r>
            <a:r>
              <a:rPr lang="zh-CN" altLang="en-US" sz="1400">
                <a:solidFill>
                  <a:schemeClr val="accent1"/>
                </a:solidFill>
              </a:rPr>
              <a:t>上测试</a:t>
            </a:r>
            <a:endParaRPr lang="zh-CN" altLang="en-US" sz="1400">
              <a:solidFill>
                <a:schemeClr val="accent1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642745" y="3161665"/>
            <a:ext cx="3289300" cy="11271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4295" y="2271395"/>
            <a:ext cx="148971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accent1"/>
                </a:solidFill>
              </a:rPr>
              <a:t>将对抗样本拿去训练之后要求不改变模型在</a:t>
            </a:r>
            <a:r>
              <a:rPr lang="en-US" altLang="zh-CN" sz="1400">
                <a:solidFill>
                  <a:schemeClr val="accent1"/>
                </a:solidFill>
              </a:rPr>
              <a:t>original dev</a:t>
            </a:r>
            <a:r>
              <a:rPr lang="zh-CN" altLang="en-US" sz="1400">
                <a:solidFill>
                  <a:schemeClr val="accent1"/>
                </a:solidFill>
              </a:rPr>
              <a:t>上的性能，同时提升在</a:t>
            </a:r>
            <a:r>
              <a:rPr lang="en-US" altLang="zh-CN" sz="1400">
                <a:solidFill>
                  <a:schemeClr val="accent1"/>
                </a:solidFill>
              </a:rPr>
              <a:t>adv dev</a:t>
            </a:r>
            <a:r>
              <a:rPr lang="zh-CN" altLang="en-US" sz="1400">
                <a:solidFill>
                  <a:schemeClr val="accent1"/>
                </a:solidFill>
              </a:rPr>
              <a:t>上的性能</a:t>
            </a:r>
            <a:endParaRPr lang="zh-CN" altLang="en-US" sz="1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WPS 演示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leiyan</dc:creator>
  <cp:lastModifiedBy>leiyan</cp:lastModifiedBy>
  <cp:revision>5</cp:revision>
  <dcterms:created xsi:type="dcterms:W3CDTF">2022-09-02T03:26:31Z</dcterms:created>
  <dcterms:modified xsi:type="dcterms:W3CDTF">2022-09-02T03:26:31Z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