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65" r:id="rId5"/>
    <p:sldId id="272" r:id="rId6"/>
    <p:sldId id="280" r:id="rId8"/>
    <p:sldId id="266" r:id="rId9"/>
    <p:sldId id="267" r:id="rId10"/>
    <p:sldId id="268" r:id="rId11"/>
    <p:sldId id="283" r:id="rId12"/>
    <p:sldId id="269" r:id="rId13"/>
    <p:sldId id="285" r:id="rId14"/>
    <p:sldId id="270" r:id="rId15"/>
    <p:sldId id="279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61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7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83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image" Target="../media/image2.png"/><Relationship Id="rId4" Type="http://schemas.openxmlformats.org/officeDocument/2006/relationships/tags" Target="../tags/tag69.xml"/><Relationship Id="rId3" Type="http://schemas.openxmlformats.org/officeDocument/2006/relationships/image" Target="../media/image3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78.xml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80.xm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84.xm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1.jpe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2.png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image" Target="../media/image5.png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image" Target="../media/image1.jpeg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tags" Target="../tags/tag155.xm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image" Target="../media/image2.png"/><Relationship Id="rId4" Type="http://schemas.openxmlformats.org/officeDocument/2006/relationships/tags" Target="../tags/tag157.xml"/><Relationship Id="rId3" Type="http://schemas.openxmlformats.org/officeDocument/2006/relationships/image" Target="../media/image3.png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tags" Target="../tags/tag162.xml"/><Relationship Id="rId3" Type="http://schemas.openxmlformats.org/officeDocument/2006/relationships/image" Target="../media/image2.png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tags" Target="../tags/tag164.xml"/><Relationship Id="rId3" Type="http://schemas.openxmlformats.org/officeDocument/2006/relationships/image" Target="../media/image2.png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6.xml"/><Relationship Id="rId3" Type="http://schemas.openxmlformats.org/officeDocument/2006/relationships/image" Target="../media/image4.png"/><Relationship Id="rId2" Type="http://schemas.openxmlformats.org/officeDocument/2006/relationships/tags" Target="../tags/tag165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168.xml"/><Relationship Id="rId3" Type="http://schemas.openxmlformats.org/officeDocument/2006/relationships/image" Target="../media/image2.pn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170.xml"/><Relationship Id="rId3" Type="http://schemas.openxmlformats.org/officeDocument/2006/relationships/image" Target="../media/image2.png"/><Relationship Id="rId2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tags" Target="../tags/tag172.xml"/><Relationship Id="rId3" Type="http://schemas.openxmlformats.org/officeDocument/2006/relationships/image" Target="../media/image2.png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1.jpeg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image" Target="../media/image2.png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image" Target="../media/image2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image" Target="../media/image2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../media/image2.png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image" Target="../media/image2.png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image" Target="../media/image5.png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0" Type="http://schemas.openxmlformats.org/officeDocument/2006/relationships/tags" Target="../tags/tag23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6299269" y="2095765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6299269" y="4115857"/>
            <a:ext cx="4826000" cy="370205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11319"/>
            <a:ext cx="3230832" cy="3235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7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8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4920" y="1234440"/>
            <a:ext cx="4382990" cy="4389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6604687" y="2463322"/>
            <a:ext cx="4825403" cy="69754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6604053" y="3313265"/>
            <a:ext cx="4826038" cy="108140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3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6299269" y="2095765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6299269" y="4115857"/>
            <a:ext cx="4826000" cy="370205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11319"/>
            <a:ext cx="3230832" cy="3235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7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8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4920" y="1234440"/>
            <a:ext cx="4382990" cy="4389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6604687" y="2463322"/>
            <a:ext cx="4825403" cy="69754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6604053" y="3313265"/>
            <a:ext cx="4826038" cy="108140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3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2" Type="http://schemas.openxmlformats.org/officeDocument/2006/relationships/theme" Target="../theme/theme3.xml"/><Relationship Id="rId21" Type="http://schemas.openxmlformats.org/officeDocument/2006/relationships/tags" Target="../tags/tag238.xml"/><Relationship Id="rId20" Type="http://schemas.openxmlformats.org/officeDocument/2006/relationships/tags" Target="../tags/tag237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36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81.xml"/><Relationship Id="rId5" Type="http://schemas.openxmlformats.org/officeDocument/2006/relationships/image" Target="../media/image13.png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image" Target="../media/image2.png"/><Relationship Id="rId1" Type="http://schemas.openxmlformats.org/officeDocument/2006/relationships/tags" Target="../tags/tag27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35.xml"/><Relationship Id="rId12" Type="http://schemas.openxmlformats.org/officeDocument/2006/relationships/tags" Target="../tags/tag253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tags" Target="../tags/tag2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image" Target="../media/image2.png"/><Relationship Id="rId1" Type="http://schemas.openxmlformats.org/officeDocument/2006/relationships/tags" Target="../tags/tag25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image" Target="../media/image2.png"/><Relationship Id="rId1" Type="http://schemas.openxmlformats.org/officeDocument/2006/relationships/tags" Target="../tags/tag26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67.xml"/><Relationship Id="rId5" Type="http://schemas.openxmlformats.org/officeDocument/2006/relationships/image" Target="../media/image10.png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image" Target="../media/image2.png"/><Relationship Id="rId1" Type="http://schemas.openxmlformats.org/officeDocument/2006/relationships/tags" Target="../tags/tag2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7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image" Target="../media/image2.png"/><Relationship Id="rId1" Type="http://schemas.openxmlformats.org/officeDocument/2006/relationships/tags" Target="../tags/tag27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7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image" Target="../media/image2.png"/><Relationship Id="rId1" Type="http://schemas.openxmlformats.org/officeDocument/2006/relationships/tags" Target="../tags/tag2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 flipH="1">
            <a:off x="6299269" y="4757465"/>
            <a:ext cx="4825366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4972050" y="2195830"/>
            <a:ext cx="7220585" cy="1846580"/>
          </a:xfrm>
        </p:spPr>
        <p:txBody>
          <a:bodyPr/>
          <a:p>
            <a:r>
              <a:rPr>
                <a:solidFill>
                  <a:schemeClr val="accent1"/>
                </a:solidFill>
                <a:cs typeface="汉仪旗黑-85S" panose="00020600040101010101" pitchFamily="18" charset="-122"/>
              </a:rPr>
              <a:t>新版</a:t>
            </a:r>
            <a:r>
              <a:rPr lang="en-US" altLang="zh-CN">
                <a:solidFill>
                  <a:schemeClr val="accent1"/>
                </a:solidFill>
                <a:cs typeface="汉仪旗黑-85S" panose="00020600040101010101" pitchFamily="18" charset="-122"/>
              </a:rPr>
              <a:t>BX-SaaS</a:t>
            </a:r>
            <a:r>
              <a:rPr>
                <a:solidFill>
                  <a:schemeClr val="accent1"/>
                </a:solidFill>
                <a:cs typeface="汉仪旗黑-85S" panose="00020600040101010101" pitchFamily="18" charset="-122"/>
              </a:rPr>
              <a:t>平台</a:t>
            </a:r>
            <a:endParaRPr>
              <a:solidFill>
                <a:schemeClr val="accent1"/>
              </a:solidFill>
              <a:cs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文献下载功能-全部文献下载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在文献搜索完成后，可对其进行文献下载excel格式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文档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支持下载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全部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“top30”“top20”“top10”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excel格式文献下载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支持最近更新的文献下载，可自定义更新时间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范围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540" y="3395345"/>
            <a:ext cx="7055485" cy="32613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3844978" y="607720"/>
            <a:ext cx="5029238" cy="78354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36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zh-CN" altLang="en-US" sz="3600" b="1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4705985" y="2588260"/>
            <a:ext cx="2438400" cy="81851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3"/>
            </p:custDataLst>
          </p:nvPr>
        </p:nvSpPr>
        <p:spPr>
          <a:xfrm>
            <a:off x="5020699" y="2701925"/>
            <a:ext cx="188341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normAutofit/>
          </a:bodyPr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b="1" spc="30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 sz="2300" b="1" spc="30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功能</a:t>
            </a:r>
            <a:endParaRPr lang="zh-CN" altLang="en-US" sz="2300" b="1" spc="30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>
            <p:custDataLst>
              <p:tags r:id="rId4"/>
            </p:custDataLst>
          </p:nvPr>
        </p:nvSpPr>
        <p:spPr>
          <a:xfrm>
            <a:off x="5664589" y="2073275"/>
            <a:ext cx="619125" cy="4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norm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300" b="1" spc="15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2300" b="1" spc="15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6193544" y="2319020"/>
            <a:ext cx="8255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6"/>
            </p:custDataLst>
          </p:nvPr>
        </p:nvCxnSpPr>
        <p:spPr>
          <a:xfrm flipH="1">
            <a:off x="4835279" y="2318385"/>
            <a:ext cx="82931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705985" y="4255135"/>
            <a:ext cx="2438400" cy="81851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721225" y="4321175"/>
            <a:ext cx="234886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b="1" spc="30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文献下载功能</a:t>
            </a:r>
            <a:endParaRPr lang="zh-CN" altLang="en-US" sz="2400" b="1" spc="30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5652524" y="3730625"/>
            <a:ext cx="619125" cy="4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norm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300" b="1" spc="15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2300" b="1" spc="15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10"/>
            </p:custDataLst>
          </p:nvPr>
        </p:nvCxnSpPr>
        <p:spPr>
          <a:xfrm>
            <a:off x="6078609" y="3985895"/>
            <a:ext cx="8255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1"/>
          </p:cNvCxnSpPr>
          <p:nvPr>
            <p:custDataLst>
              <p:tags r:id="rId11"/>
            </p:custDataLst>
          </p:nvPr>
        </p:nvCxnSpPr>
        <p:spPr>
          <a:xfrm flipH="1">
            <a:off x="4823214" y="3975735"/>
            <a:ext cx="82931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70140" y="2337435"/>
            <a:ext cx="2999740" cy="1320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搜索</a:t>
            </a:r>
            <a:endParaRPr lang="zh-CN" altLang="en-US" b="1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结果中搜索</a:t>
            </a:r>
            <a:endParaRPr lang="zh-CN" altLang="en-US" b="1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搜索历史记录</a:t>
            </a:r>
            <a:endParaRPr lang="zh-CN" altLang="en-US" b="1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8065" y="4081145"/>
            <a:ext cx="2999740" cy="1069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fontAlgn="auto"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节点文献查看和下载</a:t>
            </a:r>
            <a:endParaRPr lang="zh-CN" altLang="en-US" b="1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节点文献</a:t>
            </a:r>
            <a:r>
              <a:rPr lang="zh-CN" altLang="en-US" b="1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统计</a:t>
            </a:r>
            <a:endParaRPr lang="zh-CN" altLang="en-US" b="1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全部文献下载</a:t>
            </a:r>
            <a:endParaRPr lang="zh-CN" altLang="en-US" b="1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4667286" y="2880547"/>
            <a:ext cx="4312920" cy="10967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zh-CN" altLang="en-US" sz="2800" b="1" spc="2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搜索功能</a:t>
            </a:r>
            <a:endParaRPr lang="zh-CN" altLang="en-US" sz="2800" b="1" spc="2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搜索功能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-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搜索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在搜索栏，把关键词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百令胶囊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输入进入，点击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搜索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就会搜索到关于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百令胶囊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的所有文章形成的知识图谱。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390" y="2350135"/>
            <a:ext cx="5690870" cy="4507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325" y="4229735"/>
            <a:ext cx="363855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61665" y="2350135"/>
            <a:ext cx="586232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zh-CN" altLang="en-US" sz="3600">
                <a:solidFill>
                  <a:schemeClr val="accent1"/>
                </a:solidFill>
                <a:latin typeface="汉仪旗黑-85S" charset="0"/>
                <a:cs typeface="汉仪旗黑-85S" charset="0"/>
              </a:rPr>
              <a:t>搜索功能</a:t>
            </a:r>
            <a:r>
              <a:rPr lang="en-US" altLang="zh-CN" sz="3600">
                <a:solidFill>
                  <a:schemeClr val="accent1"/>
                </a:solidFill>
                <a:latin typeface="汉仪旗黑-85S" charset="0"/>
                <a:cs typeface="汉仪旗黑-85S" charset="0"/>
              </a:rPr>
              <a:t>-</a:t>
            </a:r>
            <a:r>
              <a:rPr lang="zh-CN" altLang="en-US" sz="3600">
                <a:solidFill>
                  <a:schemeClr val="accent1"/>
                </a:solidFill>
                <a:latin typeface="汉仪旗黑-85S" charset="0"/>
                <a:cs typeface="汉仪旗黑-85S" charset="0"/>
              </a:rPr>
              <a:t>结果中搜索</a:t>
            </a:r>
            <a:endParaRPr lang="zh-CN" altLang="en-US" sz="3600">
              <a:solidFill>
                <a:schemeClr val="accent1"/>
              </a:solidFill>
              <a:latin typeface="汉仪旗黑-85S" charset="0"/>
              <a:cs typeface="汉仪旗黑-85S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搜索到关于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百令胶囊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的所有文章形成的知识图谱后，如果还需要搜索，可以在某个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期刊名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作者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关键词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年份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进行填写，点击最后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结果中搜索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435" y="2426970"/>
            <a:ext cx="5467350" cy="442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860" y="4595495"/>
            <a:ext cx="2735580" cy="2257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搜索功能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-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搜索历史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记录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搜索历史记录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，就可以查找上次搜索的内容。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475" y="2804160"/>
            <a:ext cx="5854700" cy="20002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4667286" y="2880547"/>
            <a:ext cx="4312920" cy="10967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zh-CN" altLang="en-US" sz="2800" b="1" spc="2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下载功能</a:t>
            </a:r>
            <a:endParaRPr lang="zh-CN" altLang="en-US" sz="2800" b="1" spc="20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文献下载功能-节点文献查看下载以及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统计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节点文献查看下载：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点击其中一个节点就可以查看对应文章的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题目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作者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期刊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发表时间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以及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摘要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。还可以点击蓝色按钮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原文下载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节点文献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统计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530" y="2169160"/>
            <a:ext cx="6887210" cy="4683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2169160"/>
            <a:ext cx="3389630" cy="27965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文献下载功能-节点文献统计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08330" y="1313815"/>
            <a:ext cx="11473815" cy="481965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节点文献统计</a:t>
            </a: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：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点击其中一个节点就可以查看对应文章的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主题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疾病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诊断标准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纳入标准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排除标准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时长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分组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指标 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结果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”“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期刊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统计。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                                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t="2201"/>
          <a:stretch>
            <a:fillRect/>
          </a:stretch>
        </p:blipFill>
        <p:spPr>
          <a:xfrm>
            <a:off x="2856865" y="2113280"/>
            <a:ext cx="6986270" cy="4739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rcRect l="-282" t="2799" r="282" b="341"/>
          <a:stretch>
            <a:fillRect/>
          </a:stretch>
        </p:blipFill>
        <p:spPr>
          <a:xfrm>
            <a:off x="4404995" y="2113915"/>
            <a:ext cx="3382645" cy="270319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</p:tagLst>
</file>

<file path=ppt/tags/tag101.xml><?xml version="1.0" encoding="utf-8"?>
<p:tagLst xmlns:p="http://schemas.openxmlformats.org/presentationml/2006/main">
  <p:tag name="KSO_WM_SLIDE_BACKGROUND_TYPE" val="frame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13e52436c9424a1394172fbaf78c34a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83437da9d2b4bc59977bf37c6a137c5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44ea4d027e13446c9f2a9bf5250a639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16b9b14fbf46399d4a4ca63a8dc089"/>
  <p:tag name="KSO_WM_SLIDE_BACKGROUND_TYPE" val="leftRight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b006016f5a7400bad3cb8171f7ac73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23210ec4ad4c3180b48144e8db2bed"/>
  <p:tag name="KSO_WM_SLIDE_BACKGROUND_TYPE" val="leftRight"/>
</p:tagLst>
</file>

<file path=ppt/tags/tag105.xml><?xml version="1.0" encoding="utf-8"?>
<p:tagLst xmlns:p="http://schemas.openxmlformats.org/presentationml/2006/main">
  <p:tag name="KSO_WM_SLIDE_BACKGROUND_TYPE" val="leftRight"/>
</p:tagLst>
</file>

<file path=ppt/tags/tag106.xml><?xml version="1.0" encoding="utf-8"?>
<p:tagLst xmlns:p="http://schemas.openxmlformats.org/presentationml/2006/main">
  <p:tag name="KSO_WM_SLIDE_BACKGROUND_TYPE" val="leftRight"/>
</p:tagLst>
</file>

<file path=ppt/tags/tag107.xml><?xml version="1.0" encoding="utf-8"?>
<p:tagLst xmlns:p="http://schemas.openxmlformats.org/presentationml/2006/main">
  <p:tag name="KSO_WM_SLIDE_BACKGROUND_TYPE" val="leftRight"/>
</p:tagLst>
</file>

<file path=ppt/tags/tag108.xml><?xml version="1.0" encoding="utf-8"?>
<p:tagLst xmlns:p="http://schemas.openxmlformats.org/presentationml/2006/main">
  <p:tag name="KSO_WM_SLIDE_BACKGROUND_TYPE" val="leftRight"/>
</p:tagLst>
</file>

<file path=ppt/tags/tag109.xml><?xml version="1.0" encoding="utf-8"?>
<p:tagLst xmlns:p="http://schemas.openxmlformats.org/presentationml/2006/main">
  <p:tag name="KSO_WM_SLIDE_BACKGROUND_TYPE" val="leftRigh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2bf6777a71ce4b9090b04472e33467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ba0e9163aec450c945c14917d48c1da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ac31bddaf684f1d8cf51065f4db71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e6c19e47247bc935c60d177272a36"/>
  <p:tag name="KSO_WM_SLIDE_BACKGROUND_TYPE" val="topBottom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0e2fc0c37c4645b8b382c6a96f1d3e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325aca9b1934351a14916302d8047ca"/>
  <p:tag name="KSO_WM_SLIDE_BACKGROUND_TYPE" val="topBottom"/>
</p:tagLst>
</file>

<file path=ppt/tags/tag114.xml><?xml version="1.0" encoding="utf-8"?>
<p:tagLst xmlns:p="http://schemas.openxmlformats.org/presentationml/2006/main">
  <p:tag name="KSO_WM_SLIDE_BACKGROUND_TYPE" val="topBottom"/>
</p:tagLst>
</file>

<file path=ppt/tags/tag115.xml><?xml version="1.0" encoding="utf-8"?>
<p:tagLst xmlns:p="http://schemas.openxmlformats.org/presentationml/2006/main">
  <p:tag name="KSO_WM_SLIDE_BACKGROUND_TYPE" val="topBottom"/>
</p:tagLst>
</file>

<file path=ppt/tags/tag116.xml><?xml version="1.0" encoding="utf-8"?>
<p:tagLst xmlns:p="http://schemas.openxmlformats.org/presentationml/2006/main">
  <p:tag name="KSO_WM_SLIDE_BACKGROUND_TYPE" val="topBottom"/>
</p:tagLst>
</file>

<file path=ppt/tags/tag117.xml><?xml version="1.0" encoding="utf-8"?>
<p:tagLst xmlns:p="http://schemas.openxmlformats.org/presentationml/2006/main">
  <p:tag name="KSO_WM_SLIDE_BACKGROUND_TYPE" val="topBottom"/>
</p:tagLst>
</file>

<file path=ppt/tags/tag118.xml><?xml version="1.0" encoding="utf-8"?>
<p:tagLst xmlns:p="http://schemas.openxmlformats.org/presentationml/2006/main">
  <p:tag name="KSO_WM_SLIDE_BACKGROUND_TYPE" val="topBottom"/>
</p:tagLst>
</file>

<file path=ppt/tags/tag119.xml><?xml version="1.0" encoding="utf-8"?>
<p:tagLst xmlns:p="http://schemas.openxmlformats.org/presentationml/2006/main">
  <p:tag name="KSO_WM_SLIDE_BACKGROUND_TYPE" val="topBotto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ed36b88675b04a7c945c3c88fe8abd1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0984a3808e461e9a3853485e24b305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d34c776c5249e194c87c7d63a435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c3d655d3754e4a8089bf1d5b63be15"/>
  <p:tag name="KSO_WM_SLIDE_BACKGROUND_TYPE" val="bottomTop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8b1d62f8ee71479988d7daddcdac9f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c954e17f19643a299a0b0a19ad94de8"/>
  <p:tag name="KSO_WM_SLIDE_BACKGROUND_TYPE" val="bottomTop"/>
</p:tagLst>
</file>

<file path=ppt/tags/tag123.xml><?xml version="1.0" encoding="utf-8"?>
<p:tagLst xmlns:p="http://schemas.openxmlformats.org/presentationml/2006/main">
  <p:tag name="KSO_WM_SLIDE_BACKGROUND_TYPE" val="bottomTop"/>
</p:tagLst>
</file>

<file path=ppt/tags/tag124.xml><?xml version="1.0" encoding="utf-8"?>
<p:tagLst xmlns:p="http://schemas.openxmlformats.org/presentationml/2006/main">
  <p:tag name="KSO_WM_SLIDE_BACKGROUND_TYPE" val="bottomTop"/>
</p:tagLst>
</file>

<file path=ppt/tags/tag125.xml><?xml version="1.0" encoding="utf-8"?>
<p:tagLst xmlns:p="http://schemas.openxmlformats.org/presentationml/2006/main">
  <p:tag name="KSO_WM_SLIDE_BACKGROUND_TYPE" val="bottomTop"/>
</p:tagLst>
</file>

<file path=ppt/tags/tag126.xml><?xml version="1.0" encoding="utf-8"?>
<p:tagLst xmlns:p="http://schemas.openxmlformats.org/presentationml/2006/main">
  <p:tag name="KSO_WM_SLIDE_BACKGROUND_TYPE" val="bottomTop"/>
</p:tagLst>
</file>

<file path=ppt/tags/tag127.xml><?xml version="1.0" encoding="utf-8"?>
<p:tagLst xmlns:p="http://schemas.openxmlformats.org/presentationml/2006/main">
  <p:tag name="KSO_WM_SLIDE_BACKGROUND_TYPE" val="bottomTop"/>
</p:tagLst>
</file>

<file path=ppt/tags/tag128.xml><?xml version="1.0" encoding="utf-8"?>
<p:tagLst xmlns:p="http://schemas.openxmlformats.org/presentationml/2006/main">
  <p:tag name="KSO_WM_SLIDE_BACKGROUND_TYPE" val="bottomTop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99977768507f4316b26e18905e95de8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313f9ec47244d3ba2deee1464f2005b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827b97dc40d442598146b9dfb20cf9c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eae28393d114414ab366e0024e995d7"/>
  <p:tag name="KSO_WM_SLIDE_BACKGROUND_TYPE" val="navigation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303ede6e10e345c5bde1bc0c6914e7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e4739277af4c6bb63c88b55ad795e0"/>
  <p:tag name="KSO_WM_SLIDE_BACKGROUND_TYPE" val="navigation"/>
</p:tagLst>
</file>

<file path=ppt/tags/tag132.xml><?xml version="1.0" encoding="utf-8"?>
<p:tagLst xmlns:p="http://schemas.openxmlformats.org/presentationml/2006/main">
  <p:tag name="KSO_WM_SLIDE_BACKGROUND_TYPE" val="navigation"/>
</p:tagLst>
</file>

<file path=ppt/tags/tag133.xml><?xml version="1.0" encoding="utf-8"?>
<p:tagLst xmlns:p="http://schemas.openxmlformats.org/presentationml/2006/main">
  <p:tag name="KSO_WM_SLIDE_BACKGROUND_TYPE" val="navigation"/>
</p:tagLst>
</file>

<file path=ppt/tags/tag134.xml><?xml version="1.0" encoding="utf-8"?>
<p:tagLst xmlns:p="http://schemas.openxmlformats.org/presentationml/2006/main">
  <p:tag name="KSO_WM_SLIDE_BACKGROUND_TYPE" val="navigation"/>
</p:tagLst>
</file>

<file path=ppt/tags/tag135.xml><?xml version="1.0" encoding="utf-8"?>
<p:tagLst xmlns:p="http://schemas.openxmlformats.org/presentationml/2006/main">
  <p:tag name="KSO_WM_SLIDE_BACKGROUND_TYPE" val="navigation"/>
</p:tagLst>
</file>

<file path=ppt/tags/tag136.xml><?xml version="1.0" encoding="utf-8"?>
<p:tagLst xmlns:p="http://schemas.openxmlformats.org/presentationml/2006/main">
  <p:tag name="KSO_WM_SLIDE_BACKGROUND_TYPE" val="navigation"/>
</p:tagLst>
</file>

<file path=ppt/tags/tag137.xml><?xml version="1.0" encoding="utf-8"?>
<p:tagLst xmlns:p="http://schemas.openxmlformats.org/presentationml/2006/main">
  <p:tag name="KSO_WM_SLIDE_BACKGROUND_TYPE" val="navigation"/>
</p:tagLst>
</file>

<file path=ppt/tags/tag138.xml><?xml version="1.0" encoding="utf-8"?>
<p:tagLst xmlns:p="http://schemas.openxmlformats.org/presentationml/2006/main">
  <p:tag name="KSO_WM_SLIDE_BACKGROUND_TYPE" val="navigation"/>
</p:tagLst>
</file>

<file path=ppt/tags/tag139.xml><?xml version="1.0" encoding="utf-8"?>
<p:tagLst xmlns:p="http://schemas.openxmlformats.org/presentationml/2006/main"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b222a8ca73734226b4731b128f82dd5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d6f8b34e8c0428191ed1968db6cffdf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da4d3b25f4d411f8c768dca0a7cda3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c5a074097094947b6dbcf2ed434f2dd"/>
  <p:tag name="KSO_WM_SLIDE_BACKGROUND_TYPE" val="belt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913eea69199445b68937913d4c4e74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1acf46ac8d940c6b308616f7f7aa652"/>
  <p:tag name="KSO_WM_SLIDE_BACKGROUND_TYPE" val="belt"/>
</p:tagLst>
</file>

<file path=ppt/tags/tag143.xml><?xml version="1.0" encoding="utf-8"?>
<p:tagLst xmlns:p="http://schemas.openxmlformats.org/presentationml/2006/main">
  <p:tag name="KSO_WM_SLIDE_BACKGROUND_TYPE" val="belt"/>
</p:tagLst>
</file>

<file path=ppt/tags/tag144.xml><?xml version="1.0" encoding="utf-8"?>
<p:tagLst xmlns:p="http://schemas.openxmlformats.org/presentationml/2006/main">
  <p:tag name="KSO_WM_SLIDE_BACKGROUND_TYPE" val="belt"/>
</p:tagLst>
</file>

<file path=ppt/tags/tag145.xml><?xml version="1.0" encoding="utf-8"?>
<p:tagLst xmlns:p="http://schemas.openxmlformats.org/presentationml/2006/main">
  <p:tag name="KSO_WM_SLIDE_BACKGROUND_TYPE" val="belt"/>
</p:tagLst>
</file>

<file path=ppt/tags/tag146.xml><?xml version="1.0" encoding="utf-8"?>
<p:tagLst xmlns:p="http://schemas.openxmlformats.org/presentationml/2006/main">
  <p:tag name="KSO_WM_SLIDE_BACKGROUND_TYPE" val="belt"/>
</p:tagLst>
</file>

<file path=ppt/tags/tag147.xml><?xml version="1.0" encoding="utf-8"?>
<p:tagLst xmlns:p="http://schemas.openxmlformats.org/presentationml/2006/main">
  <p:tag name="KSO_WM_SLIDE_BACKGROUND_TYPE" val="belt"/>
</p:tagLst>
</file>

<file path=ppt/tags/tag148.xml><?xml version="1.0" encoding="utf-8"?>
<p:tagLst xmlns:p="http://schemas.openxmlformats.org/presentationml/2006/main">
  <p:tag name="KSO_WM_TEMPLATE_CATEGORY" val="custom"/>
  <p:tag name="KSO_WM_TEMPLATE_INDEX" val="20204700"/>
</p:tagLst>
</file>

<file path=ppt/tags/tag149.xml><?xml version="1.0" encoding="utf-8"?>
<p:tagLst xmlns:p="http://schemas.openxmlformats.org/presentationml/2006/main">
  <p:tag name="KSO_WM_TEMPLATE_CATEGORY" val="custom"/>
  <p:tag name="KSO_WM_TEMPLATE_INDEX" val="2020470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70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00_1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b"/>
  <p:tag name="KSO_WM_UNIT_DEC_AREA_ID" val="7991379c3e6d446c900dc1518f1f464c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f7622ca340c48b2878ee7ff0a4eccbf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700_1*a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04bd37b3e299407f84767140b9ae1330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8ef53d9c91304ada92fe29963bd3fe63"/>
  <p:tag name="KSO_WM_UNIT_TEXT_FILL_FORE_SCHEMECOLOR_INDEX_BRIGHTNESS" val="0.15"/>
  <p:tag name="KSO_WM_UNIT_TEXT_FILL_FORE_SCHEMECOLOR_INDEX" val="13"/>
  <p:tag name="KSO_WM_UNIT_TEXT_FILL_TYPE" val="1"/>
  <p:tag name="KSO_WM_TEMPLATE_ASSEMBLE_XID" val="5f732bca0ff15d9a40f81462"/>
  <p:tag name="KSO_WM_TEMPLATE_ASSEMBLE_GROUPID" val="5f71481d747e3ea6e292a8e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700_1*b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2c42e96d614f4f528fea0e31bce722f9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8ef53d9c91304ada92fe29963bd3fe63"/>
  <p:tag name="KSO_WM_UNIT_TEXT_FILL_FORE_SCHEMECOLOR_INDEX_BRIGHTNESS" val="0.35"/>
  <p:tag name="KSO_WM_UNIT_TEXT_FILL_FORE_SCHEMECOLOR_INDEX" val="13"/>
  <p:tag name="KSO_WM_UNIT_TEXT_FILL_TYPE" val="1"/>
  <p:tag name="KSO_WM_TEMPLATE_ASSEMBLE_XID" val="5f732bca0ff15d9a40f81462"/>
  <p:tag name="KSO_WM_TEMPLATE_ASSEMBLE_GROUPID" val="5f71481d747e3ea6e292a8ea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00_2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c"/>
  <p:tag name="KSO_WM_UNIT_DEC_AREA_ID" val="e2fe8f762a704ee68ae28a9177a0916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cfa0d71b60e64650bd14b9e1d56e5909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9e101e0492a047ebbc11174e5fc8d3d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4b5c93a7b5948b7b44fac6488b509fb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30a52101364a4c57b25465dc5ccf33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ca1c4f66684dfb9e2c7420b6e72fc9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00_1*b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86a7060999c3416c8b1148ef20b714b1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7cea616fb86046ab99e99ae46b37b6e8"/>
  <p:tag name="KSO_WM_UNIT_TEXT_FILL_FORE_SCHEMECOLOR_INDEX_BRIGHTNESS" val="0.35"/>
  <p:tag name="KSO_WM_UNIT_TEXT_FILL_FORE_SCHEMECOLOR_INDEX" val="13"/>
  <p:tag name="KSO_WM_UNIT_TEXT_FILL_TYPE" val="1"/>
  <p:tag name="KSO_WM_TEMPLATE_ASSEMBLE_XID" val="5f732bca0ff15d9a40f8145a"/>
  <p:tag name="KSO_WM_TEMPLATE_ASSEMBLE_GROUPID" val="5f71481d747e3ea6e292a8ea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00_1*a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569ab7efb8c0448f93a861d79b14ae1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7cea616fb86046ab99e99ae46b37b6e8"/>
  <p:tag name="KSO_WM_UNIT_TEXT_FILL_FORE_SCHEMECOLOR_INDEX_BRIGHTNESS" val="0.15"/>
  <p:tag name="KSO_WM_UNIT_TEXT_FILL_FORE_SCHEMECOLOR_INDEX" val="13"/>
  <p:tag name="KSO_WM_UNIT_TEXT_FILL_TYPE" val="1"/>
  <p:tag name="KSO_WM_TEMPLATE_ASSEMBLE_XID" val="5f732bca0ff15d9a40f8145a"/>
  <p:tag name="KSO_WM_TEMPLATE_ASSEMBLE_GROUPID" val="5f71481d747e3ea6e292a8ea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00_2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c"/>
  <p:tag name="KSO_WM_UNIT_DEC_AREA_ID" val="df485d616f0e491f8aa768e6a43f540a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a323b459f50a485398a2147336c0fae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851be5a4c0474507bb16317db6bfc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948f4c5aea743209bd341f29aed366d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00_1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b"/>
  <p:tag name="KSO_WM_UNIT_DEC_AREA_ID" val="7991379c3e6d446c900dc1518f1f464c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f7622ca340c48b2878ee7ff0a4eccbf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00_1*b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40563f6abde84ae1a261d2be92d92f4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f58318e4bad4c41a4a40d9be678e9d7"/>
  <p:tag name="KSO_WM_UNIT_TEXT_FILL_FORE_SCHEMECOLOR_INDEX_BRIGHTNESS" val="0.35"/>
  <p:tag name="KSO_WM_UNIT_TEXT_FILL_FORE_SCHEMECOLOR_INDEX" val="13"/>
  <p:tag name="KSO_WM_UNIT_TEXT_FILL_TYPE" val="1"/>
  <p:tag name="KSO_WM_TEMPLATE_ASSEMBLE_XID" val="5f732bca0ff15d9a40f81478"/>
  <p:tag name="KSO_WM_TEMPLATE_ASSEMBLE_GROUPID" val="5f71481d747e3ea6e292a8ea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00_1*a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94fcf4f4aa034caeb2247ee5d8963f6c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f58318e4bad4c41a4a40d9be678e9d7"/>
  <p:tag name="KSO_WM_UNIT_TEXT_FILL_FORE_SCHEMECOLOR_INDEX_BRIGHTNESS" val="0.15"/>
  <p:tag name="KSO_WM_UNIT_TEXT_FILL_FORE_SCHEMECOLOR_INDEX" val="13"/>
  <p:tag name="KSO_WM_UNIT_TEXT_FILL_TYPE" val="1"/>
  <p:tag name="KSO_WM_TEMPLATE_ASSEMBLE_XID" val="5f732bca0ff15d9a40f81478"/>
  <p:tag name="KSO_WM_TEMPLATE_ASSEMBLE_GROUPID" val="5f71481d747e3ea6e292a8ea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  <p:tag name="KSO_WM_SLIDE_BACKGROUND_TYPE" val="general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  <p:tag name="KSO_WM_SLIDE_BACKGROUND_TYPE" val="general"/>
</p:tagLst>
</file>

<file path=ppt/tags/tag178.xml><?xml version="1.0" encoding="utf-8"?>
<p:tagLst xmlns:p="http://schemas.openxmlformats.org/presentationml/2006/main">
  <p:tag name="KSO_WM_SLIDE_BACKGROUND_TYPE" val="general"/>
</p:tagLst>
</file>

<file path=ppt/tags/tag179.xml><?xml version="1.0" encoding="utf-8"?>
<p:tagLst xmlns:p="http://schemas.openxmlformats.org/presentationml/2006/main">
  <p:tag name="KSO_WM_SLIDE_BACKGROUND_TYPE" val="genera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f106df20cb3e49dcb855fcb59b0d5d1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81b1aebe85140a08fdce225d8beec5d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9eeaf4e48d6d4913990bf9adc76ad6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ccf2bea247746dc8720e0c300f34a6d"/>
  <p:tag name="KSO_WM_SLIDE_BACKGROUND_TYPE" val="frame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816b2c54d9fd4339b7d91d5c3ef816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64179415ab4cd89cb935959986e31f"/>
  <p:tag name="KSO_WM_SLIDE_BACKGROUND_TYPE" val="frame"/>
</p:tagLst>
</file>

<file path=ppt/tags/tag185.xml><?xml version="1.0" encoding="utf-8"?>
<p:tagLst xmlns:p="http://schemas.openxmlformats.org/presentationml/2006/main">
  <p:tag name="KSO_WM_SLIDE_BACKGROUND_TYPE" val="frame"/>
</p:tagLst>
</file>

<file path=ppt/tags/tag186.xml><?xml version="1.0" encoding="utf-8"?>
<p:tagLst xmlns:p="http://schemas.openxmlformats.org/presentationml/2006/main">
  <p:tag name="KSO_WM_SLIDE_BACKGROUND_TYPE" val="frame"/>
</p:tagLst>
</file>

<file path=ppt/tags/tag187.xml><?xml version="1.0" encoding="utf-8"?>
<p:tagLst xmlns:p="http://schemas.openxmlformats.org/presentationml/2006/main">
  <p:tag name="KSO_WM_SLIDE_BACKGROUND_TYPE" val="frame"/>
</p:tagLst>
</file>

<file path=ppt/tags/tag188.xml><?xml version="1.0" encoding="utf-8"?>
<p:tagLst xmlns:p="http://schemas.openxmlformats.org/presentationml/2006/main">
  <p:tag name="KSO_WM_SLIDE_BACKGROUND_TYPE" val="frame"/>
</p:tagLst>
</file>

<file path=ppt/tags/tag189.xml><?xml version="1.0" encoding="utf-8"?>
<p:tagLst xmlns:p="http://schemas.openxmlformats.org/presentationml/2006/main">
  <p:tag name="KSO_WM_SLIDE_BACKGROUND_TYPE" val="frame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13e52436c9424a1394172fbaf78c34a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83437da9d2b4bc59977bf37c6a137c5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44ea4d027e13446c9f2a9bf5250a639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16b9b14fbf46399d4a4ca63a8dc089"/>
  <p:tag name="KSO_WM_SLIDE_BACKGROUND_TYPE" val="leftRight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b006016f5a7400bad3cb8171f7ac73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23210ec4ad4c3180b48144e8db2bed"/>
  <p:tag name="KSO_WM_SLIDE_BACKGROUND_TYPE" val="leftRight"/>
</p:tagLst>
</file>

<file path=ppt/tags/tag193.xml><?xml version="1.0" encoding="utf-8"?>
<p:tagLst xmlns:p="http://schemas.openxmlformats.org/presentationml/2006/main">
  <p:tag name="KSO_WM_SLIDE_BACKGROUND_TYPE" val="leftRight"/>
</p:tagLst>
</file>

<file path=ppt/tags/tag194.xml><?xml version="1.0" encoding="utf-8"?>
<p:tagLst xmlns:p="http://schemas.openxmlformats.org/presentationml/2006/main">
  <p:tag name="KSO_WM_SLIDE_BACKGROUND_TYPE" val="leftRight"/>
</p:tagLst>
</file>

<file path=ppt/tags/tag195.xml><?xml version="1.0" encoding="utf-8"?>
<p:tagLst xmlns:p="http://schemas.openxmlformats.org/presentationml/2006/main">
  <p:tag name="KSO_WM_SLIDE_BACKGROUND_TYPE" val="leftRight"/>
</p:tagLst>
</file>

<file path=ppt/tags/tag196.xml><?xml version="1.0" encoding="utf-8"?>
<p:tagLst xmlns:p="http://schemas.openxmlformats.org/presentationml/2006/main">
  <p:tag name="KSO_WM_SLIDE_BACKGROUND_TYPE" val="leftRight"/>
</p:tagLst>
</file>

<file path=ppt/tags/tag197.xml><?xml version="1.0" encoding="utf-8"?>
<p:tagLst xmlns:p="http://schemas.openxmlformats.org/presentationml/2006/main">
  <p:tag name="KSO_WM_SLIDE_BACKGROUND_TYPE" val="leftRight"/>
</p:tagLst>
</file>

<file path=ppt/tags/tag198.xml><?xml version="1.0" encoding="utf-8"?>
<p:tagLst xmlns:p="http://schemas.openxmlformats.org/presentationml/2006/main">
  <p:tag name="KSO_WM_SLIDE_BACKGROUND_TYPE" val="leftRight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2bf6777a71ce4b9090b04472e33467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ba0e9163aec450c945c14917d48c1da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ac31bddaf684f1d8cf51065f4db71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e6c19e47247bc935c60d177272a36"/>
  <p:tag name="KSO_WM_SLIDE_BACKGROUND_TYPE" val="topBottom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0e2fc0c37c4645b8b382c6a96f1d3e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325aca9b1934351a14916302d8047ca"/>
  <p:tag name="KSO_WM_SLIDE_BACKGROUND_TYPE" val="topBottom"/>
</p:tagLst>
</file>

<file path=ppt/tags/tag202.xml><?xml version="1.0" encoding="utf-8"?>
<p:tagLst xmlns:p="http://schemas.openxmlformats.org/presentationml/2006/main">
  <p:tag name="KSO_WM_SLIDE_BACKGROUND_TYPE" val="topBottom"/>
</p:tagLst>
</file>

<file path=ppt/tags/tag203.xml><?xml version="1.0" encoding="utf-8"?>
<p:tagLst xmlns:p="http://schemas.openxmlformats.org/presentationml/2006/main">
  <p:tag name="KSO_WM_SLIDE_BACKGROUND_TYPE" val="topBottom"/>
</p:tagLst>
</file>

<file path=ppt/tags/tag204.xml><?xml version="1.0" encoding="utf-8"?>
<p:tagLst xmlns:p="http://schemas.openxmlformats.org/presentationml/2006/main">
  <p:tag name="KSO_WM_SLIDE_BACKGROUND_TYPE" val="topBottom"/>
</p:tagLst>
</file>

<file path=ppt/tags/tag205.xml><?xml version="1.0" encoding="utf-8"?>
<p:tagLst xmlns:p="http://schemas.openxmlformats.org/presentationml/2006/main">
  <p:tag name="KSO_WM_SLIDE_BACKGROUND_TYPE" val="topBottom"/>
</p:tagLst>
</file>

<file path=ppt/tags/tag206.xml><?xml version="1.0" encoding="utf-8"?>
<p:tagLst xmlns:p="http://schemas.openxmlformats.org/presentationml/2006/main">
  <p:tag name="KSO_WM_SLIDE_BACKGROUND_TYPE" val="topBottom"/>
</p:tagLst>
</file>

<file path=ppt/tags/tag207.xml><?xml version="1.0" encoding="utf-8"?>
<p:tagLst xmlns:p="http://schemas.openxmlformats.org/presentationml/2006/main">
  <p:tag name="KSO_WM_SLIDE_BACKGROUND_TYPE" val="topBottom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ed36b88675b04a7c945c3c88fe8abd1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0984a3808e461e9a3853485e24b305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d34c776c5249e194c87c7d63a435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c3d655d3754e4a8089bf1d5b63be15"/>
  <p:tag name="KSO_WM_SLIDE_BACKGROUND_TYPE" val="bottomTop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8b1d62f8ee71479988d7daddcdac9f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c954e17f19643a299a0b0a19ad94de8"/>
  <p:tag name="KSO_WM_SLIDE_BACKGROUND_TYPE" val="bottomTop"/>
</p:tagLst>
</file>

<file path=ppt/tags/tag211.xml><?xml version="1.0" encoding="utf-8"?>
<p:tagLst xmlns:p="http://schemas.openxmlformats.org/presentationml/2006/main">
  <p:tag name="KSO_WM_SLIDE_BACKGROUND_TYPE" val="bottomTop"/>
</p:tagLst>
</file>

<file path=ppt/tags/tag212.xml><?xml version="1.0" encoding="utf-8"?>
<p:tagLst xmlns:p="http://schemas.openxmlformats.org/presentationml/2006/main">
  <p:tag name="KSO_WM_SLIDE_BACKGROUND_TYPE" val="bottomTop"/>
</p:tagLst>
</file>

<file path=ppt/tags/tag213.xml><?xml version="1.0" encoding="utf-8"?>
<p:tagLst xmlns:p="http://schemas.openxmlformats.org/presentationml/2006/main">
  <p:tag name="KSO_WM_SLIDE_BACKGROUND_TYPE" val="bottomTop"/>
</p:tagLst>
</file>

<file path=ppt/tags/tag214.xml><?xml version="1.0" encoding="utf-8"?>
<p:tagLst xmlns:p="http://schemas.openxmlformats.org/presentationml/2006/main">
  <p:tag name="KSO_WM_SLIDE_BACKGROUND_TYPE" val="bottomTop"/>
</p:tagLst>
</file>

<file path=ppt/tags/tag215.xml><?xml version="1.0" encoding="utf-8"?>
<p:tagLst xmlns:p="http://schemas.openxmlformats.org/presentationml/2006/main">
  <p:tag name="KSO_WM_SLIDE_BACKGROUND_TYPE" val="bottomTop"/>
</p:tagLst>
</file>

<file path=ppt/tags/tag216.xml><?xml version="1.0" encoding="utf-8"?>
<p:tagLst xmlns:p="http://schemas.openxmlformats.org/presentationml/2006/main">
  <p:tag name="KSO_WM_SLIDE_BACKGROUND_TYPE" val="bottomTop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99977768507f4316b26e18905e95de8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313f9ec47244d3ba2deee1464f2005b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827b97dc40d442598146b9dfb20cf9c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eae28393d114414ab366e0024e995d7"/>
  <p:tag name="KSO_WM_SLIDE_BACKGROUND_TYPE" val="navigation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303ede6e10e345c5bde1bc0c6914e7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e4739277af4c6bb63c88b55ad795e0"/>
  <p:tag name="KSO_WM_SLIDE_BACKGROUND_TYPE" val="navigation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</p:tagLst>
</file>

<file path=ppt/tags/tag221.xml><?xml version="1.0" encoding="utf-8"?>
<p:tagLst xmlns:p="http://schemas.openxmlformats.org/presentationml/2006/main">
  <p:tag name="KSO_WM_SLIDE_BACKGROUND_TYPE" val="navigation"/>
</p:tagLst>
</file>

<file path=ppt/tags/tag222.xml><?xml version="1.0" encoding="utf-8"?>
<p:tagLst xmlns:p="http://schemas.openxmlformats.org/presentationml/2006/main">
  <p:tag name="KSO_WM_SLIDE_BACKGROUND_TYPE" val="navigation"/>
</p:tagLst>
</file>

<file path=ppt/tags/tag223.xml><?xml version="1.0" encoding="utf-8"?>
<p:tagLst xmlns:p="http://schemas.openxmlformats.org/presentationml/2006/main">
  <p:tag name="KSO_WM_SLIDE_BACKGROUND_TYPE" val="navigation"/>
</p:tagLst>
</file>

<file path=ppt/tags/tag224.xml><?xml version="1.0" encoding="utf-8"?>
<p:tagLst xmlns:p="http://schemas.openxmlformats.org/presentationml/2006/main">
  <p:tag name="KSO_WM_SLIDE_BACKGROUND_TYPE" val="navigation"/>
</p:tagLst>
</file>

<file path=ppt/tags/tag225.xml><?xml version="1.0" encoding="utf-8"?>
<p:tagLst xmlns:p="http://schemas.openxmlformats.org/presentationml/2006/main">
  <p:tag name="KSO_WM_SLIDE_BACKGROUND_TYPE" val="navigation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SLIDE_BACKGROUND_TYPE" val="navigation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b222a8ca73734226b4731b128f82dd5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d6f8b34e8c0428191ed1968db6cffdf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da4d3b25f4d411f8c768dca0a7cda3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c5a074097094947b6dbcf2ed434f2dd"/>
  <p:tag name="KSO_WM_SLIDE_BACKGROUND_TYPE" val="belt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913eea69199445b68937913d4c4e74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1acf46ac8d940c6b308616f7f7aa652"/>
  <p:tag name="KSO_WM_SLIDE_BACKGROUND_TYPE" val="belt"/>
</p:tagLst>
</file>

<file path=ppt/tags/tag231.xml><?xml version="1.0" encoding="utf-8"?>
<p:tagLst xmlns:p="http://schemas.openxmlformats.org/presentationml/2006/main">
  <p:tag name="KSO_WM_SLIDE_BACKGROUND_TYPE" val="belt"/>
</p:tagLst>
</file>

<file path=ppt/tags/tag232.xml><?xml version="1.0" encoding="utf-8"?>
<p:tagLst xmlns:p="http://schemas.openxmlformats.org/presentationml/2006/main">
  <p:tag name="KSO_WM_SLIDE_BACKGROUND_TYPE" val="belt"/>
</p:tagLst>
</file>

<file path=ppt/tags/tag233.xml><?xml version="1.0" encoding="utf-8"?>
<p:tagLst xmlns:p="http://schemas.openxmlformats.org/presentationml/2006/main">
  <p:tag name="KSO_WM_SLIDE_BACKGROUND_TYPE" val="belt"/>
</p:tagLst>
</file>

<file path=ppt/tags/tag234.xml><?xml version="1.0" encoding="utf-8"?>
<p:tagLst xmlns:p="http://schemas.openxmlformats.org/presentationml/2006/main">
  <p:tag name="KSO_WM_SLIDE_BACKGROUND_TYPE" val="belt"/>
</p:tagLst>
</file>

<file path=ppt/tags/tag235.xml><?xml version="1.0" encoding="utf-8"?>
<p:tagLst xmlns:p="http://schemas.openxmlformats.org/presentationml/2006/main">
  <p:tag name="KSO_WM_SLIDE_BACKGROUND_TYPE" val="belt"/>
</p:tagLst>
</file>

<file path=ppt/tags/tag236.xml><?xml version="1.0" encoding="utf-8"?>
<p:tagLst xmlns:p="http://schemas.openxmlformats.org/presentationml/2006/main">
  <p:tag name="KSO_WM_TEMPLATE_CATEGORY" val="custom"/>
  <p:tag name="KSO_WM_TEMPLATE_INDEX" val="20204700"/>
</p:tagLst>
</file>

<file path=ppt/tags/tag237.xml><?xml version="1.0" encoding="utf-8"?>
<p:tagLst xmlns:p="http://schemas.openxmlformats.org/presentationml/2006/main">
  <p:tag name="KSO_WM_TEMPLATE_CATEGORY" val="custom"/>
  <p:tag name="KSO_WM_TEMPLATE_INDEX" val="20204700"/>
</p:tagLst>
</file>

<file path=ppt/tags/tag23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70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700_1*i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ee1fcd1492b427b945554b9335305ae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2c42e96d614f4f528fea0e31bce722f9&quot;,&quot;X&quot;:{&quot;Pos&quot;:1},&quot;Y&quot;:{&quot;Pos&quot;:2}},&quot;whChangeMode&quot;:0}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8ef53d9c91304ada92fe29963bd3fe63"/>
  <p:tag name="KSO_WM_UNIT_LINE_FORE_SCHEMECOLOR_INDEX_BRIGHTNESS" val="0.25"/>
  <p:tag name="KSO_WM_UNIT_LINE_FORE_SCHEMECOLOR_INDEX" val="13"/>
  <p:tag name="KSO_WM_UNIT_LINE_FILL_TYPE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700_1*a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04bd37b3e299407f84767140b9ae1330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8ef53d9c91304ada92fe29963bd3fe63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4700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04700"/>
  <p:tag name="KSO_WM_SLIDE_LAYOUT" val="a_b"/>
  <p:tag name="KSO_WM_SLIDE_LAYOUT_CNT" val="1_1"/>
  <p:tag name="KSO_WM_CHIP_GROUPID" val="5ebf6661ddc3daf3fef3f760"/>
  <p:tag name="KSO_WM_SLIDE_LAYOUT_INFO" val="{&quot;id&quot;:&quot;2020-09-29T20:43:24&quot;,&quot;maxSize&quot;:{&quot;size1&quot;:62.85377762405961},&quot;minSize&quot;:{&quot;size1&quot;:51.45377762405962},&quot;normalSize&quot;:{&quot;size1&quot;:58.55377762405961},&quot;subLayout&quot;:[{&quot;id&quot;:&quot;2020-09-29T20:43:24&quot;,&quot;margin&quot;:{&quot;bottom&quot;:0.20331743359565735,&quot;left&quot;:17.497968673706055,&quot;right&quot;:2.963141441345215,&quot;top&quot;:5.821568489074707},&quot;type&quot;:0},{&quot;id&quot;:&quot;2020-09-29T20:43:24&quot;,&quot;margin&quot;:{&quot;bottom&quot;:5.821590900421143,&quot;left&quot;:17.497968673706055,&quot;right&quot;:2.963141441345215,&quot;top&quot;:0.278440862894058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732bca0ff15d9a40f81462"/>
  <p:tag name="KSO_WM_TEMPLATE_ASSEMBLE_GROUPID" val="5f71481d747e3ea6e292a8ea"/>
  <p:tag name="KSO_WM_TEMPLATE_THUMBS_INDEX" val="1、7、15、16、34、45"/>
</p:tagLst>
</file>

<file path=ppt/tags/tag242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PRESET_TEXT" val="目录/CONTENTS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00_4*a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ISNUMDGMTITLE" val="0"/>
  <p:tag name="KSO_WM_CHIP_GROUPID" val="5ec7aebb8193540dcf6eab75"/>
  <p:tag name="KSO_WM_CHIP_XID" val="5ec7aebb8193540dcf6eab76"/>
  <p:tag name="KSO_WM_UNIT_DEC_AREA_ID" val="b28a932d2af94ce7967fdd2164a17ff8"/>
  <p:tag name="KSO_WM_UNIT_DECORATE_INFO" val=""/>
  <p:tag name="KSO_WM_UNIT_SM_LIMIT_TYPE" val=""/>
  <p:tag name="KSO_WM_CHIP_FILLAREA_FILL_RULE" val="{&quot;fill_align&quot;:&quot;cm&quot;,&quot;fill_mode&quot;:&quot;adaptive&quot;,&quot;sacle_strategy&quot;:&quot;smart&quot;}"/>
  <p:tag name="KSO_WM_ASSEMBLE_CHIP_INDEX" val="0b3c9eb538264583b918bf169f238a93"/>
  <p:tag name="KSO_WM_UNIT_TEXT_FILL_FORE_SCHEMECOLOR_INDEX_BRIGHTNESS" val="0"/>
  <p:tag name="KSO_WM_UNIT_TEXT_FILL_FORE_SCHEMECOLOR_INDEX" val="5"/>
  <p:tag name="KSO_WM_UNIT_TEX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4700_4*l_h_i*1_1_2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CHIP_GROUPID" val="5f7306a20ff15d9a40f72d07"/>
  <p:tag name="KSO_WM_CHIP_XID" val="5f7306a20ff15d9a40f72d0a"/>
  <p:tag name="KSO_WM_UNIT_DEC_AREA_ID" val="cf647e41d60f49589d60da3f48ac132d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7"/>
  <p:tag name="KSO_WM_UNIT_USESOURCEFORMAT_APPLY" val="1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700_4*l_h_f*1_1_1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UNIT_PRESET_TEXT" val="输入标题"/>
  <p:tag name="KSO_WM_CHIP_GROUPID" val="5f7306a20ff15d9a40f72d07"/>
  <p:tag name="KSO_WM_CHIP_XID" val="5f7306a20ff15d9a40f72d0a"/>
  <p:tag name="KSO_WM_UNIT_DEC_AREA_ID" val="3d1b77ce324945f1a5b20c5f6bb60803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700_4*l_h_i*1_1_1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CHIP_GROUPID" val="5f7306a20ff15d9a40f72d07"/>
  <p:tag name="KSO_WM_CHIP_XID" val="5f7306a20ff15d9a40f72d0a"/>
  <p:tag name="KSO_WM_UNIT_DEC_AREA_ID" val="0764794b6f094ff0af8c6c8aa0561b7b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TEXT_FILL_FORE_SCHEMECOLOR_INDEX_BRIGHTNESS" val="0"/>
  <p:tag name="KSO_WM_UNIT_TEXT_FILL_FORE_SCHEMECOLOR_INDEX" val="5"/>
  <p:tag name="KSO_WM_UNIT_TEXT_FILL_TYPE" val="1"/>
  <p:tag name="KSO_WM_UNIT_VALUE" val="2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700_4*l_h_i*1_1_3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CHIP_GROUPID" val="5f7306a20ff15d9a40f72d07"/>
  <p:tag name="KSO_WM_CHIP_XID" val="5f7306a20ff15d9a40f72d0a"/>
  <p:tag name="KSO_WM_UNIT_DEC_AREA_ID" val="071d6c5d15f4403cb65fa13ea8c4ba8b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custom20204700_4*l_h_i*1_1_4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CHIP_GROUPID" val="5f7306a20ff15d9a40f72d07"/>
  <p:tag name="KSO_WM_CHIP_XID" val="5f7306a20ff15d9a40f72d0a"/>
  <p:tag name="KSO_WM_UNIT_DEC_AREA_ID" val="8e5428bc7baa4387a95c9cb7fc060a1e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700_4*l_h_i*1_2_1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CHIP_GROUPID" val="5f7306a20ff15d9a40f72d07"/>
  <p:tag name="KSO_WM_CHIP_XID" val="5f7306a20ff15d9a40f72d0a"/>
  <p:tag name="KSO_WM_UNIT_DEC_AREA_ID" val="32f54a75d3e64012902fead2fd696144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7"/>
  <p:tag name="KSO_WM_UNIT_USESOURCEFORMAT_APPLY" val="1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700_4*l_h_f*1_2_1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UNIT_PRESET_TEXT" val="输入标题"/>
  <p:tag name="KSO_WM_CHIP_GROUPID" val="5f7306a20ff15d9a40f72d07"/>
  <p:tag name="KSO_WM_CHIP_XID" val="5f7306a20ff15d9a40f72d0a"/>
  <p:tag name="KSO_WM_UNIT_DEC_AREA_ID" val="def927545c5c490fac787abd3cdd2794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700_4*l_h_i*1_2_2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CHIP_GROUPID" val="5f7306a20ff15d9a40f72d07"/>
  <p:tag name="KSO_WM_CHIP_XID" val="5f7306a20ff15d9a40f72d0a"/>
  <p:tag name="KSO_WM_UNIT_DEC_AREA_ID" val="7559acccac3640049ffb2d4aab9e093f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TEXT_FILL_FORE_SCHEMECOLOR_INDEX_BRIGHTNESS" val="0"/>
  <p:tag name="KSO_WM_UNIT_TEXT_FILL_FORE_SCHEMECOLOR_INDEX" val="5"/>
  <p:tag name="KSO_WM_UNIT_TEXT_FILL_TYPE" val="1"/>
  <p:tag name="KSO_WM_UNIT_VALUE" val="2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700_4*l_h_i*1_2_3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CHIP_GROUPID" val="5f7306a20ff15d9a40f72d07"/>
  <p:tag name="KSO_WM_CHIP_XID" val="5f7306a20ff15d9a40f72d0a"/>
  <p:tag name="KSO_WM_UNIT_DEC_AREA_ID" val="2b3f2b666ada4a38a3919bd356f43666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04700_4*l_h_i*1_2_4"/>
  <p:tag name="KSO_WM_TEMPLATE_CATEGORY" val="custom"/>
  <p:tag name="KSO_WM_TEMPLATE_INDEX" val="20204700"/>
  <p:tag name="KSO_WM_UNIT_LAYERLEVEL" val="1_1_1"/>
  <p:tag name="KSO_WM_TAG_VERSION" val="1.0"/>
  <p:tag name="KSO_WM_BEAUTIFY_FLAG" val="#wm#"/>
  <p:tag name="KSO_WM_CHIP_GROUPID" val="5f7306a20ff15d9a40f72d07"/>
  <p:tag name="KSO_WM_CHIP_XID" val="5f7306a20ff15d9a40f72d0a"/>
  <p:tag name="KSO_WM_UNIT_DEC_AREA_ID" val="c26c61dc0f1441ca87cd56823713e011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355b3170ca7c4ba29b3ae3611c3261ad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253.xml><?xml version="1.0" encoding="utf-8"?>
<p:tagLst xmlns:p="http://schemas.openxmlformats.org/presentationml/2006/main">
  <p:tag name="KSO_WM_CHIP_INFOS" val="{&quot;layout_type&quot;:&quot;forright3&quot;,&quot;slide_type&quot;:[&quot;contents&quot;],&quot;aspect_ratio&quot;:&quot;16:9&quot;}"/>
  <p:tag name="KSO_WM_CHIP_XID" val="5ebe041a0ac41c4a0a525584"/>
  <p:tag name="KSO_WM_CHIP_FILLPROP" val="[[{&quot;fill_id&quot;:&quot;5bd8f18c25e24c05bb7579581f147ba3&quot;,&quot;fill_align&quot;:&quot;lm&quot;,&quot;text_align&quot;:&quot;lm&quot;,&quot;text_direction&quot;:&quot;horizontal&quot;,&quot;chip_types&quot;:[&quot;catalogtitle&quot;]},{&quot;fill_id&quot;:&quot;9570330f79eb4c549d68026aebbae7da&quot;,&quot;fill_align&quot;:&quot;lm&quot;,&quot;text_align&quot;:&quot;lm&quot;,&quot;text_direction&quot;:&quot;horizontal&quot;,&quot;chip_types&quot;:[&quot;diagram&quot;]}],[{&quot;fill_id&quot;:&quot;5bd8f18c25e24c05bb7579581f147ba3&quot;,&quot;fill_align&quot;:&quot;cm&quot;,&quot;text_align&quot;:&quot;cm&quot;,&quot;text_direction&quot;:&quot;horizontal&quot;,&quot;chip_types&quot;:[&quot;catalogtitle&quot;]},{&quot;fill_id&quot;:&quot;9570330f79eb4c549d68026aebbae7da&quot;,&quot;fill_align&quot;:&quot;lm&quot;,&quot;text_align&quot;:&quot;lm&quot;,&quot;text_direction&quot;:&quot;horizontal&quot;,&quot;chip_types&quot;:[&quot;diagram&quot;]}],[{&quot;fill_id&quot;:&quot;5bd8f18c25e24c05bb7579581f147ba3&quot;,&quot;fill_align&quot;:&quot;cm&quot;,&quot;text_align&quot;:&quot;cm&quot;,&quot;text_direction&quot;:&quot;horizontal&quot;,&quot;chip_types&quot;:[&quot;catalogtitle&quot;]},{&quot;fill_id&quot;:&quot;9570330f79eb4c549d68026aebbae7da&quot;,&quot;fill_align&quot;:&quot;cm&quot;,&quot;text_align&quot;:&quot;lm&quot;,&quot;text_direction&quot;:&quot;horizontal&quot;,&quot;chip_types&quot;:[&quot;diagram&quot;]}]]"/>
  <p:tag name="KSO_WM_SLIDE_ID" val="custom20204700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SLIDE_SIZE" val="348*384"/>
  <p:tag name="KSO_WM_SLIDE_POSITION" val="546*36"/>
  <p:tag name="KSO_WM_TAG_VERSION" val="1.0"/>
  <p:tag name="KSO_WM_BEAUTIFY_FLAG" val="#wm#"/>
  <p:tag name="KSO_WM_TEMPLATE_CATEGORY" val="custom"/>
  <p:tag name="KSO_WM_TEMPLATE_INDEX" val="20204700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732bca0ff15d9a40f814b8"/>
  <p:tag name="KSO_WM_TEMPLATE_ASSEMBLE_GROUPID" val="5f71481d747e3ea6e292a8ea"/>
</p:tagLst>
</file>

<file path=ppt/tags/tag254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00_7*e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PART ONE"/>
  <p:tag name="KSO_WM_UNIT_DEFAULT_FONT" val="14;16;2"/>
  <p:tag name="KSO_WM_UNIT_BLOCK" val="0"/>
  <p:tag name="KSO_WM_UNIT_SM_LIMIT_TYPE" val="0"/>
  <p:tag name="KSO_WM_UNIT_DEC_AREA_ID" val="b53536e8fca3424681cbb52f73ffb92f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7cea616fb86046ab99e99ae46b37b6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470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  <p:tag name="KSO_WM_SLIDE_BACKGROUND_TYPE" val="general"/>
  <p:tag name="WM_BEAUTIFY_SHAPE_IDENTITY" val="{50a4787f-6613-4615-9311-f5186aa2254d}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  <p:tag name="KSO_WM_SLIDE_BACKGROUND_TYPE" val="general"/>
  <p:tag name="WM_BEAUTIFY_SHAPE_IDENTITY" val="{5e965c44-0d24-43b2-a7dc-1410eaf80e21}"/>
</p:tagLst>
</file>

<file path=ppt/tags/tag2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  <p:tag name="KSO_WM_SLIDE_BACKGROUND_TYPE" val="general"/>
  <p:tag name="WM_BEAUTIFY_SHAPE_IDENTITY" val="{50a4787f-6613-4615-9311-f5186aa2254d}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  <p:tag name="KSO_WM_SLIDE_BACKGROUND_TYPE" val="general"/>
  <p:tag name="WM_BEAUTIFY_SHAPE_IDENTITY" val="{5e965c44-0d24-43b2-a7dc-1410eaf80e21}"/>
</p:tagLst>
</file>

<file path=ppt/tags/tag2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  <p:tag name="KSO_WM_SLIDE_BACKGROUND_TYPE" val="general"/>
  <p:tag name="WM_BEAUTIFY_SHAPE_IDENTITY" val="{50a4787f-6613-4615-9311-f5186aa2254d}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  <p:tag name="KSO_WM_SLIDE_BACKGROUND_TYPE" val="general"/>
  <p:tag name="WM_BEAUTIFY_SHAPE_IDENTITY" val="{5e965c44-0d24-43b2-a7dc-1410eaf80e21}"/>
</p:tagLst>
</file>

<file path=ppt/tags/tag266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268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00_7*e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PART ONE"/>
  <p:tag name="KSO_WM_UNIT_DEFAULT_FONT" val="14;16;2"/>
  <p:tag name="KSO_WM_UNIT_BLOCK" val="0"/>
  <p:tag name="KSO_WM_UNIT_SM_LIMIT_TYPE" val="0"/>
  <p:tag name="KSO_WM_UNIT_DEC_AREA_ID" val="b53536e8fca3424681cbb52f73ffb92f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7cea616fb86046ab99e99ae46b37b6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70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  <p:tag name="KSO_WM_SLIDE_BACKGROUND_TYPE" val="general"/>
  <p:tag name="WM_BEAUTIFY_SHAPE_IDENTITY" val="{50a4787f-6613-4615-9311-f5186aa2254d}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  <p:tag name="KSO_WM_SLIDE_BACKGROUND_TYPE" val="general"/>
  <p:tag name="WM_BEAUTIFY_SHAPE_IDENTITY" val="{5e965c44-0d24-43b2-a7dc-1410eaf80e21}"/>
</p:tagLst>
</file>

<file path=ppt/tags/tag272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  <p:tag name="KSO_WM_SLIDE_BACKGROUND_TYPE" val="general"/>
  <p:tag name="WM_BEAUTIFY_SHAPE_IDENTITY" val="{50a4787f-6613-4615-9311-f5186aa2254d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  <p:tag name="KSO_WM_SLIDE_BACKGROUND_TYPE" val="general"/>
  <p:tag name="WM_BEAUTIFY_SHAPE_IDENTITY" val="{5e965c44-0d24-43b2-a7dc-1410eaf80e21}"/>
</p:tagLst>
</file>

<file path=ppt/tags/tag276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  <p:tag name="KSO_WM_SLIDE_BACKGROUND_TYPE" val="general"/>
  <p:tag name="WM_BEAUTIFY_SHAPE_IDENTITY" val="{50a4787f-6613-4615-9311-f5186aa2254d}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  <p:tag name="KSO_WM_SLIDE_BACKGROUND_TYPE" val="general"/>
  <p:tag name="WM_BEAUTIFY_SHAPE_IDENTITY" val="{5e965c44-0d24-43b2-a7dc-1410eaf80e21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2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3.xml><?xml version="1.0" encoding="utf-8"?>
<p:tagLst xmlns:p="http://schemas.openxmlformats.org/presentationml/2006/main">
  <p:tag name="COMMONDATA" val="eyJoZGlkIjoiMjE5NjIxZDNjYjFmNWI4MWNhMjczYzRhMTAxMmVlOTAifQ=="/>
  <p:tag name="KSO_WPP_MARK_KEY" val="15ee0fba-37c0-4386-8a8a-8256d18e207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00_1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b"/>
  <p:tag name="KSO_WM_UNIT_DEC_AREA_ID" val="7991379c3e6d446c900dc1518f1f464c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f7622ca340c48b2878ee7ff0a4eccbf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700_1*a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04bd37b3e299407f84767140b9ae1330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8ef53d9c91304ada92fe29963bd3fe63"/>
  <p:tag name="KSO_WM_UNIT_TEXT_FILL_FORE_SCHEMECOLOR_INDEX_BRIGHTNESS" val="0.15"/>
  <p:tag name="KSO_WM_UNIT_TEXT_FILL_FORE_SCHEMECOLOR_INDEX" val="13"/>
  <p:tag name="KSO_WM_UNIT_TEXT_FILL_TYPE" val="1"/>
  <p:tag name="KSO_WM_TEMPLATE_ASSEMBLE_XID" val="5f732bca0ff15d9a40f81462"/>
  <p:tag name="KSO_WM_TEMPLATE_ASSEMBLE_GROUPID" val="5f71481d747e3ea6e292a8ea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700_1*b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2c42e96d614f4f528fea0e31bce722f9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8ef53d9c91304ada92fe29963bd3fe63"/>
  <p:tag name="KSO_WM_UNIT_TEXT_FILL_FORE_SCHEMECOLOR_INDEX_BRIGHTNESS" val="0.35"/>
  <p:tag name="KSO_WM_UNIT_TEXT_FILL_FORE_SCHEMECOLOR_INDEX" val="13"/>
  <p:tag name="KSO_WM_UNIT_TEXT_FILL_TYPE" val="1"/>
  <p:tag name="KSO_WM_TEMPLATE_ASSEMBLE_XID" val="5f732bca0ff15d9a40f81462"/>
  <p:tag name="KSO_WM_TEMPLATE_ASSEMBLE_GROUPID" val="5f71481d747e3ea6e292a8ea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00_2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c"/>
  <p:tag name="KSO_WM_UNIT_DEC_AREA_ID" val="e2fe8f762a704ee68ae28a9177a0916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cfa0d71b60e64650bd14b9e1d56e5909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9e101e0492a047ebbc11174e5fc8d3d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4b5c93a7b5948b7b44fac6488b509fb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30a52101364a4c57b25465dc5ccf33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ca1c4f66684dfb9e2c7420b6e72fc9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00_1*b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86a7060999c3416c8b1148ef20b714b1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7cea616fb86046ab99e99ae46b37b6e8"/>
  <p:tag name="KSO_WM_UNIT_TEXT_FILL_FORE_SCHEMECOLOR_INDEX_BRIGHTNESS" val="0.35"/>
  <p:tag name="KSO_WM_UNIT_TEXT_FILL_FORE_SCHEMECOLOR_INDEX" val="13"/>
  <p:tag name="KSO_WM_UNIT_TEXT_FILL_TYPE" val="1"/>
  <p:tag name="KSO_WM_TEMPLATE_ASSEMBLE_XID" val="5f732bca0ff15d9a40f8145a"/>
  <p:tag name="KSO_WM_TEMPLATE_ASSEMBLE_GROUPID" val="5f71481d747e3ea6e292a8ea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00_1*a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569ab7efb8c0448f93a861d79b14ae1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7cea616fb86046ab99e99ae46b37b6e8"/>
  <p:tag name="KSO_WM_UNIT_TEXT_FILL_FORE_SCHEMECOLOR_INDEX_BRIGHTNESS" val="0.15"/>
  <p:tag name="KSO_WM_UNIT_TEXT_FILL_FORE_SCHEMECOLOR_INDEX" val="13"/>
  <p:tag name="KSO_WM_UNIT_TEXT_FILL_TYPE" val="1"/>
  <p:tag name="KSO_WM_TEMPLATE_ASSEMBLE_XID" val="5f732bca0ff15d9a40f8145a"/>
  <p:tag name="KSO_WM_TEMPLATE_ASSEMBLE_GROUPID" val="5f71481d747e3ea6e292a8ea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00_2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c"/>
  <p:tag name="KSO_WM_UNIT_DEC_AREA_ID" val="df485d616f0e491f8aa768e6a43f540a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a323b459f50a485398a2147336c0fae6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851be5a4c0474507bb16317db6bfc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948f4c5aea743209bd341f29aed366d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00_1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b"/>
  <p:tag name="KSO_WM_UNIT_DEC_AREA_ID" val="7991379c3e6d446c900dc1518f1f464c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f7622ca340c48b2878ee7ff0a4eccbf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00_1*b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40563f6abde84ae1a261d2be92d92f4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f58318e4bad4c41a4a40d9be678e9d7"/>
  <p:tag name="KSO_WM_UNIT_TEXT_FILL_FORE_SCHEMECOLOR_INDEX_BRIGHTNESS" val="0.35"/>
  <p:tag name="KSO_WM_UNIT_TEXT_FILL_FORE_SCHEMECOLOR_INDEX" val="13"/>
  <p:tag name="KSO_WM_UNIT_TEXT_FILL_TYPE" val="1"/>
  <p:tag name="KSO_WM_TEMPLATE_ASSEMBLE_XID" val="5f732bca0ff15d9a40f81478"/>
  <p:tag name="KSO_WM_TEMPLATE_ASSEMBLE_GROUPID" val="5f71481d747e3ea6e292a8ea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00_1*a*1"/>
  <p:tag name="KSO_WM_TEMPLATE_CATEGORY" val="custom"/>
  <p:tag name="KSO_WM_TEMPLATE_INDEX" val="20204700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94fcf4f4aa034caeb2247ee5d8963f6c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f58318e4bad4c41a4a40d9be678e9d7"/>
  <p:tag name="KSO_WM_UNIT_TEXT_FILL_FORE_SCHEMECOLOR_INDEX_BRIGHTNESS" val="0.15"/>
  <p:tag name="KSO_WM_UNIT_TEXT_FILL_FORE_SCHEMECOLOR_INDEX" val="13"/>
  <p:tag name="KSO_WM_UNIT_TEXT_FILL_TYPE" val="1"/>
  <p:tag name="KSO_WM_TEMPLATE_ASSEMBLE_XID" val="5f732bca0ff15d9a40f81478"/>
  <p:tag name="KSO_WM_TEMPLATE_ASSEMBLE_GROUPID" val="5f71481d747e3ea6e292a8ea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a550b1e9a20a477e9b6682b5f0d509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77764b14d49f6b60e20ac3cb30e79"/>
  <p:tag name="KSO_WM_SLIDE_BACKGROUND_TYPE" val="general"/>
  <p:tag name="WM_BEAUTIFY_SHAPE_IDENTITY" val="{50a4787f-6613-4615-9311-f5186aa2254d}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d648810b55e34a27a67094f82c365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42295e55d2400ba61c98783e9f03ce"/>
  <p:tag name="KSO_WM_SLIDE_BACKGROUND_TYPE" val="general"/>
  <p:tag name="WM_BEAUTIFY_SHAPE_IDENTITY" val="{5e965c44-0d24-43b2-a7dc-1410eaf80e21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</p:tagLst>
</file>

<file path=ppt/tags/tag91.xml><?xml version="1.0" encoding="utf-8"?>
<p:tagLst xmlns:p="http://schemas.openxmlformats.org/presentationml/2006/main">
  <p:tag name="KSO_WM_SLIDE_BACKGROUND_TYPE" val="general"/>
</p:tagLst>
</file>

<file path=ppt/tags/tag92.xml><?xml version="1.0" encoding="utf-8"?>
<p:tagLst xmlns:p="http://schemas.openxmlformats.org/presentationml/2006/main">
  <p:tag name="KSO_WM_SLIDE_BACKGROUND_TYPE" val="general"/>
</p:tagLst>
</file>

<file path=ppt/tags/tag93.xml><?xml version="1.0" encoding="utf-8"?>
<p:tagLst xmlns:p="http://schemas.openxmlformats.org/presentationml/2006/main">
  <p:tag name="KSO_WM_SLIDE_BACKGROUND_TYPE" val="general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00_5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f"/>
  <p:tag name="KSO_WM_UNIT_DEC_AREA_ID" val="f106df20cb3e49dcb855fcb59b0d5d1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81b1aebe85140a08fdce225d8beec5d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9eeaf4e48d6d4913990bf9adc76ad6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ccf2bea247746dc8720e0c300f34a6d"/>
  <p:tag name="KSO_WM_SLIDE_BACKGROUND_TYPE" val="frame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00_3*i*1"/>
  <p:tag name="KSO_WM_TEMPLATE_CATEGORY" val="chip"/>
  <p:tag name="KSO_WM_TEMPLATE_INDEX" val="20204700"/>
  <p:tag name="KSO_WM_UNIT_LAYERLEVEL" val="1"/>
  <p:tag name="KSO_WM_TAG_VERSION" val="1.0"/>
  <p:tag name="KSO_WM_BEAUTIFY_FLAG" val="#wm#"/>
  <p:tag name="KSO_WM_CHIP_GROUPID" val="5f71481d747e3ea6e292a8ea"/>
  <p:tag name="KSO_WM_CHIP_XID" val="5f71481d747e3ea6e292a8ed"/>
  <p:tag name="KSO_WM_UNIT_DEC_AREA_ID" val="816b2c54d9fd4339b7d91d5c3ef816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64179415ab4cd89cb935959986e31f"/>
  <p:tag name="KSO_WM_SLIDE_BACKGROUND_TYPE" val="frame"/>
</p:tagLst>
</file>

<file path=ppt/tags/tag97.xml><?xml version="1.0" encoding="utf-8"?>
<p:tagLst xmlns:p="http://schemas.openxmlformats.org/presentationml/2006/main"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</p:tagLst>
</file>

<file path=ppt/tags/tag99.xml><?xml version="1.0" encoding="utf-8"?>
<p:tagLst xmlns:p="http://schemas.openxmlformats.org/presentationml/2006/main">
  <p:tag name="KSO_WM_SLIDE_BACKGROUND_TYPE" val="frame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141414"/>
      </a:dk2>
      <a:lt2>
        <a:srgbClr val="1E1E1E"/>
      </a:lt2>
      <a:accent1>
        <a:srgbClr val="62E7FB"/>
      </a:accent1>
      <a:accent2>
        <a:srgbClr val="59D0FF"/>
      </a:accent2>
      <a:accent3>
        <a:srgbClr val="6DB4FF"/>
      </a:accent3>
      <a:accent4>
        <a:srgbClr val="9995FF"/>
      </a:accent4>
      <a:accent5>
        <a:srgbClr val="CF78DD"/>
      </a:accent5>
      <a:accent6>
        <a:srgbClr val="FA619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141414"/>
      </a:dk2>
      <a:lt2>
        <a:srgbClr val="1E1E1E"/>
      </a:lt2>
      <a:accent1>
        <a:srgbClr val="62E7FB"/>
      </a:accent1>
      <a:accent2>
        <a:srgbClr val="59D0FF"/>
      </a:accent2>
      <a:accent3>
        <a:srgbClr val="6DB4FF"/>
      </a:accent3>
      <a:accent4>
        <a:srgbClr val="9995FF"/>
      </a:accent4>
      <a:accent5>
        <a:srgbClr val="CF78DD"/>
      </a:accent5>
      <a:accent6>
        <a:srgbClr val="FA619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演示</Application>
  <PresentationFormat>宽屏</PresentationFormat>
  <Paragraphs>59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汉仪旗黑-85S</vt:lpstr>
      <vt:lpstr>Calibri</vt:lpstr>
      <vt:lpstr>Arial Unicode MS</vt:lpstr>
      <vt:lpstr>Office 主题​​</vt:lpstr>
      <vt:lpstr>1_Office 主题​​</vt:lpstr>
      <vt:lpstr>2_Office 主题​​</vt:lpstr>
      <vt:lpstr>新版BX-SaaS平台</vt:lpstr>
      <vt:lpstr>PowerPoint 演示文稿</vt:lpstr>
      <vt:lpstr>PowerPoint 演示文稿</vt:lpstr>
      <vt:lpstr>搜索功能-搜索</vt:lpstr>
      <vt:lpstr>搜索功能-结果中搜索</vt:lpstr>
      <vt:lpstr>搜索功能-搜索历史记录</vt:lpstr>
      <vt:lpstr>PowerPoint 演示文稿</vt:lpstr>
      <vt:lpstr>文献下载功能-节点文献查看和下载</vt:lpstr>
      <vt:lpstr>文献下载功能-节点文献查看下载以及统计</vt:lpstr>
      <vt:lpstr>文献下载功能-全部文献下载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木兮1415928537</cp:lastModifiedBy>
  <cp:revision>158</cp:revision>
  <dcterms:created xsi:type="dcterms:W3CDTF">2019-06-19T02:08:00Z</dcterms:created>
  <dcterms:modified xsi:type="dcterms:W3CDTF">2022-10-19T04:29:57Z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B3C6D61CA712492690E5E05DAFB87021</vt:lpwstr>
  </property>
</Properties>
</file>