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media/image15.svg" ContentType="image/svg+xml"/>
  <Override PartName="/ppt/media/image3.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7" r:id="rId5"/>
    <p:sldId id="258" r:id="rId6"/>
  </p:sldIdLst>
  <p:sldSz cx="12192635" cy="35639375"/>
  <p:notesSz cx="6858000" cy="9144000"/>
  <p:custDataLst>
    <p:tags r:id="rId1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1248" userDrawn="1">
          <p15:clr>
            <a:srgbClr val="A4A3A4"/>
          </p15:clr>
        </p15:guide>
        <p15:guide id="2" pos="381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00B050"/>
    <a:srgbClr val="FC834C"/>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showGuides="1">
      <p:cViewPr varScale="1">
        <p:scale>
          <a:sx n="99" d="100"/>
          <a:sy n="99" d="100"/>
        </p:scale>
        <p:origin x="84" y="582"/>
      </p:cViewPr>
      <p:guideLst>
        <p:guide orient="horz" pos="11248"/>
        <p:guide pos="3815"/>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tableStyles" Target="tableStyles.xml"/><Relationship Id="rId8" Type="http://schemas.openxmlformats.org/officeDocument/2006/relationships/viewProps" Target="viewProps.xml"/><Relationship Id="rId7" Type="http://schemas.openxmlformats.org/officeDocument/2006/relationships/presProps" Target="presProps.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0" Type="http://schemas.openxmlformats.org/officeDocument/2006/relationships/tags" Target="tags/tag124.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2901105" y="1143000"/>
            <a:ext cx="105579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custDataLst>
              <p:tags r:id="rId2"/>
            </p:custDataLst>
          </p:nvPr>
        </p:nvSpPr>
        <p:spPr>
          <a:xfrm>
            <a:off x="1198974" y="4752039"/>
            <a:ext cx="9800620" cy="13358094"/>
          </a:xfrm>
        </p:spPr>
        <p:txBody>
          <a:bodyPr lIns="90000" tIns="46800" rIns="90000" bIns="46800" anchor="b" anchorCtr="0">
            <a:normAutofit/>
          </a:bodyPr>
          <a:lstStyle>
            <a:lvl1pPr algn="ctr">
              <a:defRPr sz="8000"/>
            </a:lvl1pPr>
          </a:lstStyle>
          <a:p>
            <a:r>
              <a:rPr lang="zh-CN" altLang="en-US" dirty="0"/>
              <a:t>单击此处编辑母版标题样式</a:t>
            </a:r>
            <a:endParaRPr lang="zh-CN" altLang="en-US" dirty="0"/>
          </a:p>
        </p:txBody>
      </p:sp>
      <p:sp>
        <p:nvSpPr>
          <p:cNvPr id="3" name="副标题 2"/>
          <p:cNvSpPr>
            <a:spLocks noGrp="1"/>
          </p:cNvSpPr>
          <p:nvPr>
            <p:ph type="subTitle" idx="1"/>
            <p:custDataLst>
              <p:tags r:id="rId3"/>
            </p:custDataLst>
          </p:nvPr>
        </p:nvSpPr>
        <p:spPr>
          <a:xfrm>
            <a:off x="1198974" y="18503019"/>
            <a:ext cx="9800620" cy="7651906"/>
          </a:xfrm>
        </p:spPr>
        <p:txBody>
          <a:bodyPr lIns="90000" tIns="46800" rIns="90000" bIns="46800">
            <a:normAutofit/>
          </a:bodyPr>
          <a:lstStyle>
            <a:lvl1pPr marL="0" indent="0" algn="ctr">
              <a:lnSpc>
                <a:spcPct val="110000"/>
              </a:lnSpc>
              <a:buNone/>
              <a:defRPr sz="3200" spc="200"/>
            </a:lvl1pPr>
            <a:lvl2pPr marL="609600" indent="0" algn="ctr">
              <a:buNone/>
              <a:defRPr sz="2665"/>
            </a:lvl2pPr>
            <a:lvl3pPr marL="1219200" indent="0" algn="ctr">
              <a:buNone/>
              <a:defRPr sz="2400"/>
            </a:lvl3pPr>
            <a:lvl4pPr marL="1828800" indent="0" algn="ctr">
              <a:buNone/>
              <a:defRPr sz="2135"/>
            </a:lvl4pPr>
            <a:lvl5pPr marL="2438400" indent="0" algn="ctr">
              <a:buNone/>
              <a:defRPr sz="2135"/>
            </a:lvl5pPr>
            <a:lvl6pPr marL="3048000" indent="0" algn="ctr">
              <a:buNone/>
              <a:defRPr sz="2135"/>
            </a:lvl6pPr>
            <a:lvl7pPr marL="3658235" indent="0" algn="ctr">
              <a:buNone/>
              <a:defRPr sz="2135"/>
            </a:lvl7pPr>
            <a:lvl8pPr marL="4267835" indent="0" algn="ctr">
              <a:buNone/>
              <a:defRPr sz="2135"/>
            </a:lvl8pPr>
            <a:lvl9pPr marL="4877435" indent="0" algn="ctr">
              <a:buNone/>
              <a:defRPr sz="2135"/>
            </a:lvl9pPr>
          </a:lstStyle>
          <a:p>
            <a:r>
              <a:rPr lang="zh-CN" altLang="en-US" dirty="0"/>
              <a:t>单击此处编辑母版副标题样式</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88" y="4022395"/>
            <a:ext cx="10974390" cy="28493526"/>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974" y="12909083"/>
            <a:ext cx="9800620" cy="5294595"/>
          </a:xfrm>
        </p:spPr>
        <p:txBody>
          <a:bodyPr vert="horz" lIns="90000" tIns="46800" rIns="90000" bIns="46800" rtlCol="0" anchor="t" anchorCtr="0">
            <a:normAutofit/>
          </a:bodyPr>
          <a:lstStyle>
            <a:lvl1pPr algn="ctr">
              <a:defRPr sz="8000"/>
            </a:lvl1pPr>
          </a:lstStyle>
          <a:p>
            <a:pPr lvl="0"/>
            <a:r>
              <a:rPr lang="zh-CN" altLang="en-US" smtClean="0"/>
              <a:t>单击此处编辑标题</a:t>
            </a:r>
            <a:endParaRPr lang="zh-CN" altLang="en-US"/>
          </a:p>
        </p:txBody>
      </p:sp>
      <p:sp>
        <p:nvSpPr>
          <p:cNvPr id="7" name="文本占位符 6"/>
          <p:cNvSpPr>
            <a:spLocks noGrp="1"/>
          </p:cNvSpPr>
          <p:nvPr>
            <p:ph type="body" sz="quarter" idx="13"/>
            <p:custDataLst>
              <p:tags r:id="rId6"/>
            </p:custDataLst>
          </p:nvPr>
        </p:nvSpPr>
        <p:spPr>
          <a:xfrm>
            <a:off x="1198974" y="18503019"/>
            <a:ext cx="9800620" cy="2450855"/>
          </a:xfrm>
        </p:spPr>
        <p:txBody>
          <a:bodyPr lIns="90000" tIns="46800" rIns="90000" bIns="46800">
            <a:normAutofit/>
          </a:bodyPr>
          <a:lstStyle>
            <a:lvl1pPr algn="ctr">
              <a:lnSpc>
                <a:spcPct val="110000"/>
              </a:lnSpc>
              <a:buNone/>
              <a:defRPr sz="3200" spc="200"/>
            </a:lvl1pPr>
          </a:lstStyle>
          <a:p>
            <a:pPr lvl="0"/>
            <a:r>
              <a:rPr lang="zh-CN" altLang="en-US" dirty="0"/>
              <a:t>单击此处编辑母版文本样式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88" y="3161790"/>
            <a:ext cx="10970789" cy="3666928"/>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idx="1"/>
            <p:custDataLst>
              <p:tags r:id="rId3"/>
            </p:custDataLst>
          </p:nvPr>
        </p:nvSpPr>
        <p:spPr>
          <a:xfrm>
            <a:off x="608488" y="7745450"/>
            <a:ext cx="10970789" cy="24733054"/>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1088" y="19999724"/>
            <a:ext cx="7769925" cy="3984978"/>
          </a:xfrm>
        </p:spPr>
        <p:txBody>
          <a:bodyPr lIns="90000" tIns="46800" rIns="90000" bIns="46800" anchor="b" anchorCtr="0">
            <a:normAutofit/>
          </a:bodyPr>
          <a:lstStyle>
            <a:lvl1pPr>
              <a:defRPr sz="5865"/>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1088" y="23984702"/>
            <a:ext cx="7769925" cy="4508825"/>
          </a:xfrm>
        </p:spPr>
        <p:txBody>
          <a:bodyPr lIns="90000" tIns="46800" rIns="90000" bIns="46800">
            <a:normAutofit/>
          </a:bodyPr>
          <a:lstStyle>
            <a:lvl1pPr marL="0" indent="0">
              <a:buNone/>
              <a:defRPr sz="2400">
                <a:solidFill>
                  <a:schemeClr val="tx1">
                    <a:lumMod val="65000"/>
                    <a:lumOff val="35000"/>
                  </a:schemeClr>
                </a:solidFill>
              </a:defRPr>
            </a:lvl1pPr>
            <a:lvl2pPr marL="609600" indent="0">
              <a:buNone/>
              <a:defRPr sz="2135">
                <a:solidFill>
                  <a:schemeClr val="tx1">
                    <a:tint val="75000"/>
                  </a:schemeClr>
                </a:solidFill>
              </a:defRPr>
            </a:lvl2pPr>
            <a:lvl3pPr marL="1219200" indent="0">
              <a:buNone/>
              <a:defRPr sz="2135">
                <a:solidFill>
                  <a:schemeClr val="tx1">
                    <a:tint val="75000"/>
                  </a:schemeClr>
                </a:solidFill>
              </a:defRPr>
            </a:lvl3pPr>
            <a:lvl4pPr marL="1828800" indent="0">
              <a:buNone/>
              <a:defRPr sz="2135">
                <a:solidFill>
                  <a:schemeClr val="tx1">
                    <a:tint val="75000"/>
                  </a:schemeClr>
                </a:solidFill>
              </a:defRPr>
            </a:lvl4pPr>
            <a:lvl5pPr marL="2438400" indent="0">
              <a:buNone/>
              <a:defRPr sz="2135">
                <a:solidFill>
                  <a:schemeClr val="tx1">
                    <a:tint val="75000"/>
                  </a:schemeClr>
                </a:solidFill>
              </a:defRPr>
            </a:lvl5pPr>
            <a:lvl6pPr marL="3048000" indent="0">
              <a:buNone/>
              <a:defRPr sz="2135">
                <a:solidFill>
                  <a:schemeClr val="tx1">
                    <a:tint val="75000"/>
                  </a:schemeClr>
                </a:solidFill>
              </a:defRPr>
            </a:lvl6pPr>
            <a:lvl7pPr marL="3658235" indent="0">
              <a:buNone/>
              <a:defRPr sz="2135">
                <a:solidFill>
                  <a:schemeClr val="tx1">
                    <a:tint val="75000"/>
                  </a:schemeClr>
                </a:solidFill>
              </a:defRPr>
            </a:lvl7pPr>
            <a:lvl8pPr marL="4267835" indent="0">
              <a:buNone/>
              <a:defRPr sz="2135">
                <a:solidFill>
                  <a:schemeClr val="tx1">
                    <a:tint val="75000"/>
                  </a:schemeClr>
                </a:solidFill>
              </a:defRPr>
            </a:lvl8pPr>
            <a:lvl9pPr marL="4877435" indent="0">
              <a:buNone/>
              <a:defRPr sz="2135">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88" y="3161790"/>
            <a:ext cx="10970789" cy="3666928"/>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sz="half" idx="1"/>
            <p:custDataLst>
              <p:tags r:id="rId3"/>
            </p:custDataLst>
          </p:nvPr>
        </p:nvSpPr>
        <p:spPr>
          <a:xfrm>
            <a:off x="608488" y="7801576"/>
            <a:ext cx="5177550" cy="24676928"/>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custDataLst>
              <p:tags r:id="rId4"/>
            </p:custDataLst>
          </p:nvPr>
        </p:nvSpPr>
        <p:spPr>
          <a:xfrm>
            <a:off x="6412529" y="7801576"/>
            <a:ext cx="5177550" cy="24676928"/>
          </a:xfrm>
        </p:spPr>
        <p:txBody>
          <a:bodyPr lIns="90000" tIns="46800" rIns="90000" bIns="4680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88" y="3161790"/>
            <a:ext cx="10970789" cy="3666928"/>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文本占位符 2"/>
          <p:cNvSpPr>
            <a:spLocks noGrp="1"/>
          </p:cNvSpPr>
          <p:nvPr>
            <p:ph type="body" idx="1" hasCustomPrompt="1"/>
            <p:custDataLst>
              <p:tags r:id="rId3"/>
            </p:custDataLst>
          </p:nvPr>
        </p:nvSpPr>
        <p:spPr>
          <a:xfrm>
            <a:off x="608488" y="7427400"/>
            <a:ext cx="5343174" cy="1983134"/>
          </a:xfrm>
        </p:spPr>
        <p:txBody>
          <a:bodyPr lIns="101600" tIns="38100" rIns="76200" bIns="38100" anchor="t" anchorCtr="0">
            <a:normAutofit/>
          </a:bodyPr>
          <a:lstStyle>
            <a:lvl1pPr marL="0" indent="0">
              <a:lnSpc>
                <a:spcPct val="100000"/>
              </a:lnSpc>
              <a:buNone/>
              <a:defRPr sz="2665" b="1" spc="200">
                <a:solidFill>
                  <a:schemeClr val="tx1">
                    <a:lumMod val="75000"/>
                    <a:lumOff val="25000"/>
                  </a:schemeClr>
                </a:solidFill>
              </a:defRPr>
            </a:lvl1pPr>
            <a:lvl2pPr marL="609600" indent="0">
              <a:buNone/>
              <a:defRPr sz="2665" b="1"/>
            </a:lvl2pPr>
            <a:lvl3pPr marL="1219200" indent="0">
              <a:buNone/>
              <a:defRPr sz="2400" b="1"/>
            </a:lvl3pPr>
            <a:lvl4pPr marL="1828800" indent="0">
              <a:buNone/>
              <a:defRPr sz="2135" b="1"/>
            </a:lvl4pPr>
            <a:lvl5pPr marL="2438400" indent="0">
              <a:buNone/>
              <a:defRPr sz="2135" b="1"/>
            </a:lvl5pPr>
            <a:lvl6pPr marL="3048000" indent="0">
              <a:buNone/>
              <a:defRPr sz="2135" b="1"/>
            </a:lvl6pPr>
            <a:lvl7pPr marL="3658235" indent="0">
              <a:buNone/>
              <a:defRPr sz="2135" b="1"/>
            </a:lvl7pPr>
            <a:lvl8pPr marL="4267835" indent="0">
              <a:buNone/>
              <a:defRPr sz="2135" b="1"/>
            </a:lvl8pPr>
            <a:lvl9pPr marL="4877435" indent="0">
              <a:buNone/>
              <a:defRPr sz="2135"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88" y="9635040"/>
            <a:ext cx="5343174" cy="22843464"/>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hasCustomPrompt="1"/>
            <p:custDataLst>
              <p:tags r:id="rId5"/>
            </p:custDataLst>
          </p:nvPr>
        </p:nvSpPr>
        <p:spPr>
          <a:xfrm>
            <a:off x="6236653" y="7388574"/>
            <a:ext cx="5343174" cy="1983134"/>
          </a:xfrm>
        </p:spPr>
        <p:txBody>
          <a:bodyPr vert="horz" lIns="101600" tIns="38100" rIns="76200" bIns="38100" rtlCol="0" anchor="t" anchorCtr="0">
            <a:normAutofit/>
          </a:bodyPr>
          <a:lstStyle>
            <a:lvl1pPr marL="0" indent="0">
              <a:lnSpc>
                <a:spcPct val="100000"/>
              </a:lnSpc>
              <a:buNone/>
              <a:defRPr sz="2665" b="1" spc="200">
                <a:solidFill>
                  <a:schemeClr val="tx1">
                    <a:lumMod val="75000"/>
                    <a:lumOff val="25000"/>
                  </a:schemeClr>
                </a:solidFill>
              </a:defRPr>
            </a:lvl1pPr>
            <a:lvl2pPr marL="609600" indent="0">
              <a:buNone/>
              <a:defRPr sz="2665" b="1"/>
            </a:lvl2pPr>
            <a:lvl3pPr marL="1219200" indent="0">
              <a:buNone/>
              <a:defRPr sz="2400" b="1"/>
            </a:lvl3pPr>
            <a:lvl4pPr marL="1828800" indent="0">
              <a:buNone/>
              <a:defRPr sz="2135" b="1"/>
            </a:lvl4pPr>
            <a:lvl5pPr marL="2438400" indent="0">
              <a:buNone/>
              <a:defRPr sz="2135" b="1"/>
            </a:lvl5pPr>
            <a:lvl6pPr marL="3048000" indent="0">
              <a:buNone/>
              <a:defRPr sz="2135" b="1"/>
            </a:lvl6pPr>
            <a:lvl7pPr marL="3658235" indent="0">
              <a:buNone/>
              <a:defRPr sz="2135" b="1"/>
            </a:lvl7pPr>
            <a:lvl8pPr marL="4267835" indent="0">
              <a:buNone/>
              <a:defRPr sz="2135" b="1"/>
            </a:lvl8pPr>
            <a:lvl9pPr marL="4877435" indent="0">
              <a:buNone/>
              <a:defRPr sz="2135" b="1"/>
            </a:lvl9pPr>
          </a:lstStyle>
          <a:p>
            <a:pPr lvl="0"/>
            <a:r>
              <a:rPr lang="zh-CN" altLang="en-US" smtClean="0"/>
              <a:t>单击此处编辑文本</a:t>
            </a:r>
            <a:endParaRPr lang="zh-CN" altLang="en-US"/>
          </a:p>
        </p:txBody>
      </p:sp>
      <p:sp>
        <p:nvSpPr>
          <p:cNvPr id="6" name="内容占位符 5"/>
          <p:cNvSpPr>
            <a:spLocks noGrp="1"/>
          </p:cNvSpPr>
          <p:nvPr>
            <p:ph sz="quarter" idx="4"/>
            <p:custDataLst>
              <p:tags r:id="rId6"/>
            </p:custDataLst>
          </p:nvPr>
        </p:nvSpPr>
        <p:spPr>
          <a:xfrm>
            <a:off x="6236653" y="9635040"/>
            <a:ext cx="5343174" cy="22843464"/>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88" y="3161790"/>
            <a:ext cx="10970789" cy="3666928"/>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488" y="8082208"/>
            <a:ext cx="5233835" cy="23947284"/>
          </a:xfrm>
        </p:spPr>
        <p:txBody>
          <a:bodyPr vert="horz" lIns="90000" tIns="46800" rIns="90000" bIns="46800" rtlCol="0">
            <a:normAutofit/>
          </a:bodyPr>
          <a:lstStyle>
            <a:lvl1pPr>
              <a:buNone/>
              <a:defRPr sz="2135"/>
            </a:lvl1pPr>
          </a:lstStyle>
          <a:p>
            <a:pPr lvl="0"/>
            <a:endParaRPr lang="zh-CN" altLang="en-US"/>
          </a:p>
        </p:txBody>
      </p:sp>
      <p:sp>
        <p:nvSpPr>
          <p:cNvPr id="4" name="文本占位符 3"/>
          <p:cNvSpPr>
            <a:spLocks noGrp="1"/>
          </p:cNvSpPr>
          <p:nvPr>
            <p:ph type="body" sz="half" idx="2"/>
            <p:custDataLst>
              <p:tags r:id="rId3"/>
            </p:custDataLst>
          </p:nvPr>
        </p:nvSpPr>
        <p:spPr>
          <a:xfrm>
            <a:off x="6351320" y="8082208"/>
            <a:ext cx="5227957" cy="23947284"/>
          </a:xfrm>
        </p:spPr>
        <p:txBody>
          <a:bodyPr vert="horz" lIns="90000" tIns="46800" rIns="90000" bIns="46800" rtlCol="0">
            <a:normAutofit/>
          </a:bodyPr>
          <a:lstStyle>
            <a:lvl1pPr>
              <a:buNone/>
              <a:defRPr sz="2135"/>
            </a:lvl1pPr>
          </a:lstStyle>
          <a:p>
            <a:pPr lvl="0"/>
            <a:r>
              <a:rPr lang="zh-CN" altLang="en-US" smtClean="0"/>
              <a:t>单击此处编辑母版文本样式</a:t>
            </a:r>
            <a:endParaRPr lang="zh-CN" altLang="en-US"/>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6283" y="4752039"/>
            <a:ext cx="1044151" cy="26136215"/>
          </a:xfrm>
        </p:spPr>
        <p:txBody>
          <a:bodyPr vert="eaVert" lIns="90000" tIns="46800" rIns="90000" bIns="46800" rtlCol="0" anchor="ctr" anchorCtr="0">
            <a:normAutofit/>
          </a:bodyPr>
          <a:lstStyle>
            <a:lvl1pPr>
              <a:buNone/>
              <a:defRPr sz="3735"/>
            </a:lvl1pPr>
          </a:lstStyle>
          <a:p>
            <a:pPr lvl="0"/>
            <a:r>
              <a:rPr lang="zh-CN" altLang="en-US" smtClean="0"/>
              <a:t>单击此处编辑标题</a:t>
            </a:r>
            <a:endParaRPr lang="zh-CN" altLang="en-US"/>
          </a:p>
        </p:txBody>
      </p:sp>
      <p:sp>
        <p:nvSpPr>
          <p:cNvPr id="3" name="竖排文字占位符 2"/>
          <p:cNvSpPr>
            <a:spLocks noGrp="1"/>
          </p:cNvSpPr>
          <p:nvPr>
            <p:ph type="body" orient="vert" idx="1"/>
            <p:custDataLst>
              <p:tags r:id="rId3"/>
            </p:custDataLst>
          </p:nvPr>
        </p:nvSpPr>
        <p:spPr>
          <a:xfrm>
            <a:off x="914532" y="4752039"/>
            <a:ext cx="9170528" cy="26136215"/>
          </a:xfrm>
        </p:spPr>
        <p:txBody>
          <a:bodyPr vert="eaVert" lIns="46800" tIns="46800" rIns="46800" bIns="46800"/>
          <a:lstStyle>
            <a:lvl1pPr marL="304800" indent="-304800">
              <a:spcAft>
                <a:spcPts val="1000"/>
              </a:spcAft>
              <a:defRPr spc="300"/>
            </a:lvl1pPr>
            <a:lvl2pPr marL="914400" indent="-304800">
              <a:defRPr spc="300"/>
            </a:lvl2pPr>
            <a:lvl3pPr marL="1524000" indent="-304800">
              <a:defRPr spc="300"/>
            </a:lvl3pPr>
            <a:lvl4pPr marL="2133600" indent="-304800">
              <a:defRPr spc="300"/>
            </a:lvl4pPr>
            <a:lvl5pPr marL="2743200" indent="-304800">
              <a:defRPr spc="3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2.xml"/><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88" y="3161790"/>
            <a:ext cx="10970789" cy="3666928"/>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88" y="7745450"/>
            <a:ext cx="10970789" cy="24733054"/>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89" y="32815262"/>
            <a:ext cx="2700391" cy="1646376"/>
          </a:xfrm>
          <a:prstGeom prst="rect">
            <a:avLst/>
          </a:prstGeom>
        </p:spPr>
        <p:txBody>
          <a:bodyPr vert="horz" lIns="91440" tIns="45720" rIns="91440" bIns="45720" rtlCol="0" anchor="ctr">
            <a:normAutofit/>
          </a:bodyPr>
          <a:lstStyle>
            <a:lvl1pPr algn="l">
              <a:defRPr sz="1335" baseline="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596" y="32815262"/>
            <a:ext cx="3960574" cy="1646376"/>
          </a:xfrm>
          <a:prstGeom prst="rect">
            <a:avLst/>
          </a:prstGeom>
        </p:spPr>
        <p:txBody>
          <a:bodyPr vert="horz" lIns="91440" tIns="45720" rIns="91440" bIns="45720" rtlCol="0" anchor="ctr">
            <a:normAutofit/>
          </a:bodyPr>
          <a:lstStyle>
            <a:lvl1pPr algn="ctr">
              <a:defRPr sz="1335" baseline="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8886" y="32815262"/>
            <a:ext cx="2700391" cy="1646376"/>
          </a:xfrm>
          <a:prstGeom prst="rect">
            <a:avLst/>
          </a:prstGeom>
        </p:spPr>
        <p:txBody>
          <a:bodyPr vert="horz" lIns="91440" tIns="45720" rIns="91440" bIns="45720" rtlCol="0" anchor="ctr">
            <a:normAutofit/>
          </a:bodyPr>
          <a:lstStyle>
            <a:lvl1pPr algn="r">
              <a:defRPr sz="1335" baseline="0">
                <a:solidFill>
                  <a:schemeClr val="tx1">
                    <a:tint val="75000"/>
                  </a:schemeClr>
                </a:solidFill>
              </a:defRPr>
            </a:lvl1pPr>
          </a:lstStyle>
          <a:p>
            <a:fld id="{49AE70B2-8BF9-45C0-BB95-33D1B9D3A854}" type="slidenum">
              <a:rPr lang="zh-CN" altLang="en-US" smtClean="0"/>
            </a:fld>
            <a:endParaRPr lang="zh-CN" altLang="en-US" dirty="0"/>
          </a:p>
        </p:txBody>
      </p:sp>
    </p:spTree>
    <p:custDataLst>
      <p:tags r:id="rId17"/>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1219200" rtl="0" eaLnBrk="1" fontAlgn="auto" latinLnBrk="0" hangingPunct="1">
        <a:lnSpc>
          <a:spcPct val="100000"/>
        </a:lnSpc>
        <a:spcBef>
          <a:spcPct val="0"/>
        </a:spcBef>
        <a:buNone/>
        <a:defRPr sz="4800" b="1" u="none" strike="noStrike" kern="1200" cap="none" spc="300" normalizeH="0" baseline="0">
          <a:solidFill>
            <a:schemeClr val="tx1">
              <a:lumMod val="85000"/>
              <a:lumOff val="15000"/>
            </a:schemeClr>
          </a:solidFill>
          <a:uFillTx/>
          <a:latin typeface="+mj-lt"/>
          <a:ea typeface="+mj-ea"/>
          <a:cs typeface="+mj-cs"/>
        </a:defRPr>
      </a:lvl1pPr>
    </p:titleStyle>
    <p:bodyStyle>
      <a:lvl1pPr marL="304800" indent="-304800" algn="l" defTabSz="1219200" rtl="0" eaLnBrk="1" fontAlgn="auto" latinLnBrk="0" hangingPunct="1">
        <a:lnSpc>
          <a:spcPct val="130000"/>
        </a:lnSpc>
        <a:spcBef>
          <a:spcPts val="0"/>
        </a:spcBef>
        <a:spcAft>
          <a:spcPts val="1000"/>
        </a:spcAft>
        <a:buFont typeface="Arial" panose="020B0604020202020204" pitchFamily="34" charset="0"/>
        <a:buChar char="●"/>
        <a:defRPr sz="2400" u="none" strike="noStrike" kern="1200" cap="none" spc="150" normalizeH="0" baseline="0">
          <a:solidFill>
            <a:schemeClr val="tx1">
              <a:lumMod val="65000"/>
              <a:lumOff val="35000"/>
            </a:schemeClr>
          </a:solidFill>
          <a:uFillTx/>
          <a:latin typeface="+mn-lt"/>
          <a:ea typeface="+mn-ea"/>
          <a:cs typeface="+mn-cs"/>
        </a:defRPr>
      </a:lvl1pPr>
      <a:lvl2pPr marL="914400" indent="-304800" algn="l" defTabSz="1219200" rtl="0" eaLnBrk="1" fontAlgn="auto" latinLnBrk="0" hangingPunct="1">
        <a:lnSpc>
          <a:spcPct val="120000"/>
        </a:lnSpc>
        <a:spcBef>
          <a:spcPts val="0"/>
        </a:spcBef>
        <a:spcAft>
          <a:spcPts val="600"/>
        </a:spcAft>
        <a:buFont typeface="Arial" panose="020B0604020202020204" pitchFamily="34" charset="0"/>
        <a:buChar char="●"/>
        <a:tabLst>
          <a:tab pos="2146300" algn="l"/>
          <a:tab pos="2146300" algn="l"/>
          <a:tab pos="2146300" algn="l"/>
          <a:tab pos="2146300" algn="l"/>
        </a:tabLst>
        <a:defRPr sz="2135" u="none" strike="noStrike" kern="1200" cap="none" spc="150" normalizeH="0" baseline="0">
          <a:solidFill>
            <a:schemeClr val="tx1">
              <a:lumMod val="65000"/>
              <a:lumOff val="35000"/>
            </a:schemeClr>
          </a:solidFill>
          <a:uFillTx/>
          <a:latin typeface="+mn-lt"/>
          <a:ea typeface="+mn-ea"/>
          <a:cs typeface="+mn-cs"/>
        </a:defRPr>
      </a:lvl2pPr>
      <a:lvl3pPr marL="1524000" indent="-304800" algn="l" defTabSz="1219200" rtl="0" eaLnBrk="1" fontAlgn="auto" latinLnBrk="0" hangingPunct="1">
        <a:lnSpc>
          <a:spcPct val="120000"/>
        </a:lnSpc>
        <a:spcBef>
          <a:spcPts val="0"/>
        </a:spcBef>
        <a:spcAft>
          <a:spcPts val="600"/>
        </a:spcAft>
        <a:buFont typeface="Arial" panose="020B0604020202020204" pitchFamily="34" charset="0"/>
        <a:buChar char="●"/>
        <a:defRPr sz="2135" u="none" strike="noStrike" kern="1200" cap="none" spc="150" normalizeH="0" baseline="0">
          <a:solidFill>
            <a:schemeClr val="tx1">
              <a:lumMod val="65000"/>
              <a:lumOff val="35000"/>
            </a:schemeClr>
          </a:solidFill>
          <a:uFillTx/>
          <a:latin typeface="+mn-lt"/>
          <a:ea typeface="+mn-ea"/>
          <a:cs typeface="+mn-cs"/>
        </a:defRPr>
      </a:lvl3pPr>
      <a:lvl4pPr marL="2133600" indent="-304800" algn="l" defTabSz="1219200" rtl="0" eaLnBrk="1" fontAlgn="auto" latinLnBrk="0" hangingPunct="1">
        <a:lnSpc>
          <a:spcPct val="120000"/>
        </a:lnSpc>
        <a:spcBef>
          <a:spcPts val="0"/>
        </a:spcBef>
        <a:spcAft>
          <a:spcPts val="300"/>
        </a:spcAft>
        <a:buFont typeface="Wingdings" panose="05000000000000000000" charset="0"/>
        <a:buChar char=""/>
        <a:defRPr sz="1865" u="none" strike="noStrike" kern="1200" cap="none" spc="150" normalizeH="0" baseline="0">
          <a:solidFill>
            <a:schemeClr val="tx1">
              <a:lumMod val="65000"/>
              <a:lumOff val="35000"/>
            </a:schemeClr>
          </a:solidFill>
          <a:uFillTx/>
          <a:latin typeface="+mn-lt"/>
          <a:ea typeface="+mn-ea"/>
          <a:cs typeface="+mn-cs"/>
        </a:defRPr>
      </a:lvl4pPr>
      <a:lvl5pPr marL="2743200" indent="-304800" algn="l" defTabSz="1219200" rtl="0" eaLnBrk="1" fontAlgn="auto" latinLnBrk="0" hangingPunct="1">
        <a:lnSpc>
          <a:spcPct val="120000"/>
        </a:lnSpc>
        <a:spcBef>
          <a:spcPts val="0"/>
        </a:spcBef>
        <a:spcAft>
          <a:spcPts val="300"/>
        </a:spcAft>
        <a:buFont typeface="Arial" panose="020B0604020202020204" pitchFamily="34" charset="0"/>
        <a:buChar char="•"/>
        <a:defRPr sz="1865" u="none" strike="noStrike" kern="1200" cap="none" spc="150" normalizeH="0" baseline="0">
          <a:solidFill>
            <a:schemeClr val="tx1">
              <a:lumMod val="65000"/>
              <a:lumOff val="35000"/>
            </a:schemeClr>
          </a:solidFill>
          <a:uFillTx/>
          <a:latin typeface="+mn-lt"/>
          <a:ea typeface="+mn-ea"/>
          <a:cs typeface="+mn-cs"/>
        </a:defRPr>
      </a:lvl5pPr>
      <a:lvl6pPr marL="3353435" indent="-304800" algn="l" defTabSz="1219200" rtl="0" eaLnBrk="1" latinLnBrk="0" hangingPunct="1">
        <a:lnSpc>
          <a:spcPct val="90000"/>
        </a:lnSpc>
        <a:spcBef>
          <a:spcPct val="134000"/>
        </a:spcBef>
        <a:buFont typeface="Arial" panose="020B0604020202020204" pitchFamily="34" charset="0"/>
        <a:buChar char="•"/>
        <a:defRPr sz="2400" kern="1200">
          <a:solidFill>
            <a:schemeClr val="tx1"/>
          </a:solidFill>
          <a:latin typeface="+mn-lt"/>
          <a:ea typeface="+mn-ea"/>
          <a:cs typeface="+mn-cs"/>
        </a:defRPr>
      </a:lvl6pPr>
      <a:lvl7pPr marL="3963035" indent="-304800" algn="l" defTabSz="1219200" rtl="0" eaLnBrk="1" latinLnBrk="0" hangingPunct="1">
        <a:lnSpc>
          <a:spcPct val="90000"/>
        </a:lnSpc>
        <a:spcBef>
          <a:spcPct val="134000"/>
        </a:spcBef>
        <a:buFont typeface="Arial" panose="020B0604020202020204" pitchFamily="34" charset="0"/>
        <a:buChar char="•"/>
        <a:defRPr sz="2400" kern="1200">
          <a:solidFill>
            <a:schemeClr val="tx1"/>
          </a:solidFill>
          <a:latin typeface="+mn-lt"/>
          <a:ea typeface="+mn-ea"/>
          <a:cs typeface="+mn-cs"/>
        </a:defRPr>
      </a:lvl7pPr>
      <a:lvl8pPr marL="4572635" indent="-304800" algn="l" defTabSz="1219200" rtl="0" eaLnBrk="1" latinLnBrk="0" hangingPunct="1">
        <a:lnSpc>
          <a:spcPct val="90000"/>
        </a:lnSpc>
        <a:spcBef>
          <a:spcPct val="134000"/>
        </a:spcBef>
        <a:buFont typeface="Arial" panose="020B0604020202020204" pitchFamily="34" charset="0"/>
        <a:buChar char="•"/>
        <a:defRPr sz="2400" kern="1200">
          <a:solidFill>
            <a:schemeClr val="tx1"/>
          </a:solidFill>
          <a:latin typeface="+mn-lt"/>
          <a:ea typeface="+mn-ea"/>
          <a:cs typeface="+mn-cs"/>
        </a:defRPr>
      </a:lvl8pPr>
      <a:lvl9pPr marL="5182235" indent="-304800" algn="l" defTabSz="1219200" rtl="0" eaLnBrk="1" latinLnBrk="0" hangingPunct="1">
        <a:lnSpc>
          <a:spcPct val="90000"/>
        </a:lnSpc>
        <a:spcBef>
          <a:spcPct val="134000"/>
        </a:spcBef>
        <a:buFont typeface="Arial" panose="020B0604020202020204" pitchFamily="34" charset="0"/>
        <a:buChar char="•"/>
        <a:defRPr sz="2400" kern="1200">
          <a:solidFill>
            <a:schemeClr val="tx1"/>
          </a:solidFill>
          <a:latin typeface="+mn-lt"/>
          <a:ea typeface="+mn-ea"/>
          <a:cs typeface="+mn-cs"/>
        </a:defRPr>
      </a:lvl9pPr>
    </p:bodyStyle>
    <p:other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8235" algn="l" defTabSz="1219200" rtl="0" eaLnBrk="1" latinLnBrk="0" hangingPunct="1">
        <a:defRPr sz="2400" kern="1200">
          <a:solidFill>
            <a:schemeClr val="tx1"/>
          </a:solidFill>
          <a:latin typeface="+mn-lt"/>
          <a:ea typeface="+mn-ea"/>
          <a:cs typeface="+mn-cs"/>
        </a:defRPr>
      </a:lvl7pPr>
      <a:lvl8pPr marL="4267835" algn="l" defTabSz="1219200" rtl="0" eaLnBrk="1" latinLnBrk="0" hangingPunct="1">
        <a:defRPr sz="2400" kern="1200">
          <a:solidFill>
            <a:schemeClr val="tx1"/>
          </a:solidFill>
          <a:latin typeface="+mn-lt"/>
          <a:ea typeface="+mn-ea"/>
          <a:cs typeface="+mn-cs"/>
        </a:defRPr>
      </a:lvl8pPr>
      <a:lvl9pPr marL="4877435" algn="l" defTabSz="121920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tags" Target="../tags/tag68.xml"/><Relationship Id="rId8" Type="http://schemas.openxmlformats.org/officeDocument/2006/relationships/tags" Target="../tags/tag67.xml"/><Relationship Id="rId7" Type="http://schemas.openxmlformats.org/officeDocument/2006/relationships/tags" Target="../tags/tag66.xml"/><Relationship Id="rId66" Type="http://schemas.openxmlformats.org/officeDocument/2006/relationships/notesSlide" Target="../notesSlides/notesSlide1.xml"/><Relationship Id="rId65" Type="http://schemas.openxmlformats.org/officeDocument/2006/relationships/slideLayout" Target="../slideLayouts/slideLayout1.xml"/><Relationship Id="rId64" Type="http://schemas.openxmlformats.org/officeDocument/2006/relationships/tags" Target="../tags/tag110.xml"/><Relationship Id="rId63" Type="http://schemas.openxmlformats.org/officeDocument/2006/relationships/tags" Target="../tags/tag109.xml"/><Relationship Id="rId62" Type="http://schemas.openxmlformats.org/officeDocument/2006/relationships/tags" Target="../tags/tag108.xml"/><Relationship Id="rId61" Type="http://schemas.openxmlformats.org/officeDocument/2006/relationships/tags" Target="../tags/tag107.xml"/><Relationship Id="rId60" Type="http://schemas.openxmlformats.org/officeDocument/2006/relationships/image" Target="../media/image16.png"/><Relationship Id="rId6" Type="http://schemas.openxmlformats.org/officeDocument/2006/relationships/image" Target="../media/image3.svg"/><Relationship Id="rId59" Type="http://schemas.openxmlformats.org/officeDocument/2006/relationships/tags" Target="../tags/tag106.xml"/><Relationship Id="rId58" Type="http://schemas.openxmlformats.org/officeDocument/2006/relationships/tags" Target="../tags/tag105.xml"/><Relationship Id="rId57" Type="http://schemas.openxmlformats.org/officeDocument/2006/relationships/tags" Target="../tags/tag104.xml"/><Relationship Id="rId56" Type="http://schemas.openxmlformats.org/officeDocument/2006/relationships/image" Target="../media/image15.svg"/><Relationship Id="rId55" Type="http://schemas.openxmlformats.org/officeDocument/2006/relationships/image" Target="../media/image14.png"/><Relationship Id="rId54" Type="http://schemas.openxmlformats.org/officeDocument/2006/relationships/image" Target="../media/image13.png"/><Relationship Id="rId53" Type="http://schemas.openxmlformats.org/officeDocument/2006/relationships/tags" Target="../tags/tag103.xml"/><Relationship Id="rId52" Type="http://schemas.openxmlformats.org/officeDocument/2006/relationships/image" Target="../media/image12.png"/><Relationship Id="rId51" Type="http://schemas.openxmlformats.org/officeDocument/2006/relationships/tags" Target="../tags/tag102.xml"/><Relationship Id="rId50" Type="http://schemas.openxmlformats.org/officeDocument/2006/relationships/image" Target="../media/image11.png"/><Relationship Id="rId5" Type="http://schemas.openxmlformats.org/officeDocument/2006/relationships/image" Target="../media/image2.png"/><Relationship Id="rId49" Type="http://schemas.openxmlformats.org/officeDocument/2006/relationships/tags" Target="../tags/tag101.xml"/><Relationship Id="rId48" Type="http://schemas.openxmlformats.org/officeDocument/2006/relationships/image" Target="../media/image10.png"/><Relationship Id="rId47" Type="http://schemas.openxmlformats.org/officeDocument/2006/relationships/tags" Target="../tags/tag100.xml"/><Relationship Id="rId46" Type="http://schemas.openxmlformats.org/officeDocument/2006/relationships/tags" Target="../tags/tag99.xml"/><Relationship Id="rId45" Type="http://schemas.openxmlformats.org/officeDocument/2006/relationships/tags" Target="../tags/tag98.xml"/><Relationship Id="rId44" Type="http://schemas.openxmlformats.org/officeDocument/2006/relationships/tags" Target="../tags/tag97.xml"/><Relationship Id="rId43" Type="http://schemas.openxmlformats.org/officeDocument/2006/relationships/tags" Target="../tags/tag96.xml"/><Relationship Id="rId42" Type="http://schemas.openxmlformats.org/officeDocument/2006/relationships/tags" Target="../tags/tag95.xml"/><Relationship Id="rId41" Type="http://schemas.openxmlformats.org/officeDocument/2006/relationships/tags" Target="../tags/tag94.xml"/><Relationship Id="rId40" Type="http://schemas.openxmlformats.org/officeDocument/2006/relationships/tags" Target="../tags/tag93.xml"/><Relationship Id="rId4" Type="http://schemas.openxmlformats.org/officeDocument/2006/relationships/tags" Target="../tags/tag65.xml"/><Relationship Id="rId39" Type="http://schemas.openxmlformats.org/officeDocument/2006/relationships/tags" Target="../tags/tag92.xml"/><Relationship Id="rId38" Type="http://schemas.openxmlformats.org/officeDocument/2006/relationships/image" Target="../media/image9.png"/><Relationship Id="rId37" Type="http://schemas.openxmlformats.org/officeDocument/2006/relationships/tags" Target="../tags/tag91.xml"/><Relationship Id="rId36" Type="http://schemas.openxmlformats.org/officeDocument/2006/relationships/image" Target="../media/image8.png"/><Relationship Id="rId35" Type="http://schemas.openxmlformats.org/officeDocument/2006/relationships/tags" Target="../tags/tag90.xml"/><Relationship Id="rId34" Type="http://schemas.openxmlformats.org/officeDocument/2006/relationships/image" Target="../media/image7.png"/><Relationship Id="rId33" Type="http://schemas.openxmlformats.org/officeDocument/2006/relationships/tags" Target="../tags/tag89.xml"/><Relationship Id="rId32" Type="http://schemas.openxmlformats.org/officeDocument/2006/relationships/tags" Target="../tags/tag88.xml"/><Relationship Id="rId31" Type="http://schemas.openxmlformats.org/officeDocument/2006/relationships/tags" Target="../tags/tag87.xml"/><Relationship Id="rId30" Type="http://schemas.openxmlformats.org/officeDocument/2006/relationships/tags" Target="../tags/tag86.xml"/><Relationship Id="rId3" Type="http://schemas.openxmlformats.org/officeDocument/2006/relationships/tags" Target="../tags/tag64.xml"/><Relationship Id="rId29" Type="http://schemas.openxmlformats.org/officeDocument/2006/relationships/tags" Target="../tags/tag85.xml"/><Relationship Id="rId28" Type="http://schemas.openxmlformats.org/officeDocument/2006/relationships/tags" Target="../tags/tag84.xml"/><Relationship Id="rId27" Type="http://schemas.openxmlformats.org/officeDocument/2006/relationships/tags" Target="../tags/tag83.xml"/><Relationship Id="rId26" Type="http://schemas.openxmlformats.org/officeDocument/2006/relationships/tags" Target="../tags/tag82.xml"/><Relationship Id="rId25" Type="http://schemas.openxmlformats.org/officeDocument/2006/relationships/tags" Target="../tags/tag81.xml"/><Relationship Id="rId24" Type="http://schemas.openxmlformats.org/officeDocument/2006/relationships/tags" Target="../tags/tag80.xml"/><Relationship Id="rId23" Type="http://schemas.openxmlformats.org/officeDocument/2006/relationships/tags" Target="../tags/tag79.xml"/><Relationship Id="rId22" Type="http://schemas.openxmlformats.org/officeDocument/2006/relationships/tags" Target="../tags/tag78.xml"/><Relationship Id="rId21" Type="http://schemas.openxmlformats.org/officeDocument/2006/relationships/tags" Target="../tags/tag77.xml"/><Relationship Id="rId20" Type="http://schemas.openxmlformats.org/officeDocument/2006/relationships/tags" Target="../tags/tag76.xml"/><Relationship Id="rId2" Type="http://schemas.openxmlformats.org/officeDocument/2006/relationships/tags" Target="../tags/tag63.xml"/><Relationship Id="rId19" Type="http://schemas.openxmlformats.org/officeDocument/2006/relationships/tags" Target="../tags/tag75.xml"/><Relationship Id="rId18" Type="http://schemas.openxmlformats.org/officeDocument/2006/relationships/tags" Target="../tags/tag74.xml"/><Relationship Id="rId17" Type="http://schemas.openxmlformats.org/officeDocument/2006/relationships/tags" Target="../tags/tag73.xml"/><Relationship Id="rId16" Type="http://schemas.openxmlformats.org/officeDocument/2006/relationships/image" Target="../media/image6.png"/><Relationship Id="rId15" Type="http://schemas.openxmlformats.org/officeDocument/2006/relationships/tags" Target="../tags/tag72.xml"/><Relationship Id="rId14" Type="http://schemas.openxmlformats.org/officeDocument/2006/relationships/image" Target="../media/image5.png"/><Relationship Id="rId13" Type="http://schemas.openxmlformats.org/officeDocument/2006/relationships/tags" Target="../tags/tag71.xml"/><Relationship Id="rId12" Type="http://schemas.openxmlformats.org/officeDocument/2006/relationships/image" Target="../media/image4.png"/><Relationship Id="rId11" Type="http://schemas.openxmlformats.org/officeDocument/2006/relationships/tags" Target="../tags/tag70.xml"/><Relationship Id="rId10" Type="http://schemas.openxmlformats.org/officeDocument/2006/relationships/tags" Target="../tags/tag69.xml"/><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112.xml"/><Relationship Id="rId2" Type="http://schemas.openxmlformats.org/officeDocument/2006/relationships/image" Target="../media/image1.jpeg"/><Relationship Id="rId1" Type="http://schemas.openxmlformats.org/officeDocument/2006/relationships/tags" Target="../tags/tag111.xml"/></Relationships>
</file>

<file path=ppt/slides/_rels/slide3.xml.rels><?xml version="1.0" encoding="UTF-8" standalone="yes"?>
<Relationships xmlns="http://schemas.openxmlformats.org/package/2006/relationships"><Relationship Id="rId9" Type="http://schemas.openxmlformats.org/officeDocument/2006/relationships/tags" Target="../tags/tag119.xml"/><Relationship Id="rId8" Type="http://schemas.openxmlformats.org/officeDocument/2006/relationships/image" Target="../media/image17.png"/><Relationship Id="rId7" Type="http://schemas.openxmlformats.org/officeDocument/2006/relationships/tags" Target="../tags/tag118.xml"/><Relationship Id="rId6" Type="http://schemas.openxmlformats.org/officeDocument/2006/relationships/tags" Target="../tags/tag117.xml"/><Relationship Id="rId5" Type="http://schemas.openxmlformats.org/officeDocument/2006/relationships/tags" Target="../tags/tag116.xml"/><Relationship Id="rId4" Type="http://schemas.openxmlformats.org/officeDocument/2006/relationships/tags" Target="../tags/tag115.xml"/><Relationship Id="rId3" Type="http://schemas.openxmlformats.org/officeDocument/2006/relationships/tags" Target="../tags/tag114.xml"/><Relationship Id="rId2" Type="http://schemas.openxmlformats.org/officeDocument/2006/relationships/image" Target="../media/image1.jpeg"/><Relationship Id="rId15" Type="http://schemas.openxmlformats.org/officeDocument/2006/relationships/slideLayout" Target="../slideLayouts/slideLayout2.xml"/><Relationship Id="rId14" Type="http://schemas.openxmlformats.org/officeDocument/2006/relationships/tags" Target="../tags/tag123.xml"/><Relationship Id="rId13" Type="http://schemas.openxmlformats.org/officeDocument/2006/relationships/tags" Target="../tags/tag122.xml"/><Relationship Id="rId12" Type="http://schemas.openxmlformats.org/officeDocument/2006/relationships/tags" Target="../tags/tag121.xml"/><Relationship Id="rId11" Type="http://schemas.openxmlformats.org/officeDocument/2006/relationships/image" Target="../media/image18.png"/><Relationship Id="rId10" Type="http://schemas.openxmlformats.org/officeDocument/2006/relationships/tags" Target="../tags/tag120.xml"/><Relationship Id="rId1" Type="http://schemas.openxmlformats.org/officeDocument/2006/relationships/tags" Target="../tags/tag1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矩形 146"/>
          <p:cNvSpPr/>
          <p:nvPr/>
        </p:nvSpPr>
        <p:spPr>
          <a:xfrm>
            <a:off x="0" y="13211175"/>
            <a:ext cx="12255500" cy="8215630"/>
          </a:xfrm>
          <a:prstGeom prst="rect">
            <a:avLst/>
          </a:prstGeom>
          <a:solidFill>
            <a:srgbClr val="00B050">
              <a:alpha val="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4" name="图片 3" descr="微信图片_20221229145905"/>
          <p:cNvPicPr>
            <a:picLocks noChangeAspect="1"/>
          </p:cNvPicPr>
          <p:nvPr/>
        </p:nvPicPr>
        <p:blipFill>
          <a:blip r:embed="rId1"/>
          <a:srcRect t="10624" b="12089"/>
          <a:stretch>
            <a:fillRect/>
          </a:stretch>
        </p:blipFill>
        <p:spPr>
          <a:xfrm>
            <a:off x="283" y="-5"/>
            <a:ext cx="12192635" cy="6840000"/>
          </a:xfrm>
          <a:prstGeom prst="rect">
            <a:avLst/>
          </a:prstGeom>
        </p:spPr>
      </p:pic>
      <p:sp>
        <p:nvSpPr>
          <p:cNvPr id="8" name="矩形 7"/>
          <p:cNvSpPr/>
          <p:nvPr/>
        </p:nvSpPr>
        <p:spPr>
          <a:xfrm>
            <a:off x="-9525" y="0"/>
            <a:ext cx="12202160" cy="720090"/>
          </a:xfrm>
          <a:prstGeom prst="rect">
            <a:avLst/>
          </a:prstGeom>
          <a:solidFill>
            <a:schemeClr val="bg1">
              <a:alpha val="2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200" b="1">
                <a:latin typeface="等线 Light" panose="02010600030101010101" charset="-122"/>
                <a:ea typeface="等线 Light" panose="02010600030101010101" charset="-122"/>
                <a:cs typeface="等线 Light" panose="02010600030101010101" charset="-122"/>
              </a:rPr>
              <a:t>                                H</a:t>
            </a:r>
            <a:r>
              <a:rPr sz="1200" b="1">
                <a:latin typeface="等线 Light" panose="02010600030101010101" charset="-122"/>
                <a:ea typeface="等线 Light" panose="02010600030101010101" charset="-122"/>
                <a:cs typeface="等线 Light" panose="02010600030101010101" charset="-122"/>
              </a:rPr>
              <a:t>ome page</a:t>
            </a:r>
            <a:r>
              <a:rPr lang="zh-CN" altLang="en-US" sz="1200" b="1">
                <a:latin typeface="等线 Light" panose="02010600030101010101" charset="-122"/>
                <a:ea typeface="等线 Light" panose="02010600030101010101" charset="-122"/>
                <a:cs typeface="等线 Light" panose="02010600030101010101" charset="-122"/>
              </a:rPr>
              <a:t>         Blog         GitHub         About us</a:t>
            </a:r>
            <a:r>
              <a:rPr lang="en-US" altLang="zh-CN" sz="1200" b="1">
                <a:latin typeface="等线 Light" panose="02010600030101010101" charset="-122"/>
                <a:ea typeface="等线 Light" panose="02010600030101010101" charset="-122"/>
                <a:cs typeface="等线 Light" panose="02010600030101010101" charset="-122"/>
              </a:rPr>
              <a:t>                                                                                                             log  in</a:t>
            </a:r>
            <a:endParaRPr lang="en-US" altLang="zh-CN" sz="1200" b="1">
              <a:latin typeface="等线 Light" panose="02010600030101010101" charset="-122"/>
              <a:ea typeface="等线 Light" panose="02010600030101010101" charset="-122"/>
              <a:cs typeface="等线 Light" panose="02010600030101010101" charset="-122"/>
            </a:endParaRPr>
          </a:p>
        </p:txBody>
      </p:sp>
      <p:sp>
        <p:nvSpPr>
          <p:cNvPr id="7" name="文本框 6"/>
          <p:cNvSpPr txBox="1"/>
          <p:nvPr/>
        </p:nvSpPr>
        <p:spPr>
          <a:xfrm>
            <a:off x="2374900" y="8001635"/>
            <a:ext cx="8929370" cy="275590"/>
          </a:xfrm>
          <a:prstGeom prst="rect">
            <a:avLst/>
          </a:prstGeom>
          <a:noFill/>
        </p:spPr>
        <p:txBody>
          <a:bodyPr wrap="square" rtlCol="0" anchor="t">
            <a:spAutoFit/>
          </a:bodyPr>
          <a:p>
            <a:r>
              <a:rPr lang="zh-CN" altLang="en-US" sz="1200" b="1">
                <a:solidFill>
                  <a:schemeClr val="bg1"/>
                </a:solidFill>
                <a:latin typeface="等线 Light" panose="02010600030101010101" charset="-122"/>
                <a:ea typeface="等线 Light" panose="02010600030101010101" charset="-122"/>
                <a:cs typeface="等线 Light" panose="02010600030101010101" charset="-122"/>
              </a:rPr>
              <a:t>首页         Blog         GitHub         About us</a:t>
            </a:r>
            <a:r>
              <a:rPr lang="en-US" altLang="zh-CN" sz="1200" b="1">
                <a:solidFill>
                  <a:schemeClr val="bg1"/>
                </a:solidFill>
                <a:latin typeface="等线 Light" panose="02010600030101010101" charset="-122"/>
                <a:ea typeface="等线 Light" panose="02010600030101010101" charset="-122"/>
                <a:cs typeface="等线 Light" panose="02010600030101010101" charset="-122"/>
              </a:rPr>
              <a:t>                                                                                                                            Log in</a:t>
            </a:r>
            <a:endParaRPr lang="en-US" altLang="zh-CN" sz="1200" b="1">
              <a:solidFill>
                <a:schemeClr val="bg1"/>
              </a:solidFill>
              <a:latin typeface="等线 Light" panose="02010600030101010101" charset="-122"/>
              <a:ea typeface="等线 Light" panose="02010600030101010101" charset="-122"/>
              <a:cs typeface="等线 Light" panose="02010600030101010101" charset="-122"/>
            </a:endParaRPr>
          </a:p>
        </p:txBody>
      </p:sp>
      <p:sp>
        <p:nvSpPr>
          <p:cNvPr id="9" name="椭圆 8"/>
          <p:cNvSpPr/>
          <p:nvPr/>
        </p:nvSpPr>
        <p:spPr>
          <a:xfrm>
            <a:off x="1183288" y="172403"/>
            <a:ext cx="375285" cy="375285"/>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500"/>
              <a:t>logo</a:t>
            </a:r>
            <a:endParaRPr lang="en-US" altLang="zh-CN" sz="500"/>
          </a:p>
        </p:txBody>
      </p:sp>
      <p:sp>
        <p:nvSpPr>
          <p:cNvPr id="10" name="矩形 9"/>
          <p:cNvSpPr/>
          <p:nvPr/>
        </p:nvSpPr>
        <p:spPr>
          <a:xfrm>
            <a:off x="11054363" y="192405"/>
            <a:ext cx="691515" cy="33528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200" b="1">
                <a:latin typeface="等线 Light" panose="02010600030101010101" charset="-122"/>
                <a:ea typeface="等线 Light" panose="02010600030101010101" charset="-122"/>
              </a:rPr>
              <a:t>sing up</a:t>
            </a:r>
            <a:endParaRPr lang="en-US" altLang="zh-CN" sz="1200" b="1">
              <a:latin typeface="等线 Light" panose="02010600030101010101" charset="-122"/>
              <a:ea typeface="等线 Light" panose="02010600030101010101" charset="-122"/>
            </a:endParaRPr>
          </a:p>
        </p:txBody>
      </p:sp>
      <p:sp>
        <p:nvSpPr>
          <p:cNvPr id="11" name="文本框 10"/>
          <p:cNvSpPr txBox="1"/>
          <p:nvPr/>
        </p:nvSpPr>
        <p:spPr>
          <a:xfrm>
            <a:off x="3049270" y="9455150"/>
            <a:ext cx="6051550" cy="953135"/>
          </a:xfrm>
          <a:prstGeom prst="rect">
            <a:avLst/>
          </a:prstGeom>
          <a:noFill/>
        </p:spPr>
        <p:txBody>
          <a:bodyPr wrap="square" rtlCol="0">
            <a:spAutoFit/>
          </a:bodyPr>
          <a:p>
            <a:pPr algn="ctr"/>
            <a:r>
              <a:rPr lang="zh-CN" altLang="en-US" sz="2800">
                <a:solidFill>
                  <a:schemeClr val="bg1"/>
                </a:solidFill>
              </a:rPr>
              <a:t>BAIX accelerates bioinformatics, </a:t>
            </a:r>
            <a:endParaRPr lang="zh-CN" altLang="en-US" sz="2800">
              <a:solidFill>
                <a:schemeClr val="bg1"/>
              </a:solidFill>
            </a:endParaRPr>
          </a:p>
          <a:p>
            <a:pPr algn="ctr"/>
            <a:r>
              <a:rPr lang="zh-CN" altLang="en-US" sz="2800">
                <a:solidFill>
                  <a:schemeClr val="bg1"/>
                </a:solidFill>
              </a:rPr>
              <a:t>medical research</a:t>
            </a:r>
            <a:endParaRPr lang="zh-CN" altLang="en-US" sz="2800">
              <a:solidFill>
                <a:schemeClr val="bg1"/>
              </a:solidFill>
            </a:endParaRPr>
          </a:p>
        </p:txBody>
      </p:sp>
      <p:sp>
        <p:nvSpPr>
          <p:cNvPr id="12" name="文本框 11"/>
          <p:cNvSpPr txBox="1"/>
          <p:nvPr/>
        </p:nvSpPr>
        <p:spPr>
          <a:xfrm>
            <a:off x="3395345" y="10610215"/>
            <a:ext cx="5407660" cy="337185"/>
          </a:xfrm>
          <a:prstGeom prst="rect">
            <a:avLst/>
          </a:prstGeom>
          <a:noFill/>
        </p:spPr>
        <p:txBody>
          <a:bodyPr wrap="square" rtlCol="0">
            <a:spAutoFit/>
          </a:bodyPr>
          <a:p>
            <a:r>
              <a:rPr lang="zh-CN" altLang="en-US" sz="1600">
                <a:solidFill>
                  <a:schemeClr val="bg1"/>
                </a:solidFill>
              </a:rPr>
              <a:t>Make medical research more accurate, efficient and easy</a:t>
            </a:r>
            <a:endParaRPr lang="zh-CN" altLang="en-US" sz="1600">
              <a:solidFill>
                <a:schemeClr val="bg1"/>
              </a:solidFill>
            </a:endParaRPr>
          </a:p>
        </p:txBody>
      </p:sp>
      <p:sp>
        <p:nvSpPr>
          <p:cNvPr id="13" name="圆角矩形 12"/>
          <p:cNvSpPr/>
          <p:nvPr/>
        </p:nvSpPr>
        <p:spPr>
          <a:xfrm>
            <a:off x="5348888" y="3472810"/>
            <a:ext cx="1346835" cy="422910"/>
          </a:xfrm>
          <a:prstGeom prst="roundRect">
            <a:avLst>
              <a:gd name="adj" fmla="val 0"/>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latin typeface="等线 Light" panose="02010600030101010101" charset="-122"/>
                <a:ea typeface="等线 Light" panose="02010600030101010101" charset="-122"/>
              </a:rPr>
              <a:t>Jion us</a:t>
            </a:r>
            <a:endParaRPr lang="en-US" altLang="zh-CN">
              <a:latin typeface="等线 Light" panose="02010600030101010101" charset="-122"/>
              <a:ea typeface="等线 Light" panose="02010600030101010101" charset="-122"/>
            </a:endParaRPr>
          </a:p>
        </p:txBody>
      </p:sp>
      <p:sp>
        <p:nvSpPr>
          <p:cNvPr id="14" name="矩形 13"/>
          <p:cNvSpPr/>
          <p:nvPr/>
        </p:nvSpPr>
        <p:spPr>
          <a:xfrm>
            <a:off x="5420678" y="8011790"/>
            <a:ext cx="1414145" cy="76200"/>
          </a:xfrm>
          <a:prstGeom prst="rect">
            <a:avLst/>
          </a:prstGeom>
          <a:gradFill>
            <a:gsLst>
              <a:gs pos="0">
                <a:srgbClr val="92D050"/>
              </a:gs>
              <a:gs pos="100000">
                <a:srgbClr val="00B050"/>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文本框 14"/>
          <p:cNvSpPr txBox="1"/>
          <p:nvPr/>
        </p:nvSpPr>
        <p:spPr>
          <a:xfrm>
            <a:off x="4321810" y="7273925"/>
            <a:ext cx="3601720" cy="521970"/>
          </a:xfrm>
          <a:prstGeom prst="rect">
            <a:avLst/>
          </a:prstGeom>
          <a:noFill/>
        </p:spPr>
        <p:txBody>
          <a:bodyPr wrap="square" rtlCol="0">
            <a:spAutoFit/>
          </a:bodyPr>
          <a:p>
            <a:pPr algn="ctr"/>
            <a:r>
              <a:rPr lang="en-US" altLang="zh-CN" sz="2800" b="1">
                <a:latin typeface="等线 Light" panose="02010600030101010101" charset="-122"/>
                <a:ea typeface="等线 Light" panose="02010600030101010101" charset="-122"/>
              </a:rPr>
              <a:t>R</a:t>
            </a:r>
            <a:r>
              <a:rPr lang="zh-CN" altLang="en-US" sz="2800" b="1">
                <a:latin typeface="等线 Light" panose="02010600030101010101" charset="-122"/>
                <a:ea typeface="等线 Light" panose="02010600030101010101" charset="-122"/>
              </a:rPr>
              <a:t>egistration process</a:t>
            </a:r>
            <a:endParaRPr lang="zh-CN" altLang="en-US" sz="2800" b="1">
              <a:latin typeface="等线 Light" panose="02010600030101010101" charset="-122"/>
              <a:ea typeface="等线 Light" panose="02010600030101010101" charset="-122"/>
            </a:endParaRPr>
          </a:p>
        </p:txBody>
      </p:sp>
      <p:grpSp>
        <p:nvGrpSpPr>
          <p:cNvPr id="36" name="组合 35"/>
          <p:cNvGrpSpPr/>
          <p:nvPr>
            <p:custDataLst>
              <p:tags r:id="rId2"/>
            </p:custDataLst>
          </p:nvPr>
        </p:nvGrpSpPr>
        <p:grpSpPr>
          <a:xfrm rot="16200000">
            <a:off x="1545554" y="10113324"/>
            <a:ext cx="3572512" cy="1574165"/>
            <a:chOff x="2285024" y="1502767"/>
            <a:chExt cx="5284127" cy="1286864"/>
          </a:xfrm>
        </p:grpSpPr>
        <p:cxnSp>
          <p:nvCxnSpPr>
            <p:cNvPr id="37" name="直接连接符 62"/>
            <p:cNvCxnSpPr/>
            <p:nvPr>
              <p:custDataLst>
                <p:tags r:id="rId3"/>
              </p:custDataLst>
            </p:nvPr>
          </p:nvCxnSpPr>
          <p:spPr>
            <a:xfrm flipH="1" flipV="1">
              <a:off x="3379226" y="1502767"/>
              <a:ext cx="4189925" cy="7787"/>
            </a:xfrm>
            <a:prstGeom prst="line">
              <a:avLst/>
            </a:prstGeom>
            <a:ln>
              <a:prstDash val="sysDot"/>
              <a:headEnd type="oval" w="lg" len="lg"/>
            </a:ln>
          </p:spPr>
          <p:style>
            <a:lnRef idx="1">
              <a:schemeClr val="accent3"/>
            </a:lnRef>
            <a:fillRef idx="0">
              <a:schemeClr val="accent3"/>
            </a:fillRef>
            <a:effectRef idx="0">
              <a:schemeClr val="accent3"/>
            </a:effectRef>
            <a:fontRef idx="minor">
              <a:schemeClr val="tx1"/>
            </a:fontRef>
          </p:style>
        </p:cxnSp>
        <p:sp>
          <p:nvSpPr>
            <p:cNvPr id="38" name="弧形 63"/>
            <p:cNvSpPr/>
            <p:nvPr>
              <p:custDataLst>
                <p:tags r:id="rId4"/>
              </p:custDataLst>
            </p:nvPr>
          </p:nvSpPr>
          <p:spPr>
            <a:xfrm rot="10800000">
              <a:off x="2285024" y="1510554"/>
              <a:ext cx="2208136" cy="1279077"/>
            </a:xfrm>
            <a:prstGeom prst="arc">
              <a:avLst>
                <a:gd name="adj1" fmla="val 16200000"/>
                <a:gd name="adj2" fmla="val 5395811"/>
              </a:avLst>
            </a:prstGeom>
            <a:ln w="25400">
              <a:solidFill>
                <a:srgbClr val="00B050"/>
              </a:solidFill>
              <a:prstDash val="sysDot"/>
            </a:ln>
          </p:spPr>
          <p:style>
            <a:lnRef idx="1">
              <a:srgbClr val="2196F3"/>
            </a:lnRef>
            <a:fillRef idx="0">
              <a:srgbClr val="2196F3"/>
            </a:fillRef>
            <a:effectRef idx="0">
              <a:srgbClr val="2196F3"/>
            </a:effectRef>
            <a:fontRef idx="minor">
              <a:srgbClr val="222222"/>
            </a:fontRef>
          </p:style>
          <p:txBody>
            <a:bodyPr rtlCol="0" anchor="ctr">
              <a:normAutofit/>
            </a:bodyPr>
            <a:p>
              <a:pPr algn="ctr">
                <a:lnSpc>
                  <a:spcPct val="120000"/>
                </a:lnSpc>
                <a:defRPr/>
              </a:pPr>
              <a:endParaRPr lang="zh-CN" altLang="en-US">
                <a:solidFill>
                  <a:prstClr val="black"/>
                </a:solidFill>
                <a:latin typeface="微软雅黑" panose="020B0503020204020204" charset="-122"/>
                <a:ea typeface="微软雅黑" panose="020B0503020204020204" charset="-122"/>
              </a:endParaRPr>
            </a:p>
          </p:txBody>
        </p:sp>
      </p:grpSp>
      <p:pic>
        <p:nvPicPr>
          <p:cNvPr id="48" name="图片 47" descr="templates\docerresourceshop\icons\\32303038313138363b32303039303532393bd6bdd5c5"/>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822223" y="11151230"/>
            <a:ext cx="914400" cy="914400"/>
          </a:xfrm>
          <a:prstGeom prst="rect">
            <a:avLst/>
          </a:prstGeom>
        </p:spPr>
      </p:pic>
      <p:grpSp>
        <p:nvGrpSpPr>
          <p:cNvPr id="53" name="组合 52"/>
          <p:cNvGrpSpPr/>
          <p:nvPr>
            <p:custDataLst>
              <p:tags r:id="rId7"/>
            </p:custDataLst>
          </p:nvPr>
        </p:nvGrpSpPr>
        <p:grpSpPr>
          <a:xfrm rot="5400000">
            <a:off x="3173696" y="10053634"/>
            <a:ext cx="3507739" cy="1574165"/>
            <a:chOff x="2172320" y="1510554"/>
            <a:chExt cx="5188321" cy="1286864"/>
          </a:xfrm>
        </p:grpSpPr>
        <p:cxnSp>
          <p:nvCxnSpPr>
            <p:cNvPr id="54" name="直接连接符 62"/>
            <p:cNvCxnSpPr/>
            <p:nvPr>
              <p:custDataLst>
                <p:tags r:id="rId8"/>
              </p:custDataLst>
            </p:nvPr>
          </p:nvCxnSpPr>
          <p:spPr>
            <a:xfrm flipH="1" flipV="1">
              <a:off x="3170716" y="2789631"/>
              <a:ext cx="4189925" cy="7787"/>
            </a:xfrm>
            <a:prstGeom prst="line">
              <a:avLst/>
            </a:prstGeom>
            <a:ln>
              <a:prstDash val="sysDot"/>
              <a:headEnd type="oval" w="lg" len="lg"/>
            </a:ln>
          </p:spPr>
          <p:style>
            <a:lnRef idx="1">
              <a:schemeClr val="accent3"/>
            </a:lnRef>
            <a:fillRef idx="0">
              <a:schemeClr val="accent3"/>
            </a:fillRef>
            <a:effectRef idx="0">
              <a:schemeClr val="accent3"/>
            </a:effectRef>
            <a:fontRef idx="minor">
              <a:schemeClr val="tx1"/>
            </a:fontRef>
          </p:style>
        </p:cxnSp>
        <p:sp>
          <p:nvSpPr>
            <p:cNvPr id="55" name="弧形 63"/>
            <p:cNvSpPr/>
            <p:nvPr>
              <p:custDataLst>
                <p:tags r:id="rId9"/>
              </p:custDataLst>
            </p:nvPr>
          </p:nvSpPr>
          <p:spPr>
            <a:xfrm rot="10800000">
              <a:off x="2172320" y="1510554"/>
              <a:ext cx="2208136" cy="1279077"/>
            </a:xfrm>
            <a:prstGeom prst="arc">
              <a:avLst>
                <a:gd name="adj1" fmla="val 16200000"/>
                <a:gd name="adj2" fmla="val 5395811"/>
              </a:avLst>
            </a:prstGeom>
            <a:ln w="25400">
              <a:solidFill>
                <a:srgbClr val="00B050"/>
              </a:solidFill>
              <a:prstDash val="sysDot"/>
            </a:ln>
          </p:spPr>
          <p:style>
            <a:lnRef idx="1">
              <a:srgbClr val="2196F3"/>
            </a:lnRef>
            <a:fillRef idx="0">
              <a:srgbClr val="2196F3"/>
            </a:fillRef>
            <a:effectRef idx="0">
              <a:srgbClr val="2196F3"/>
            </a:effectRef>
            <a:fontRef idx="minor">
              <a:srgbClr val="222222"/>
            </a:fontRef>
          </p:style>
          <p:txBody>
            <a:bodyPr rtlCol="0" anchor="ctr">
              <a:normAutofit/>
            </a:bodyPr>
            <a:p>
              <a:pPr algn="ctr">
                <a:lnSpc>
                  <a:spcPct val="120000"/>
                </a:lnSpc>
                <a:defRPr/>
              </a:pPr>
              <a:endParaRPr lang="zh-CN" altLang="en-US">
                <a:solidFill>
                  <a:prstClr val="black"/>
                </a:solidFill>
                <a:latin typeface="微软雅黑" panose="020B0503020204020204" charset="-122"/>
                <a:ea typeface="微软雅黑" panose="020B0503020204020204" charset="-122"/>
              </a:endParaRPr>
            </a:p>
          </p:txBody>
        </p:sp>
      </p:grpSp>
      <p:sp>
        <p:nvSpPr>
          <p:cNvPr id="60" name="文本框 59"/>
          <p:cNvSpPr txBox="1"/>
          <p:nvPr/>
        </p:nvSpPr>
        <p:spPr>
          <a:xfrm>
            <a:off x="4112895" y="12042775"/>
            <a:ext cx="1376045" cy="645160"/>
          </a:xfrm>
          <a:prstGeom prst="rect">
            <a:avLst/>
          </a:prstGeom>
          <a:noFill/>
        </p:spPr>
        <p:txBody>
          <a:bodyPr wrap="square" rtlCol="0">
            <a:spAutoFit/>
          </a:bodyPr>
          <a:p>
            <a:r>
              <a:rPr lang="en-US" altLang="zh-CN" b="1">
                <a:latin typeface="等线 Light" panose="02010600030101010101" charset="-122"/>
                <a:ea typeface="等线 Light" panose="02010600030101010101" charset="-122"/>
              </a:rPr>
              <a:t>02</a:t>
            </a:r>
            <a:endParaRPr lang="zh-CN" altLang="en-US" b="1">
              <a:latin typeface="等线 Light" panose="02010600030101010101" charset="-122"/>
              <a:ea typeface="等线 Light" panose="02010600030101010101" charset="-122"/>
            </a:endParaRPr>
          </a:p>
          <a:p>
            <a:r>
              <a:rPr lang="zh-CN" altLang="en-US" b="1">
                <a:latin typeface="等线 Light" panose="02010600030101010101" charset="-122"/>
                <a:ea typeface="等线 Light" panose="02010600030101010101" charset="-122"/>
              </a:rPr>
              <a:t>审核</a:t>
            </a:r>
            <a:endParaRPr lang="zh-CN" altLang="en-US" b="1">
              <a:latin typeface="等线 Light" panose="02010600030101010101" charset="-122"/>
              <a:ea typeface="等线 Light" panose="02010600030101010101" charset="-122"/>
            </a:endParaRPr>
          </a:p>
        </p:txBody>
      </p:sp>
      <p:cxnSp>
        <p:nvCxnSpPr>
          <p:cNvPr id="63" name="直接连接符 62"/>
          <p:cNvCxnSpPr/>
          <p:nvPr>
            <p:custDataLst>
              <p:tags r:id="rId10"/>
            </p:custDataLst>
          </p:nvPr>
        </p:nvCxnSpPr>
        <p:spPr>
          <a:xfrm rot="16200000" flipH="1" flipV="1">
            <a:off x="4324633" y="11266800"/>
            <a:ext cx="2832735" cy="9525"/>
          </a:xfrm>
          <a:prstGeom prst="line">
            <a:avLst/>
          </a:prstGeom>
          <a:ln w="25400">
            <a:prstDash val="sysDot"/>
            <a:headEnd type="none" w="lg" len="lg"/>
            <a:tailEnd type="stealth" w="med" len="med"/>
          </a:ln>
        </p:spPr>
        <p:style>
          <a:lnRef idx="1">
            <a:schemeClr val="accent3"/>
          </a:lnRef>
          <a:fillRef idx="0">
            <a:schemeClr val="accent3"/>
          </a:fillRef>
          <a:effectRef idx="0">
            <a:schemeClr val="accent3"/>
          </a:effectRef>
          <a:fontRef idx="minor">
            <a:schemeClr val="tx1"/>
          </a:fontRef>
        </p:style>
      </p:cxnSp>
      <p:sp>
        <p:nvSpPr>
          <p:cNvPr id="70" name="矩形 69"/>
          <p:cNvSpPr/>
          <p:nvPr/>
        </p:nvSpPr>
        <p:spPr>
          <a:xfrm>
            <a:off x="256823" y="8102595"/>
            <a:ext cx="11731625" cy="51085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117" name="图片 116"/>
          <p:cNvPicPr>
            <a:picLocks noChangeAspect="1"/>
          </p:cNvPicPr>
          <p:nvPr>
            <p:custDataLst>
              <p:tags r:id="rId11"/>
            </p:custDataLst>
          </p:nvPr>
        </p:nvPicPr>
        <p:blipFill>
          <a:blip r:embed="rId12"/>
          <a:stretch>
            <a:fillRect/>
          </a:stretch>
        </p:blipFill>
        <p:spPr>
          <a:xfrm>
            <a:off x="5324758" y="10452656"/>
            <a:ext cx="1440000" cy="1396673"/>
          </a:xfrm>
          <a:prstGeom prst="ellipse">
            <a:avLst/>
          </a:prstGeom>
          <a:solidFill>
            <a:schemeClr val="bg1"/>
          </a:solidFill>
          <a:ln>
            <a:gradFill>
              <a:gsLst>
                <a:gs pos="0">
                  <a:srgbClr val="00B050"/>
                </a:gs>
                <a:gs pos="100000">
                  <a:srgbClr val="92D050"/>
                </a:gs>
              </a:gsLst>
              <a:lin ang="5400000" scaled="1"/>
            </a:gradFill>
          </a:ln>
        </p:spPr>
      </p:pic>
      <p:pic>
        <p:nvPicPr>
          <p:cNvPr id="118" name="图片 117"/>
          <p:cNvPicPr>
            <a:picLocks noChangeAspect="1"/>
          </p:cNvPicPr>
          <p:nvPr>
            <p:custDataLst>
              <p:tags r:id="rId13"/>
            </p:custDataLst>
          </p:nvPr>
        </p:nvPicPr>
        <p:blipFill>
          <a:blip r:embed="rId14"/>
          <a:stretch>
            <a:fillRect/>
          </a:stretch>
        </p:blipFill>
        <p:spPr>
          <a:xfrm>
            <a:off x="8089548" y="10452908"/>
            <a:ext cx="1440000" cy="1386008"/>
          </a:xfrm>
          <a:prstGeom prst="ellipse">
            <a:avLst/>
          </a:prstGeom>
          <a:solidFill>
            <a:schemeClr val="bg1"/>
          </a:solidFill>
          <a:ln>
            <a:gradFill>
              <a:gsLst>
                <a:gs pos="0">
                  <a:srgbClr val="00B050"/>
                </a:gs>
                <a:gs pos="100000">
                  <a:srgbClr val="92D050"/>
                </a:gs>
              </a:gsLst>
              <a:lin ang="5400000" scaled="1"/>
            </a:gradFill>
          </a:ln>
        </p:spPr>
      </p:pic>
      <p:sp>
        <p:nvSpPr>
          <p:cNvPr id="50" name="文本框 49"/>
          <p:cNvSpPr txBox="1"/>
          <p:nvPr/>
        </p:nvSpPr>
        <p:spPr>
          <a:xfrm>
            <a:off x="2376170" y="12065635"/>
            <a:ext cx="1743075" cy="368300"/>
          </a:xfrm>
          <a:prstGeom prst="rect">
            <a:avLst/>
          </a:prstGeom>
          <a:noFill/>
        </p:spPr>
        <p:txBody>
          <a:bodyPr wrap="square" rtlCol="0">
            <a:spAutoFit/>
          </a:bodyPr>
          <a:p>
            <a:r>
              <a:rPr lang="zh-CN" altLang="en-US" b="1">
                <a:solidFill>
                  <a:schemeClr val="tx1">
                    <a:lumMod val="85000"/>
                    <a:lumOff val="15000"/>
                  </a:schemeClr>
                </a:solidFill>
                <a:latin typeface="等线 Light" panose="02010600030101010101" charset="-122"/>
                <a:ea typeface="等线 Light" panose="02010600030101010101" charset="-122"/>
              </a:rPr>
              <a:t>Fill in keywords</a:t>
            </a:r>
            <a:endParaRPr lang="zh-CN" altLang="en-US" b="1">
              <a:solidFill>
                <a:schemeClr val="tx1">
                  <a:lumMod val="85000"/>
                  <a:lumOff val="15000"/>
                </a:schemeClr>
              </a:solidFill>
              <a:latin typeface="等线 Light" panose="02010600030101010101" charset="-122"/>
              <a:ea typeface="等线 Light" panose="02010600030101010101" charset="-122"/>
            </a:endParaRPr>
          </a:p>
        </p:txBody>
      </p:sp>
      <p:sp>
        <p:nvSpPr>
          <p:cNvPr id="67" name="文本框 66"/>
          <p:cNvSpPr txBox="1"/>
          <p:nvPr/>
        </p:nvSpPr>
        <p:spPr>
          <a:xfrm>
            <a:off x="7258685" y="11949430"/>
            <a:ext cx="3197225" cy="645160"/>
          </a:xfrm>
          <a:prstGeom prst="rect">
            <a:avLst/>
          </a:prstGeom>
          <a:noFill/>
        </p:spPr>
        <p:txBody>
          <a:bodyPr wrap="square" rtlCol="0">
            <a:spAutoFit/>
          </a:bodyPr>
          <a:p>
            <a:pPr algn="ctr"/>
            <a:r>
              <a:rPr b="1">
                <a:latin typeface="等线 Light" panose="02010600030101010101" charset="-122"/>
                <a:ea typeface="等线 Light" panose="02010600030101010101" charset="-122"/>
              </a:rPr>
              <a:t>Using BAIX,</a:t>
            </a:r>
            <a:endParaRPr b="1">
              <a:latin typeface="等线 Light" panose="02010600030101010101" charset="-122"/>
              <a:ea typeface="等线 Light" panose="02010600030101010101" charset="-122"/>
            </a:endParaRPr>
          </a:p>
          <a:p>
            <a:pPr algn="ctr"/>
            <a:r>
              <a:rPr b="1">
                <a:latin typeface="等线 Light" panose="02010600030101010101" charset="-122"/>
                <a:ea typeface="等线 Light" panose="02010600030101010101" charset="-122"/>
              </a:rPr>
              <a:t>Accelerate scientific research</a:t>
            </a:r>
            <a:endParaRPr b="1">
              <a:latin typeface="等线 Light" panose="02010600030101010101" charset="-122"/>
              <a:ea typeface="等线 Light" panose="02010600030101010101" charset="-122"/>
            </a:endParaRPr>
          </a:p>
        </p:txBody>
      </p:sp>
      <p:sp>
        <p:nvSpPr>
          <p:cNvPr id="61" name="文本框 60"/>
          <p:cNvSpPr txBox="1"/>
          <p:nvPr/>
        </p:nvSpPr>
        <p:spPr>
          <a:xfrm>
            <a:off x="4589145" y="11946890"/>
            <a:ext cx="2918460" cy="645160"/>
          </a:xfrm>
          <a:prstGeom prst="rect">
            <a:avLst/>
          </a:prstGeom>
          <a:noFill/>
        </p:spPr>
        <p:txBody>
          <a:bodyPr wrap="square" rtlCol="0">
            <a:spAutoFit/>
          </a:bodyPr>
          <a:p>
            <a:pPr algn="ctr"/>
            <a:r>
              <a:rPr b="1">
                <a:latin typeface="等线 Light" panose="02010600030101010101" charset="-122"/>
                <a:ea typeface="等线 Light" panose="02010600030101010101" charset="-122"/>
              </a:rPr>
              <a:t>After reviewing the email,</a:t>
            </a:r>
            <a:endParaRPr b="1">
              <a:latin typeface="等线 Light" panose="02010600030101010101" charset="-122"/>
              <a:ea typeface="等线 Light" panose="02010600030101010101" charset="-122"/>
            </a:endParaRPr>
          </a:p>
          <a:p>
            <a:pPr algn="ctr"/>
            <a:r>
              <a:rPr b="1">
                <a:latin typeface="等线 Light" panose="02010600030101010101" charset="-122"/>
                <a:ea typeface="等线 Light" panose="02010600030101010101" charset="-122"/>
              </a:rPr>
              <a:t>Activate function</a:t>
            </a:r>
            <a:endParaRPr b="1">
              <a:latin typeface="等线 Light" panose="02010600030101010101" charset="-122"/>
              <a:ea typeface="等线 Light" panose="02010600030101010101" charset="-122"/>
            </a:endParaRPr>
          </a:p>
        </p:txBody>
      </p:sp>
      <p:sp>
        <p:nvSpPr>
          <p:cNvPr id="120" name="文本框 119"/>
          <p:cNvSpPr txBox="1"/>
          <p:nvPr/>
        </p:nvSpPr>
        <p:spPr>
          <a:xfrm>
            <a:off x="2482215" y="8933180"/>
            <a:ext cx="1409700" cy="922020"/>
          </a:xfrm>
          <a:prstGeom prst="rect">
            <a:avLst/>
          </a:prstGeom>
          <a:noFill/>
        </p:spPr>
        <p:txBody>
          <a:bodyPr wrap="square" rtlCol="0">
            <a:spAutoFit/>
          </a:bodyPr>
          <a:p>
            <a:pPr algn="ctr"/>
            <a:r>
              <a:rPr lang="en-US" altLang="zh-CN" b="1" spc="200" dirty="0">
                <a:solidFill>
                  <a:srgbClr val="00B050"/>
                </a:solidFill>
                <a:latin typeface="等线 Light" panose="02010600030101010101" charset="-122"/>
                <a:ea typeface="等线 Light" panose="02010600030101010101" charset="-122"/>
                <a:cs typeface="微软雅黑" panose="020B0503020204020204" charset="-122"/>
                <a:sym typeface="Arial" panose="020B0604020202020204" pitchFamily="34" charset="0"/>
              </a:rPr>
              <a:t>Part 1</a:t>
            </a:r>
            <a:endParaRPr lang="en-US" altLang="zh-CN" b="1" spc="200" dirty="0">
              <a:solidFill>
                <a:srgbClr val="00B050"/>
              </a:solidFill>
              <a:latin typeface="等线 Light" panose="02010600030101010101" charset="-122"/>
              <a:ea typeface="等线 Light" panose="02010600030101010101" charset="-122"/>
              <a:cs typeface="微软雅黑" panose="020B0503020204020204" charset="-122"/>
              <a:sym typeface="Arial" panose="020B0604020202020204" pitchFamily="34" charset="0"/>
            </a:endParaRPr>
          </a:p>
          <a:p>
            <a:pPr algn="ctr"/>
            <a:endParaRPr lang="en-US" altLang="zh-CN" b="1" spc="200" dirty="0">
              <a:solidFill>
                <a:srgbClr val="00B050"/>
              </a:solidFill>
              <a:latin typeface="等线 Light" panose="02010600030101010101" charset="-122"/>
              <a:ea typeface="等线 Light" panose="02010600030101010101" charset="-122"/>
              <a:cs typeface="微软雅黑" panose="020B0503020204020204" charset="-122"/>
              <a:sym typeface="Arial" panose="020B0604020202020204" pitchFamily="34" charset="0"/>
            </a:endParaRPr>
          </a:p>
          <a:p>
            <a:pPr algn="ctr"/>
            <a:r>
              <a:rPr lang="en-US" altLang="zh-CN" b="1" spc="200" dirty="0">
                <a:solidFill>
                  <a:schemeClr val="tx1"/>
                </a:solidFill>
                <a:latin typeface="等线 Light" panose="02010600030101010101" charset="-122"/>
                <a:ea typeface="等线 Light" panose="02010600030101010101" charset="-122"/>
                <a:cs typeface="微软雅黑" panose="020B0503020204020204" charset="-122"/>
                <a:sym typeface="Arial" panose="020B0604020202020204" pitchFamily="34" charset="0"/>
              </a:rPr>
              <a:t>R</a:t>
            </a:r>
            <a:r>
              <a:rPr lang="zh-CN" altLang="en-US" b="1" spc="200" dirty="0">
                <a:solidFill>
                  <a:schemeClr val="tx1"/>
                </a:solidFill>
                <a:latin typeface="等线 Light" panose="02010600030101010101" charset="-122"/>
                <a:ea typeface="等线 Light" panose="02010600030101010101" charset="-122"/>
                <a:cs typeface="微软雅黑" panose="020B0503020204020204" charset="-122"/>
                <a:sym typeface="Arial" panose="020B0604020202020204" pitchFamily="34" charset="0"/>
              </a:rPr>
              <a:t>egister</a:t>
            </a:r>
            <a:endParaRPr lang="zh-CN" altLang="en-US" b="1" spc="200" dirty="0">
              <a:solidFill>
                <a:schemeClr val="tx1"/>
              </a:solidFill>
              <a:latin typeface="等线 Light" panose="02010600030101010101" charset="-122"/>
              <a:ea typeface="等线 Light" panose="02010600030101010101" charset="-122"/>
              <a:cs typeface="微软雅黑" panose="020B0503020204020204" charset="-122"/>
              <a:sym typeface="Arial" panose="020B0604020202020204" pitchFamily="34" charset="0"/>
            </a:endParaRPr>
          </a:p>
        </p:txBody>
      </p:sp>
      <p:pic>
        <p:nvPicPr>
          <p:cNvPr id="124" name="图片 123"/>
          <p:cNvPicPr>
            <a:picLocks noChangeAspect="1"/>
          </p:cNvPicPr>
          <p:nvPr>
            <p:custDataLst>
              <p:tags r:id="rId15"/>
            </p:custDataLst>
          </p:nvPr>
        </p:nvPicPr>
        <p:blipFill>
          <a:blip r:embed="rId16"/>
          <a:srcRect l="16529" t="7663" r="10035" b="6966"/>
          <a:stretch>
            <a:fillRect/>
          </a:stretch>
        </p:blipFill>
        <p:spPr>
          <a:xfrm>
            <a:off x="2515518" y="10452730"/>
            <a:ext cx="1440000" cy="1419384"/>
          </a:xfrm>
          <a:prstGeom prst="ellipse">
            <a:avLst/>
          </a:prstGeom>
          <a:solidFill>
            <a:schemeClr val="bg1"/>
          </a:solidFill>
          <a:ln>
            <a:gradFill>
              <a:gsLst>
                <a:gs pos="0">
                  <a:srgbClr val="00B050"/>
                </a:gs>
                <a:gs pos="100000">
                  <a:srgbClr val="92D050"/>
                </a:gs>
              </a:gsLst>
              <a:lin ang="5400000" scaled="1"/>
            </a:gradFill>
          </a:ln>
        </p:spPr>
      </p:pic>
      <p:sp>
        <p:nvSpPr>
          <p:cNvPr id="125" name="椭圆 124"/>
          <p:cNvSpPr/>
          <p:nvPr>
            <p:custDataLst>
              <p:tags r:id="rId17"/>
            </p:custDataLst>
          </p:nvPr>
        </p:nvSpPr>
        <p:spPr>
          <a:xfrm>
            <a:off x="6931943" y="17606005"/>
            <a:ext cx="1144270" cy="1154430"/>
          </a:xfrm>
          <a:prstGeom prst="ellipse">
            <a:avLst/>
          </a:prstGeom>
          <a:solidFill>
            <a:schemeClr val="bg1"/>
          </a:solidFill>
          <a:ln w="53975">
            <a:gradFill>
              <a:gsLst>
                <a:gs pos="96000">
                  <a:srgbClr val="49A673">
                    <a:alpha val="100000"/>
                  </a:srgbClr>
                </a:gs>
                <a:gs pos="0">
                  <a:srgbClr val="92D050"/>
                </a:gs>
                <a:gs pos="100000">
                  <a:srgbClr val="00B050"/>
                </a:gs>
              </a:gsLst>
              <a:lin ang="5400000" scaled="1"/>
            </a:gradFill>
          </a:ln>
          <a:effectLst>
            <a:reflection stA="45000" endPos="170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endParaRPr lang="zh-CN" altLang="en-US">
              <a:sym typeface="+mn-ea"/>
            </a:endParaRPr>
          </a:p>
        </p:txBody>
      </p:sp>
      <p:sp>
        <p:nvSpPr>
          <p:cNvPr id="126" name="椭圆 125"/>
          <p:cNvSpPr/>
          <p:nvPr>
            <p:custDataLst>
              <p:tags r:id="rId18"/>
            </p:custDataLst>
          </p:nvPr>
        </p:nvSpPr>
        <p:spPr>
          <a:xfrm>
            <a:off x="4122068" y="17606005"/>
            <a:ext cx="1144270" cy="1154430"/>
          </a:xfrm>
          <a:prstGeom prst="ellipse">
            <a:avLst/>
          </a:prstGeom>
          <a:solidFill>
            <a:schemeClr val="bg1"/>
          </a:solidFill>
          <a:ln w="53975">
            <a:gradFill>
              <a:gsLst>
                <a:gs pos="0">
                  <a:srgbClr val="92D050"/>
                </a:gs>
                <a:gs pos="100000">
                  <a:srgbClr val="00B050"/>
                </a:gs>
              </a:gsLst>
              <a:lin ang="5400000" scaled="1"/>
            </a:gradFill>
          </a:ln>
          <a:effectLst>
            <a:reflection stA="45000" endPos="170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endParaRPr lang="zh-CN" altLang="en-US">
              <a:sym typeface="+mn-ea"/>
            </a:endParaRPr>
          </a:p>
        </p:txBody>
      </p:sp>
      <p:sp>
        <p:nvSpPr>
          <p:cNvPr id="127" name="椭圆 126"/>
          <p:cNvSpPr/>
          <p:nvPr>
            <p:custDataLst>
              <p:tags r:id="rId19"/>
            </p:custDataLst>
          </p:nvPr>
        </p:nvSpPr>
        <p:spPr>
          <a:xfrm>
            <a:off x="5526688" y="15379695"/>
            <a:ext cx="1144270" cy="1154430"/>
          </a:xfrm>
          <a:prstGeom prst="ellipse">
            <a:avLst/>
          </a:prstGeom>
          <a:solidFill>
            <a:schemeClr val="bg1"/>
          </a:solidFill>
          <a:ln w="53975">
            <a:gradFill>
              <a:gsLst>
                <a:gs pos="0">
                  <a:srgbClr val="92D050"/>
                </a:gs>
                <a:gs pos="100000">
                  <a:srgbClr val="00B050"/>
                </a:gs>
              </a:gsLst>
              <a:lin ang="5400000" scaled="1"/>
            </a:gradFill>
          </a:ln>
          <a:effectLst>
            <a:reflection stA="45000" endPos="170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endParaRPr lang="zh-CN" altLang="en-US">
              <a:sym typeface="+mn-ea"/>
            </a:endParaRPr>
          </a:p>
        </p:txBody>
      </p:sp>
      <p:sp>
        <p:nvSpPr>
          <p:cNvPr id="128" name="文本框 127"/>
          <p:cNvSpPr txBox="1"/>
          <p:nvPr>
            <p:custDataLst>
              <p:tags r:id="rId20"/>
            </p:custDataLst>
          </p:nvPr>
        </p:nvSpPr>
        <p:spPr>
          <a:xfrm>
            <a:off x="2178050" y="15446375"/>
            <a:ext cx="3567430" cy="922020"/>
          </a:xfrm>
          <a:prstGeom prst="rect">
            <a:avLst/>
          </a:prstGeom>
          <a:noFill/>
        </p:spPr>
        <p:txBody>
          <a:bodyPr wrap="square" rtlCol="0">
            <a:spAutoFit/>
          </a:bodyPr>
          <a:p>
            <a:r>
              <a:rPr sz="5400" b="1">
                <a:solidFill>
                  <a:schemeClr val="tx1">
                    <a:lumMod val="85000"/>
                    <a:lumOff val="15000"/>
                  </a:schemeClr>
                </a:solidFill>
                <a:latin typeface="等线 Light" panose="02010600030101010101" charset="-122"/>
                <a:ea typeface="等线 Light" panose="02010600030101010101" charset="-122"/>
                <a:cs typeface="等线 Light" panose="02010600030101010101" charset="-122"/>
              </a:rPr>
              <a:t>~14</a:t>
            </a:r>
            <a:r>
              <a:rPr lang="en-US" sz="5400" b="1">
                <a:solidFill>
                  <a:schemeClr val="tx1">
                    <a:lumMod val="85000"/>
                    <a:lumOff val="15000"/>
                  </a:schemeClr>
                </a:solidFill>
                <a:latin typeface="等线 Light" panose="02010600030101010101" charset="-122"/>
                <a:ea typeface="等线 Light" panose="02010600030101010101" charset="-122"/>
                <a:cs typeface="等线 Light" panose="02010600030101010101" charset="-122"/>
              </a:rPr>
              <a:t>00 </a:t>
            </a:r>
            <a:r>
              <a:rPr lang="en-US" altLang="zh-CN" sz="2800" b="1">
                <a:solidFill>
                  <a:schemeClr val="tx1">
                    <a:lumMod val="85000"/>
                    <a:lumOff val="15000"/>
                  </a:schemeClr>
                </a:solidFill>
                <a:latin typeface="等线 Light" panose="02010600030101010101" charset="-122"/>
                <a:ea typeface="等线 Light" panose="02010600030101010101" charset="-122"/>
                <a:cs typeface="等线 Light" panose="02010600030101010101" charset="-122"/>
                <a:sym typeface="+mn-ea"/>
              </a:rPr>
              <a:t>W</a:t>
            </a:r>
            <a:endParaRPr sz="5400" b="1">
              <a:solidFill>
                <a:schemeClr val="tx1">
                  <a:lumMod val="85000"/>
                  <a:lumOff val="15000"/>
                </a:schemeClr>
              </a:solidFill>
              <a:latin typeface="等线 Light" panose="02010600030101010101" charset="-122"/>
              <a:ea typeface="等线 Light" panose="02010600030101010101" charset="-122"/>
              <a:cs typeface="等线 Light" panose="02010600030101010101" charset="-122"/>
            </a:endParaRPr>
          </a:p>
        </p:txBody>
      </p:sp>
      <p:sp>
        <p:nvSpPr>
          <p:cNvPr id="129" name="矩形 128" descr="7b0a202020202262756c6c6574223a20227b5c2263617465676f727949645c223a31303032352c5c2274656d706c61746549645c223a32303233303833377d220a7d0a"/>
          <p:cNvSpPr/>
          <p:nvPr>
            <p:custDataLst>
              <p:tags r:id="rId21"/>
            </p:custDataLst>
          </p:nvPr>
        </p:nvSpPr>
        <p:spPr>
          <a:xfrm>
            <a:off x="7507888" y="15358740"/>
            <a:ext cx="2871470" cy="52578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r>
              <a:rPr lang="en-US" altLang="zh-CN" b="1">
                <a:latin typeface="等线 Light" panose="02010600030101010101" charset="-122"/>
                <a:ea typeface="等线 Light" panose="02010600030101010101" charset="-122"/>
                <a:sym typeface="+mn-ea"/>
              </a:rPr>
              <a:t>Knowledge graph</a:t>
            </a:r>
            <a:endParaRPr lang="en-US" altLang="zh-CN" b="1">
              <a:latin typeface="等线 Light" panose="02010600030101010101" charset="-122"/>
              <a:ea typeface="等线 Light" panose="02010600030101010101" charset="-122"/>
              <a:sym typeface="+mn-ea"/>
            </a:endParaRPr>
          </a:p>
        </p:txBody>
      </p:sp>
      <p:sp>
        <p:nvSpPr>
          <p:cNvPr id="130" name="文本框 129"/>
          <p:cNvSpPr txBox="1"/>
          <p:nvPr>
            <p:custDataLst>
              <p:tags r:id="rId22"/>
            </p:custDataLst>
          </p:nvPr>
        </p:nvSpPr>
        <p:spPr>
          <a:xfrm>
            <a:off x="7507605" y="15884525"/>
            <a:ext cx="4316095" cy="1630045"/>
          </a:xfrm>
          <a:prstGeom prst="rect">
            <a:avLst/>
          </a:prstGeom>
          <a:noFill/>
        </p:spPr>
        <p:txBody>
          <a:bodyPr wrap="square" rtlCol="0">
            <a:spAutoFit/>
          </a:bodyPr>
          <a:p>
            <a:pPr marL="342900" indent="-342900">
              <a:buClrTx/>
              <a:buSzTx/>
              <a:buFont typeface="Arial" panose="020B0604020202020204" pitchFamily="34" charset="0"/>
              <a:buChar char="•"/>
            </a:pPr>
            <a:r>
              <a:rPr lang="en-US" altLang="zh-CN" sz="2000" b="1">
                <a:solidFill>
                  <a:schemeClr val="tx1">
                    <a:lumMod val="85000"/>
                    <a:lumOff val="15000"/>
                  </a:schemeClr>
                </a:solidFill>
                <a:latin typeface="等线 Light" panose="02010600030101010101" charset="-122"/>
                <a:ea typeface="等线 Light" panose="02010600030101010101" charset="-122"/>
                <a:cs typeface="等线 Light" panose="02010600030101010101" charset="-122"/>
                <a:sym typeface="+mn-ea"/>
              </a:rPr>
              <a:t>More than 14 million SCI medical documents</a:t>
            </a:r>
            <a:endParaRPr lang="en-US" altLang="zh-CN" sz="2000" b="1">
              <a:solidFill>
                <a:schemeClr val="tx1">
                  <a:lumMod val="85000"/>
                  <a:lumOff val="15000"/>
                </a:schemeClr>
              </a:solidFill>
              <a:latin typeface="等线 Light" panose="02010600030101010101" charset="-122"/>
              <a:ea typeface="等线 Light" panose="02010600030101010101" charset="-122"/>
              <a:cs typeface="等线 Light" panose="02010600030101010101" charset="-122"/>
              <a:sym typeface="+mn-ea"/>
            </a:endParaRPr>
          </a:p>
          <a:p>
            <a:pPr marL="342900" indent="-342900">
              <a:buClrTx/>
              <a:buSzTx/>
              <a:buFont typeface="Arial" panose="020B0604020202020204" pitchFamily="34" charset="0"/>
              <a:buChar char="•"/>
            </a:pPr>
            <a:r>
              <a:rPr lang="en-US" altLang="zh-CN" sz="2000" b="1">
                <a:solidFill>
                  <a:schemeClr val="tx1">
                    <a:lumMod val="85000"/>
                    <a:lumOff val="15000"/>
                  </a:schemeClr>
                </a:solidFill>
                <a:latin typeface="等线 Light" panose="02010600030101010101" charset="-122"/>
                <a:ea typeface="等线 Light" panose="02010600030101010101" charset="-122"/>
                <a:cs typeface="等线 Light" panose="02010600030101010101" charset="-122"/>
                <a:sym typeface="+mn-ea"/>
              </a:rPr>
              <a:t>knowledge map graph structure storage,</a:t>
            </a:r>
            <a:endParaRPr lang="en-US" altLang="zh-CN" sz="2000" b="1">
              <a:solidFill>
                <a:schemeClr val="tx1">
                  <a:lumMod val="85000"/>
                  <a:lumOff val="15000"/>
                </a:schemeClr>
              </a:solidFill>
              <a:latin typeface="等线 Light" panose="02010600030101010101" charset="-122"/>
              <a:ea typeface="等线 Light" panose="02010600030101010101" charset="-122"/>
              <a:cs typeface="等线 Light" panose="02010600030101010101" charset="-122"/>
              <a:sym typeface="+mn-ea"/>
            </a:endParaRPr>
          </a:p>
          <a:p>
            <a:pPr marL="342900" indent="-342900">
              <a:buClrTx/>
              <a:buSzTx/>
              <a:buFont typeface="Arial" panose="020B0604020202020204" pitchFamily="34" charset="0"/>
              <a:buChar char="•"/>
            </a:pPr>
            <a:r>
              <a:rPr lang="en-US" altLang="zh-CN" sz="2000" b="1">
                <a:solidFill>
                  <a:schemeClr val="tx1">
                    <a:lumMod val="85000"/>
                    <a:lumOff val="15000"/>
                  </a:schemeClr>
                </a:solidFill>
                <a:latin typeface="等线 Light" panose="02010600030101010101" charset="-122"/>
                <a:ea typeface="等线 Light" panose="02010600030101010101" charset="-122"/>
                <a:cs typeface="等线 Light" panose="02010600030101010101" charset="-122"/>
                <a:sym typeface="+mn-ea"/>
              </a:rPr>
              <a:t>Automatic labeling</a:t>
            </a:r>
            <a:endParaRPr lang="en-US" altLang="zh-CN" sz="2000" b="1">
              <a:solidFill>
                <a:schemeClr val="tx1">
                  <a:lumMod val="85000"/>
                  <a:lumOff val="15000"/>
                </a:schemeClr>
              </a:solidFill>
              <a:latin typeface="等线 Light" panose="02010600030101010101" charset="-122"/>
              <a:ea typeface="等线 Light" panose="02010600030101010101" charset="-122"/>
              <a:cs typeface="等线 Light" panose="02010600030101010101" charset="-122"/>
              <a:sym typeface="+mn-ea"/>
            </a:endParaRPr>
          </a:p>
        </p:txBody>
      </p:sp>
      <p:sp>
        <p:nvSpPr>
          <p:cNvPr id="131" name="矩形 130" descr="7b0a202020202262756c6c6574223a20227b5c2263617465676f727949645c223a31303032352c5c2274656d706c61746549645c223a32303233303833377d220a7d0a"/>
          <p:cNvSpPr/>
          <p:nvPr>
            <p:custDataLst>
              <p:tags r:id="rId23"/>
            </p:custDataLst>
          </p:nvPr>
        </p:nvSpPr>
        <p:spPr>
          <a:xfrm>
            <a:off x="1753518" y="19034755"/>
            <a:ext cx="2889250" cy="52578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r>
              <a:rPr lang="en-US" altLang="zh-CN" b="1">
                <a:latin typeface="等线 Light" panose="02010600030101010101" charset="-122"/>
                <a:ea typeface="等线 Light" panose="02010600030101010101" charset="-122"/>
                <a:sym typeface="+mn-ea"/>
              </a:rPr>
              <a:t>Program</a:t>
            </a:r>
            <a:endParaRPr lang="en-US" altLang="zh-CN" b="1">
              <a:latin typeface="等线 Light" panose="02010600030101010101" charset="-122"/>
              <a:ea typeface="等线 Light" panose="02010600030101010101" charset="-122"/>
              <a:sym typeface="+mn-ea"/>
            </a:endParaRPr>
          </a:p>
        </p:txBody>
      </p:sp>
      <p:sp>
        <p:nvSpPr>
          <p:cNvPr id="132" name="矩形 131" descr="7b0a202020202262756c6c6574223a20227b5c2263617465676f727949645c223a31303032352c5c2274656d706c61746549645c223a32303233303833377d220a7d0a"/>
          <p:cNvSpPr/>
          <p:nvPr>
            <p:custDataLst>
              <p:tags r:id="rId24"/>
            </p:custDataLst>
          </p:nvPr>
        </p:nvSpPr>
        <p:spPr>
          <a:xfrm>
            <a:off x="7507888" y="19061425"/>
            <a:ext cx="2872105" cy="52578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r>
              <a:rPr lang="en-US" altLang="zh-CN" b="1">
                <a:latin typeface="等线 Light" panose="02010600030101010101" charset="-122"/>
                <a:ea typeface="等线 Light" panose="02010600030101010101" charset="-122"/>
                <a:sym typeface="+mn-ea"/>
              </a:rPr>
              <a:t>Genetic Drug Data</a:t>
            </a:r>
            <a:endParaRPr lang="en-US" altLang="zh-CN" b="1">
              <a:latin typeface="等线 Light" panose="02010600030101010101" charset="-122"/>
              <a:ea typeface="等线 Light" panose="02010600030101010101" charset="-122"/>
              <a:sym typeface="+mn-ea"/>
            </a:endParaRPr>
          </a:p>
        </p:txBody>
      </p:sp>
      <p:sp>
        <p:nvSpPr>
          <p:cNvPr id="133" name="文本框 132"/>
          <p:cNvSpPr txBox="1"/>
          <p:nvPr>
            <p:custDataLst>
              <p:tags r:id="rId25"/>
            </p:custDataLst>
          </p:nvPr>
        </p:nvSpPr>
        <p:spPr>
          <a:xfrm>
            <a:off x="1183005" y="17835880"/>
            <a:ext cx="3385185" cy="1198880"/>
          </a:xfrm>
          <a:prstGeom prst="rect">
            <a:avLst/>
          </a:prstGeom>
          <a:noFill/>
        </p:spPr>
        <p:txBody>
          <a:bodyPr wrap="square" rtlCol="0">
            <a:spAutoFit/>
          </a:bodyPr>
          <a:p>
            <a:r>
              <a:rPr lang="en-US" altLang="zh-CN" sz="5400" b="1">
                <a:solidFill>
                  <a:schemeClr val="tx1">
                    <a:lumMod val="85000"/>
                    <a:lumOff val="15000"/>
                  </a:schemeClr>
                </a:solidFill>
                <a:latin typeface="等线 Light" panose="02010600030101010101" charset="-122"/>
                <a:ea typeface="等线 Light" panose="02010600030101010101" charset="-122"/>
                <a:cs typeface="等线 Light" panose="02010600030101010101" charset="-122"/>
              </a:rPr>
              <a:t>~100 </a:t>
            </a:r>
            <a:r>
              <a:rPr lang="en-US" altLang="zh-CN" sz="3200" b="1">
                <a:solidFill>
                  <a:schemeClr val="tx1">
                    <a:lumMod val="85000"/>
                    <a:lumOff val="15000"/>
                  </a:schemeClr>
                </a:solidFill>
                <a:latin typeface="等线 Light" panose="02010600030101010101" charset="-122"/>
                <a:ea typeface="等线 Light" panose="02010600030101010101" charset="-122"/>
                <a:cs typeface="等线 Light" panose="02010600030101010101" charset="-122"/>
              </a:rPr>
              <a:t>W</a:t>
            </a:r>
            <a:endParaRPr sz="5400" b="1">
              <a:solidFill>
                <a:schemeClr val="tx1">
                  <a:lumMod val="85000"/>
                  <a:lumOff val="15000"/>
                </a:schemeClr>
              </a:solidFill>
              <a:latin typeface="等线 Light" panose="02010600030101010101" charset="-122"/>
              <a:ea typeface="等线 Light" panose="02010600030101010101" charset="-122"/>
              <a:cs typeface="等线 Light" panose="02010600030101010101" charset="-122"/>
            </a:endParaRPr>
          </a:p>
          <a:p>
            <a:endParaRPr lang="zh-CN" altLang="en-US" b="1">
              <a:solidFill>
                <a:schemeClr val="accent1"/>
              </a:solidFill>
              <a:latin typeface="微软雅黑" panose="020B0503020204020204" charset="-122"/>
              <a:ea typeface="微软雅黑" panose="020B0503020204020204" charset="-122"/>
            </a:endParaRPr>
          </a:p>
        </p:txBody>
      </p:sp>
      <p:sp>
        <p:nvSpPr>
          <p:cNvPr id="134" name="文本框 133"/>
          <p:cNvSpPr txBox="1"/>
          <p:nvPr>
            <p:custDataLst>
              <p:tags r:id="rId26"/>
            </p:custDataLst>
          </p:nvPr>
        </p:nvSpPr>
        <p:spPr>
          <a:xfrm>
            <a:off x="9210040" y="17856835"/>
            <a:ext cx="2174240" cy="922020"/>
          </a:xfrm>
          <a:prstGeom prst="rect">
            <a:avLst/>
          </a:prstGeom>
          <a:noFill/>
        </p:spPr>
        <p:txBody>
          <a:bodyPr wrap="square" rtlCol="0">
            <a:spAutoFit/>
          </a:bodyPr>
          <a:p>
            <a:pPr>
              <a:buClrTx/>
              <a:buSzTx/>
              <a:buFontTx/>
            </a:pPr>
            <a:r>
              <a:rPr lang="en-US" altLang="zh-CN" sz="5400" b="1">
                <a:solidFill>
                  <a:schemeClr val="tx1">
                    <a:lumMod val="85000"/>
                    <a:lumOff val="15000"/>
                  </a:schemeClr>
                </a:solidFill>
                <a:latin typeface="等线 Light" panose="02010600030101010101" charset="-122"/>
                <a:ea typeface="等线 Light" panose="02010600030101010101" charset="-122"/>
                <a:cs typeface="等线 Light" panose="02010600030101010101" charset="-122"/>
              </a:rPr>
              <a:t>12 </a:t>
            </a:r>
            <a:r>
              <a:rPr lang="en-US" altLang="zh-CN" sz="3200" b="1">
                <a:solidFill>
                  <a:schemeClr val="tx1">
                    <a:lumMod val="85000"/>
                    <a:lumOff val="15000"/>
                  </a:schemeClr>
                </a:solidFill>
                <a:latin typeface="等线 Light" panose="02010600030101010101" charset="-122"/>
                <a:ea typeface="等线 Light" panose="02010600030101010101" charset="-122"/>
                <a:cs typeface="等线 Light" panose="02010600030101010101" charset="-122"/>
              </a:rPr>
              <a:t>PB</a:t>
            </a:r>
            <a:endParaRPr lang="en-US" altLang="zh-CN" sz="3200" b="1">
              <a:solidFill>
                <a:schemeClr val="tx1">
                  <a:lumMod val="85000"/>
                  <a:lumOff val="15000"/>
                </a:schemeClr>
              </a:solidFill>
              <a:latin typeface="等线 Light" panose="02010600030101010101" charset="-122"/>
              <a:ea typeface="等线 Light" panose="02010600030101010101" charset="-122"/>
              <a:cs typeface="等线 Light" panose="02010600030101010101" charset="-122"/>
            </a:endParaRPr>
          </a:p>
        </p:txBody>
      </p:sp>
      <p:sp>
        <p:nvSpPr>
          <p:cNvPr id="135" name="文本框 134"/>
          <p:cNvSpPr txBox="1"/>
          <p:nvPr>
            <p:custDataLst>
              <p:tags r:id="rId27"/>
            </p:custDataLst>
          </p:nvPr>
        </p:nvSpPr>
        <p:spPr>
          <a:xfrm>
            <a:off x="7563485" y="19683095"/>
            <a:ext cx="4483100" cy="706755"/>
          </a:xfrm>
          <a:prstGeom prst="rect">
            <a:avLst/>
          </a:prstGeom>
          <a:noFill/>
        </p:spPr>
        <p:txBody>
          <a:bodyPr wrap="square" rtlCol="0">
            <a:spAutoFit/>
          </a:bodyPr>
          <a:p>
            <a:pPr marL="342900" indent="-342900" fontAlgn="auto">
              <a:lnSpc>
                <a:spcPct val="100000"/>
              </a:lnSpc>
              <a:buClrTx/>
              <a:buSzTx/>
              <a:buFont typeface="Arial" panose="020B0604020202020204" pitchFamily="34" charset="0"/>
              <a:buChar char="•"/>
            </a:pPr>
            <a:r>
              <a:rPr lang="en-US" altLang="zh-CN" sz="2000" b="1">
                <a:solidFill>
                  <a:schemeClr val="tx1">
                    <a:lumMod val="85000"/>
                    <a:lumOff val="15000"/>
                  </a:schemeClr>
                </a:solidFill>
                <a:latin typeface="等线 Light" panose="02010600030101010101" charset="-122"/>
                <a:ea typeface="等线 Light" panose="02010600030101010101" charset="-122"/>
                <a:cs typeface="等线 Light" panose="02010600030101010101" charset="-122"/>
              </a:rPr>
              <a:t>KEGG database</a:t>
            </a:r>
            <a:endParaRPr lang="en-US" altLang="zh-CN" sz="2000" b="1">
              <a:solidFill>
                <a:schemeClr val="tx1">
                  <a:lumMod val="85000"/>
                  <a:lumOff val="15000"/>
                </a:schemeClr>
              </a:solidFill>
              <a:latin typeface="等线 Light" panose="02010600030101010101" charset="-122"/>
              <a:ea typeface="等线 Light" panose="02010600030101010101" charset="-122"/>
              <a:cs typeface="等线 Light" panose="02010600030101010101" charset="-122"/>
            </a:endParaRPr>
          </a:p>
          <a:p>
            <a:pPr marL="342900" indent="-342900" fontAlgn="auto">
              <a:lnSpc>
                <a:spcPct val="100000"/>
              </a:lnSpc>
              <a:buClrTx/>
              <a:buSzTx/>
              <a:buFont typeface="Arial" panose="020B0604020202020204" pitchFamily="34" charset="0"/>
              <a:buChar char="•"/>
            </a:pPr>
            <a:r>
              <a:rPr lang="en-US" altLang="zh-CN" sz="2000" b="1">
                <a:solidFill>
                  <a:schemeClr val="tx1">
                    <a:lumMod val="85000"/>
                    <a:lumOff val="15000"/>
                  </a:schemeClr>
                </a:solidFill>
                <a:latin typeface="等线 Light" panose="02010600030101010101" charset="-122"/>
                <a:ea typeface="等线 Light" panose="02010600030101010101" charset="-122"/>
                <a:cs typeface="等线 Light" panose="02010600030101010101" charset="-122"/>
              </a:rPr>
              <a:t>Drugbank</a:t>
            </a:r>
            <a:endParaRPr lang="en-US" altLang="zh-CN" sz="2000" b="1">
              <a:solidFill>
                <a:schemeClr val="tx1">
                  <a:lumMod val="85000"/>
                  <a:lumOff val="15000"/>
                </a:schemeClr>
              </a:solidFill>
              <a:latin typeface="等线 Light" panose="02010600030101010101" charset="-122"/>
              <a:ea typeface="等线 Light" panose="02010600030101010101" charset="-122"/>
              <a:cs typeface="等线 Light" panose="02010600030101010101" charset="-122"/>
            </a:endParaRPr>
          </a:p>
        </p:txBody>
      </p:sp>
      <p:sp>
        <p:nvSpPr>
          <p:cNvPr id="136" name="文本框 135"/>
          <p:cNvSpPr txBox="1"/>
          <p:nvPr>
            <p:custDataLst>
              <p:tags r:id="rId28"/>
            </p:custDataLst>
          </p:nvPr>
        </p:nvSpPr>
        <p:spPr>
          <a:xfrm>
            <a:off x="1788795" y="19683095"/>
            <a:ext cx="3956685" cy="1014730"/>
          </a:xfrm>
          <a:prstGeom prst="rect">
            <a:avLst/>
          </a:prstGeom>
          <a:noFill/>
        </p:spPr>
        <p:txBody>
          <a:bodyPr wrap="square" rtlCol="0">
            <a:spAutoFit/>
          </a:bodyPr>
          <a:p>
            <a:pPr marL="342900" indent="-342900">
              <a:buClrTx/>
              <a:buSzTx/>
              <a:buFont typeface="Arial" panose="020B0604020202020204" pitchFamily="34" charset="0"/>
              <a:buChar char="•"/>
            </a:pPr>
            <a:r>
              <a:rPr lang="en-US" altLang="zh-CN" sz="2000" b="1">
                <a:solidFill>
                  <a:schemeClr val="tx1">
                    <a:lumMod val="85000"/>
                    <a:lumOff val="15000"/>
                  </a:schemeClr>
                </a:solidFill>
                <a:latin typeface="等线 Light" panose="02010600030101010101" charset="-122"/>
                <a:ea typeface="等线 Light" panose="02010600030101010101" charset="-122"/>
                <a:cs typeface="等线 Light" panose="02010600030101010101" charset="-122"/>
                <a:sym typeface="+mn-ea"/>
              </a:rPr>
              <a:t>BAIX</a:t>
            </a:r>
            <a:endParaRPr lang="en-US" altLang="zh-CN" sz="2000" b="1">
              <a:solidFill>
                <a:schemeClr val="tx1">
                  <a:lumMod val="85000"/>
                  <a:lumOff val="15000"/>
                </a:schemeClr>
              </a:solidFill>
              <a:latin typeface="等线 Light" panose="02010600030101010101" charset="-122"/>
              <a:ea typeface="等线 Light" panose="02010600030101010101" charset="-122"/>
              <a:cs typeface="等线 Light" panose="02010600030101010101" charset="-122"/>
              <a:sym typeface="+mn-ea"/>
            </a:endParaRPr>
          </a:p>
          <a:p>
            <a:pPr marL="342900" indent="-342900">
              <a:buClrTx/>
              <a:buSzTx/>
              <a:buFont typeface="Arial" panose="020B0604020202020204" pitchFamily="34" charset="0"/>
              <a:buChar char="•"/>
            </a:pPr>
            <a:r>
              <a:rPr lang="en-US" altLang="zh-CN" sz="2000" b="1">
                <a:solidFill>
                  <a:schemeClr val="tx1">
                    <a:lumMod val="85000"/>
                    <a:lumOff val="15000"/>
                  </a:schemeClr>
                </a:solidFill>
                <a:latin typeface="等线 Light" panose="02010600030101010101" charset="-122"/>
                <a:ea typeface="等线 Light" panose="02010600030101010101" charset="-122"/>
                <a:cs typeface="等线 Light" panose="02010600030101010101" charset="-122"/>
                <a:sym typeface="+mn-ea"/>
              </a:rPr>
              <a:t>BX-Medical SaaS Platform</a:t>
            </a:r>
            <a:endParaRPr lang="en-US" altLang="zh-CN" sz="2000" b="1">
              <a:solidFill>
                <a:schemeClr val="tx1">
                  <a:lumMod val="85000"/>
                  <a:lumOff val="15000"/>
                </a:schemeClr>
              </a:solidFill>
              <a:latin typeface="等线 Light" panose="02010600030101010101" charset="-122"/>
              <a:ea typeface="等线 Light" panose="02010600030101010101" charset="-122"/>
              <a:cs typeface="等线 Light" panose="02010600030101010101" charset="-122"/>
              <a:sym typeface="+mn-ea"/>
            </a:endParaRPr>
          </a:p>
          <a:p>
            <a:pPr indent="0">
              <a:buClrTx/>
              <a:buSzTx/>
              <a:buFont typeface="Arial" panose="020B0604020202020204" pitchFamily="34" charset="0"/>
              <a:buNone/>
            </a:pPr>
            <a:endParaRPr lang="en-US" altLang="zh-CN" sz="2000" b="1">
              <a:solidFill>
                <a:schemeClr val="tx1">
                  <a:lumMod val="85000"/>
                  <a:lumOff val="15000"/>
                </a:schemeClr>
              </a:solidFill>
              <a:latin typeface="等线 Light" panose="02010600030101010101" charset="-122"/>
              <a:ea typeface="等线 Light" panose="02010600030101010101" charset="-122"/>
              <a:cs typeface="等线 Light" panose="02010600030101010101" charset="-122"/>
              <a:sym typeface="+mn-ea"/>
            </a:endParaRPr>
          </a:p>
        </p:txBody>
      </p:sp>
      <p:sp>
        <p:nvSpPr>
          <p:cNvPr id="137" name="标题 1"/>
          <p:cNvSpPr>
            <a:spLocks noGrp="1"/>
          </p:cNvSpPr>
          <p:nvPr>
            <p:custDataLst>
              <p:tags r:id="rId29"/>
            </p:custDataLst>
          </p:nvPr>
        </p:nvSpPr>
        <p:spPr>
          <a:xfrm>
            <a:off x="719173" y="13744005"/>
            <a:ext cx="10969200" cy="705600"/>
          </a:xfrm>
          <a:prstGeom prst="rect">
            <a:avLst/>
          </a:prstGeom>
        </p:spPr>
        <p:txBody>
          <a:bodyPr vert="horz" lIns="90000" tIns="46800" rIns="90000" bIns="4680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a:lstStyle>
          <a:p>
            <a:endParaRPr lang="zh-CN" altLang="en-US">
              <a:sym typeface="+mn-ea"/>
            </a:endParaRPr>
          </a:p>
        </p:txBody>
      </p:sp>
      <p:cxnSp>
        <p:nvCxnSpPr>
          <p:cNvPr id="139" name="直接箭头连接符 138"/>
          <p:cNvCxnSpPr/>
          <p:nvPr>
            <p:custDataLst>
              <p:tags r:id="rId30"/>
            </p:custDataLst>
          </p:nvPr>
        </p:nvCxnSpPr>
        <p:spPr>
          <a:xfrm flipH="1">
            <a:off x="5522243" y="18272755"/>
            <a:ext cx="1153795" cy="0"/>
          </a:xfrm>
          <a:prstGeom prst="straightConnector1">
            <a:avLst/>
          </a:prstGeom>
          <a:ln w="12700" cmpd="sng">
            <a:solidFill>
              <a:schemeClr val="bg1">
                <a:lumMod val="75000"/>
              </a:schemeClr>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40" name="直接箭头连接符 139"/>
          <p:cNvCxnSpPr/>
          <p:nvPr>
            <p:custDataLst>
              <p:tags r:id="rId31"/>
            </p:custDataLst>
          </p:nvPr>
        </p:nvCxnSpPr>
        <p:spPr>
          <a:xfrm flipV="1">
            <a:off x="4995193" y="16562700"/>
            <a:ext cx="531495" cy="888365"/>
          </a:xfrm>
          <a:prstGeom prst="straightConnector1">
            <a:avLst/>
          </a:prstGeom>
          <a:ln w="12700" cmpd="sng">
            <a:solidFill>
              <a:schemeClr val="bg1">
                <a:lumMod val="75000"/>
              </a:schemeClr>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41" name="直接箭头连接符 140"/>
          <p:cNvCxnSpPr/>
          <p:nvPr>
            <p:custDataLst>
              <p:tags r:id="rId32"/>
            </p:custDataLst>
          </p:nvPr>
        </p:nvCxnSpPr>
        <p:spPr>
          <a:xfrm>
            <a:off x="6696358" y="16563335"/>
            <a:ext cx="576580" cy="962025"/>
          </a:xfrm>
          <a:prstGeom prst="straightConnector1">
            <a:avLst/>
          </a:prstGeom>
          <a:ln w="12700" cmpd="sng">
            <a:solidFill>
              <a:schemeClr val="bg1">
                <a:lumMod val="75000"/>
              </a:schemeClr>
            </a:solidFill>
            <a:prstDash val="dash"/>
            <a:tailEnd type="arrow"/>
          </a:ln>
        </p:spPr>
        <p:style>
          <a:lnRef idx="1">
            <a:schemeClr val="accent1"/>
          </a:lnRef>
          <a:fillRef idx="0">
            <a:schemeClr val="accent1"/>
          </a:fillRef>
          <a:effectRef idx="0">
            <a:schemeClr val="accent1"/>
          </a:effectRef>
          <a:fontRef idx="minor">
            <a:schemeClr val="tx1"/>
          </a:fontRef>
        </p:style>
      </p:cxnSp>
      <p:pic>
        <p:nvPicPr>
          <p:cNvPr id="142" name="图片 141"/>
          <p:cNvPicPr>
            <a:picLocks noChangeAspect="1"/>
          </p:cNvPicPr>
          <p:nvPr>
            <p:custDataLst>
              <p:tags r:id="rId33"/>
            </p:custDataLst>
          </p:nvPr>
        </p:nvPicPr>
        <p:blipFill>
          <a:blip r:embed="rId34"/>
          <a:srcRect l="9890" t="2227" r="10183" b="6765"/>
          <a:stretch>
            <a:fillRect/>
          </a:stretch>
        </p:blipFill>
        <p:spPr>
          <a:xfrm>
            <a:off x="4194458" y="17683475"/>
            <a:ext cx="998855" cy="991870"/>
          </a:xfrm>
          <a:prstGeom prst="ellipse">
            <a:avLst/>
          </a:prstGeom>
        </p:spPr>
      </p:pic>
      <p:pic>
        <p:nvPicPr>
          <p:cNvPr id="143" name="图片 142"/>
          <p:cNvPicPr>
            <a:picLocks noChangeAspect="1"/>
          </p:cNvPicPr>
          <p:nvPr>
            <p:custDataLst>
              <p:tags r:id="rId35"/>
            </p:custDataLst>
          </p:nvPr>
        </p:nvPicPr>
        <p:blipFill>
          <a:blip r:embed="rId36"/>
          <a:srcRect l="13311" t="7462" r="7162" b="3447"/>
          <a:stretch>
            <a:fillRect/>
          </a:stretch>
        </p:blipFill>
        <p:spPr>
          <a:xfrm>
            <a:off x="7003698" y="17684110"/>
            <a:ext cx="1035685" cy="1002665"/>
          </a:xfrm>
          <a:prstGeom prst="ellipse">
            <a:avLst/>
          </a:prstGeom>
        </p:spPr>
      </p:pic>
      <p:pic>
        <p:nvPicPr>
          <p:cNvPr id="144" name="图片 143"/>
          <p:cNvPicPr>
            <a:picLocks noChangeAspect="1"/>
          </p:cNvPicPr>
          <p:nvPr>
            <p:custDataLst>
              <p:tags r:id="rId37"/>
            </p:custDataLst>
          </p:nvPr>
        </p:nvPicPr>
        <p:blipFill>
          <a:blip r:embed="rId38"/>
          <a:srcRect l="12581" t="3468" r="10599"/>
          <a:stretch>
            <a:fillRect/>
          </a:stretch>
        </p:blipFill>
        <p:spPr>
          <a:xfrm>
            <a:off x="5608603" y="15446370"/>
            <a:ext cx="979805" cy="981710"/>
          </a:xfrm>
          <a:prstGeom prst="ellipse">
            <a:avLst/>
          </a:prstGeom>
        </p:spPr>
      </p:pic>
      <p:sp>
        <p:nvSpPr>
          <p:cNvPr id="145" name="矩形 144"/>
          <p:cNvSpPr/>
          <p:nvPr>
            <p:custDataLst>
              <p:tags r:id="rId39"/>
            </p:custDataLst>
          </p:nvPr>
        </p:nvSpPr>
        <p:spPr>
          <a:xfrm>
            <a:off x="5420678" y="14418305"/>
            <a:ext cx="1414145" cy="76200"/>
          </a:xfrm>
          <a:prstGeom prst="rect">
            <a:avLst/>
          </a:prstGeom>
          <a:gradFill>
            <a:gsLst>
              <a:gs pos="0">
                <a:srgbClr val="92D050"/>
              </a:gs>
              <a:gs pos="100000">
                <a:srgbClr val="00B050"/>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6" name="文本框 145"/>
          <p:cNvSpPr txBox="1"/>
          <p:nvPr>
            <p:custDataLst>
              <p:tags r:id="rId40"/>
            </p:custDataLst>
          </p:nvPr>
        </p:nvSpPr>
        <p:spPr>
          <a:xfrm>
            <a:off x="4545330" y="13667740"/>
            <a:ext cx="3094355" cy="521970"/>
          </a:xfrm>
          <a:prstGeom prst="rect">
            <a:avLst/>
          </a:prstGeom>
          <a:noFill/>
        </p:spPr>
        <p:txBody>
          <a:bodyPr wrap="square" rtlCol="0">
            <a:spAutoFit/>
          </a:bodyPr>
          <a:p>
            <a:pPr algn="ctr">
              <a:buClrTx/>
              <a:buSzTx/>
              <a:buFontTx/>
            </a:pPr>
            <a:r>
              <a:rPr lang="en-US" altLang="zh-CN" sz="2800" b="1">
                <a:latin typeface="等线 Light" panose="02010600030101010101" charset="-122"/>
                <a:ea typeface="等线 Light" panose="02010600030101010101" charset="-122"/>
                <a:sym typeface="+mn-ea"/>
              </a:rPr>
              <a:t>Data Sources</a:t>
            </a:r>
            <a:endParaRPr lang="en-US" altLang="zh-CN" sz="2800" b="1">
              <a:latin typeface="等线 Light" panose="02010600030101010101" charset="-122"/>
              <a:ea typeface="等线 Light" panose="02010600030101010101" charset="-122"/>
              <a:sym typeface="+mn-ea"/>
            </a:endParaRPr>
          </a:p>
        </p:txBody>
      </p:sp>
      <p:sp>
        <p:nvSpPr>
          <p:cNvPr id="148" name="矩形 147"/>
          <p:cNvSpPr/>
          <p:nvPr>
            <p:custDataLst>
              <p:tags r:id="rId41"/>
            </p:custDataLst>
          </p:nvPr>
        </p:nvSpPr>
        <p:spPr>
          <a:xfrm>
            <a:off x="5348888" y="22686005"/>
            <a:ext cx="1414145" cy="76200"/>
          </a:xfrm>
          <a:prstGeom prst="rect">
            <a:avLst/>
          </a:prstGeom>
          <a:gradFill>
            <a:gsLst>
              <a:gs pos="0">
                <a:srgbClr val="92D050"/>
              </a:gs>
              <a:gs pos="100000">
                <a:srgbClr val="00B050"/>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4" name="矩形 153"/>
          <p:cNvSpPr/>
          <p:nvPr/>
        </p:nvSpPr>
        <p:spPr>
          <a:xfrm>
            <a:off x="-4445" y="29639895"/>
            <a:ext cx="12196445" cy="168846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en-US" altLang="zh-CN" sz="1000" b="1">
                <a:latin typeface="等线 Light" panose="02010600030101010101" charset="-122"/>
                <a:ea typeface="等线 Light" panose="02010600030101010101" charset="-122"/>
                <a:cs typeface="等线 Light" panose="02010600030101010101" charset="-122"/>
                <a:sym typeface="+mn-ea"/>
              </a:rPr>
              <a:t>                                   H</a:t>
            </a:r>
            <a:r>
              <a:rPr sz="1000" b="1">
                <a:latin typeface="等线 Light" panose="02010600030101010101" charset="-122"/>
                <a:ea typeface="等线 Light" panose="02010600030101010101" charset="-122"/>
                <a:cs typeface="等线 Light" panose="02010600030101010101" charset="-122"/>
                <a:sym typeface="+mn-ea"/>
              </a:rPr>
              <a:t>ome page</a:t>
            </a:r>
            <a:r>
              <a:rPr lang="zh-CN" altLang="en-US" sz="1000">
                <a:sym typeface="+mn-ea"/>
              </a:rPr>
              <a:t>  </a:t>
            </a:r>
            <a:r>
              <a:rPr lang="en-US" altLang="zh-CN" sz="1000">
                <a:sym typeface="+mn-ea"/>
              </a:rPr>
              <a:t>               </a:t>
            </a:r>
            <a:r>
              <a:rPr lang="en-US" altLang="zh-CN" sz="1000">
                <a:sym typeface="+mn-ea"/>
              </a:rPr>
              <a:t> </a:t>
            </a:r>
            <a:r>
              <a:rPr lang="zh-CN" altLang="en-US" sz="1000"/>
              <a:t>Blog </a:t>
            </a:r>
            <a:r>
              <a:rPr lang="zh-CN" altLang="en-US" sz="1000">
                <a:sym typeface="+mn-ea"/>
              </a:rPr>
              <a:t>  </a:t>
            </a:r>
            <a:r>
              <a:rPr lang="en-US" altLang="zh-CN" sz="1000">
                <a:sym typeface="+mn-ea"/>
              </a:rPr>
              <a:t>               </a:t>
            </a:r>
            <a:r>
              <a:rPr lang="en-US" altLang="zh-CN" sz="1000">
                <a:sym typeface="+mn-ea"/>
              </a:rPr>
              <a:t> </a:t>
            </a:r>
            <a:r>
              <a:rPr lang="zh-CN" altLang="en-US" sz="1000"/>
              <a:t>GitHub</a:t>
            </a:r>
            <a:r>
              <a:rPr lang="zh-CN" altLang="en-US" sz="1000">
                <a:sym typeface="+mn-ea"/>
              </a:rPr>
              <a:t>  </a:t>
            </a:r>
            <a:r>
              <a:rPr lang="en-US" altLang="zh-CN" sz="1000">
                <a:sym typeface="+mn-ea"/>
              </a:rPr>
              <a:t>               </a:t>
            </a:r>
            <a:r>
              <a:rPr lang="en-US" altLang="zh-CN" sz="1000">
                <a:sym typeface="+mn-ea"/>
              </a:rPr>
              <a:t> </a:t>
            </a:r>
            <a:r>
              <a:rPr lang="zh-CN" altLang="en-US" sz="1000"/>
              <a:t>About us  </a:t>
            </a:r>
            <a:r>
              <a:rPr lang="en-US" altLang="zh-CN" sz="1000"/>
              <a:t>               </a:t>
            </a:r>
            <a:r>
              <a:rPr lang="en-US" altLang="zh-CN" sz="1000">
                <a:sym typeface="+mn-ea"/>
              </a:rPr>
              <a:t> </a:t>
            </a:r>
            <a:r>
              <a:rPr lang="zh-CN" altLang="en-US" sz="1000">
                <a:sym typeface="+mn-ea"/>
              </a:rPr>
              <a:t>合作伙伴</a:t>
            </a:r>
            <a:r>
              <a:rPr lang="en-US" altLang="zh-CN" sz="1000">
                <a:sym typeface="+mn-ea"/>
              </a:rPr>
              <a:t>                            </a:t>
            </a:r>
            <a:r>
              <a:rPr lang="en-US" altLang="zh-CN" sz="1000"/>
              <a:t>                                                    </a:t>
            </a:r>
            <a:endParaRPr lang="en-US" altLang="zh-CN" sz="1000"/>
          </a:p>
        </p:txBody>
      </p:sp>
      <p:sp>
        <p:nvSpPr>
          <p:cNvPr id="163" name="右箭头 162"/>
          <p:cNvSpPr/>
          <p:nvPr>
            <p:custDataLst>
              <p:tags r:id="rId42"/>
            </p:custDataLst>
          </p:nvPr>
        </p:nvSpPr>
        <p:spPr>
          <a:xfrm flipV="1">
            <a:off x="1558290" y="9948967"/>
            <a:ext cx="9210675" cy="36000"/>
          </a:xfrm>
          <a:prstGeom prst="right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0" name="矩形 159"/>
          <p:cNvSpPr/>
          <p:nvPr>
            <p:custDataLst>
              <p:tags r:id="rId43"/>
            </p:custDataLst>
          </p:nvPr>
        </p:nvSpPr>
        <p:spPr>
          <a:xfrm>
            <a:off x="2554253" y="9939968"/>
            <a:ext cx="1414145" cy="540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1" name="矩形 160"/>
          <p:cNvSpPr/>
          <p:nvPr>
            <p:custDataLst>
              <p:tags r:id="rId44"/>
            </p:custDataLst>
          </p:nvPr>
        </p:nvSpPr>
        <p:spPr>
          <a:xfrm>
            <a:off x="5353333" y="9939968"/>
            <a:ext cx="1414145" cy="540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2" name="矩形 161"/>
          <p:cNvSpPr/>
          <p:nvPr>
            <p:custDataLst>
              <p:tags r:id="rId45"/>
            </p:custDataLst>
          </p:nvPr>
        </p:nvSpPr>
        <p:spPr>
          <a:xfrm>
            <a:off x="8152413" y="9939968"/>
            <a:ext cx="1414145" cy="540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4" name="文本框 163"/>
          <p:cNvSpPr txBox="1"/>
          <p:nvPr>
            <p:custDataLst>
              <p:tags r:id="rId46"/>
            </p:custDataLst>
          </p:nvPr>
        </p:nvSpPr>
        <p:spPr>
          <a:xfrm>
            <a:off x="4469130" y="21949410"/>
            <a:ext cx="3094355" cy="521970"/>
          </a:xfrm>
          <a:prstGeom prst="rect">
            <a:avLst/>
          </a:prstGeom>
          <a:noFill/>
        </p:spPr>
        <p:txBody>
          <a:bodyPr wrap="square" rtlCol="0">
            <a:spAutoFit/>
          </a:bodyPr>
          <a:p>
            <a:pPr algn="ctr">
              <a:buClrTx/>
              <a:buSzTx/>
              <a:buFontTx/>
            </a:pPr>
            <a:r>
              <a:rPr lang="en-US" altLang="zh-CN" sz="2800" b="1">
                <a:latin typeface="等线 Light" panose="02010600030101010101" charset="-122"/>
                <a:ea typeface="等线 Light" panose="02010600030101010101" charset="-122"/>
                <a:sym typeface="+mn-ea"/>
              </a:rPr>
              <a:t>Case presentation</a:t>
            </a:r>
            <a:endParaRPr lang="en-US" altLang="zh-CN" sz="2800" b="1">
              <a:latin typeface="等线 Light" panose="02010600030101010101" charset="-122"/>
              <a:ea typeface="等线 Light" panose="02010600030101010101" charset="-122"/>
              <a:sym typeface="+mn-ea"/>
            </a:endParaRPr>
          </a:p>
        </p:txBody>
      </p:sp>
      <p:sp>
        <p:nvSpPr>
          <p:cNvPr id="180" name="矩形 179"/>
          <p:cNvSpPr/>
          <p:nvPr/>
        </p:nvSpPr>
        <p:spPr>
          <a:xfrm>
            <a:off x="-4445" y="30960695"/>
            <a:ext cx="12196445" cy="467804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200"/>
          </a:p>
        </p:txBody>
      </p:sp>
      <p:sp>
        <p:nvSpPr>
          <p:cNvPr id="181" name="文本框 180"/>
          <p:cNvSpPr txBox="1"/>
          <p:nvPr/>
        </p:nvSpPr>
        <p:spPr>
          <a:xfrm>
            <a:off x="2821940" y="1688465"/>
            <a:ext cx="6206490" cy="1076325"/>
          </a:xfrm>
          <a:prstGeom prst="rect">
            <a:avLst/>
          </a:prstGeom>
          <a:noFill/>
        </p:spPr>
        <p:txBody>
          <a:bodyPr wrap="square" rtlCol="0">
            <a:spAutoFit/>
          </a:bodyPr>
          <a:p>
            <a:pPr algn="ctr"/>
            <a:r>
              <a:rPr lang="zh-CN" altLang="en-US" sz="3200">
                <a:solidFill>
                  <a:schemeClr val="bg1"/>
                </a:solidFill>
                <a:latin typeface="等线 Light" panose="02010600030101010101" charset="-122"/>
                <a:ea typeface="等线 Light" panose="02010600030101010101" charset="-122"/>
              </a:rPr>
              <a:t>BAIX accelerates bioinformatics, medical research</a:t>
            </a:r>
            <a:endParaRPr lang="zh-CN" altLang="en-US" sz="3200">
              <a:solidFill>
                <a:schemeClr val="bg1"/>
              </a:solidFill>
              <a:latin typeface="等线 Light" panose="02010600030101010101" charset="-122"/>
              <a:ea typeface="等线 Light" panose="02010600030101010101" charset="-122"/>
            </a:endParaRPr>
          </a:p>
        </p:txBody>
      </p:sp>
      <p:sp>
        <p:nvSpPr>
          <p:cNvPr id="182" name="文本框 181"/>
          <p:cNvSpPr txBox="1"/>
          <p:nvPr/>
        </p:nvSpPr>
        <p:spPr>
          <a:xfrm>
            <a:off x="2374900" y="2929890"/>
            <a:ext cx="7365365" cy="368300"/>
          </a:xfrm>
          <a:prstGeom prst="rect">
            <a:avLst/>
          </a:prstGeom>
          <a:noFill/>
        </p:spPr>
        <p:txBody>
          <a:bodyPr wrap="square" rtlCol="0">
            <a:spAutoFit/>
          </a:bodyPr>
          <a:p>
            <a:pPr algn="ctr"/>
            <a:r>
              <a:rPr lang="zh-CN" altLang="en-US">
                <a:solidFill>
                  <a:schemeClr val="bg1"/>
                </a:solidFill>
                <a:latin typeface="等线 Light" panose="02010600030101010101" charset="-122"/>
                <a:ea typeface="等线 Light" panose="02010600030101010101" charset="-122"/>
              </a:rPr>
              <a:t>Make medical research more accurate, efficient and easy</a:t>
            </a:r>
            <a:endParaRPr lang="zh-CN" altLang="en-US">
              <a:solidFill>
                <a:schemeClr val="bg1"/>
              </a:solidFill>
              <a:latin typeface="等线 Light" panose="02010600030101010101" charset="-122"/>
              <a:ea typeface="等线 Light" panose="02010600030101010101" charset="-122"/>
            </a:endParaRPr>
          </a:p>
        </p:txBody>
      </p:sp>
      <p:pic>
        <p:nvPicPr>
          <p:cNvPr id="2" name="图片 1"/>
          <p:cNvPicPr>
            <a:picLocks noChangeAspect="1"/>
          </p:cNvPicPr>
          <p:nvPr>
            <p:custDataLst>
              <p:tags r:id="rId47"/>
            </p:custDataLst>
          </p:nvPr>
        </p:nvPicPr>
        <p:blipFill>
          <a:blip r:embed="rId48"/>
          <a:stretch>
            <a:fillRect/>
          </a:stretch>
        </p:blipFill>
        <p:spPr>
          <a:xfrm>
            <a:off x="1185545" y="24160480"/>
            <a:ext cx="4549775" cy="2338070"/>
          </a:xfrm>
          <a:prstGeom prst="roundRect">
            <a:avLst>
              <a:gd name="adj" fmla="val 3967"/>
            </a:avLst>
          </a:prstGeom>
          <a:ln>
            <a:noFill/>
          </a:ln>
          <a:effectLst>
            <a:outerShdw blurRad="50800" dist="38100" dir="2700000" algn="tl" rotWithShape="0">
              <a:prstClr val="black">
                <a:alpha val="40000"/>
              </a:prstClr>
            </a:outerShdw>
          </a:effectLst>
        </p:spPr>
      </p:pic>
      <p:pic>
        <p:nvPicPr>
          <p:cNvPr id="16" name="图片 15"/>
          <p:cNvPicPr>
            <a:picLocks noChangeAspect="1"/>
          </p:cNvPicPr>
          <p:nvPr>
            <p:custDataLst>
              <p:tags r:id="rId49"/>
            </p:custDataLst>
          </p:nvPr>
        </p:nvPicPr>
        <p:blipFill>
          <a:blip r:embed="rId50"/>
          <a:srcRect t="815" b="1358"/>
          <a:stretch>
            <a:fillRect/>
          </a:stretch>
        </p:blipFill>
        <p:spPr>
          <a:xfrm>
            <a:off x="6496685" y="24179530"/>
            <a:ext cx="4510405" cy="2287905"/>
          </a:xfrm>
          <a:prstGeom prst="roundRect">
            <a:avLst>
              <a:gd name="adj" fmla="val 3967"/>
            </a:avLst>
          </a:prstGeom>
          <a:ln>
            <a:noFill/>
          </a:ln>
          <a:effectLst>
            <a:outerShdw blurRad="50800" dist="38100" dir="2700000" algn="tl" rotWithShape="0">
              <a:prstClr val="black">
                <a:alpha val="40000"/>
              </a:prstClr>
            </a:outerShdw>
          </a:effectLst>
        </p:spPr>
      </p:pic>
      <p:pic>
        <p:nvPicPr>
          <p:cNvPr id="3" name="图片 2"/>
          <p:cNvPicPr>
            <a:picLocks noChangeAspect="1"/>
          </p:cNvPicPr>
          <p:nvPr>
            <p:custDataLst>
              <p:tags r:id="rId51"/>
            </p:custDataLst>
          </p:nvPr>
        </p:nvPicPr>
        <p:blipFill>
          <a:blip r:embed="rId52"/>
          <a:srcRect t="1237"/>
          <a:stretch>
            <a:fillRect/>
          </a:stretch>
        </p:blipFill>
        <p:spPr>
          <a:xfrm>
            <a:off x="1185545" y="26770965"/>
            <a:ext cx="4549775" cy="2534285"/>
          </a:xfrm>
          <a:prstGeom prst="roundRect">
            <a:avLst>
              <a:gd name="adj" fmla="val 3967"/>
            </a:avLst>
          </a:prstGeom>
          <a:ln>
            <a:noFill/>
          </a:ln>
          <a:effectLst>
            <a:outerShdw blurRad="50800" dist="38100" dir="2700000" algn="tl" rotWithShape="0">
              <a:prstClr val="black">
                <a:alpha val="40000"/>
              </a:prstClr>
            </a:outerShdw>
          </a:effectLst>
        </p:spPr>
      </p:pic>
      <p:pic>
        <p:nvPicPr>
          <p:cNvPr id="17" name="图片 16"/>
          <p:cNvPicPr>
            <a:picLocks noChangeAspect="1"/>
          </p:cNvPicPr>
          <p:nvPr>
            <p:custDataLst>
              <p:tags r:id="rId53"/>
            </p:custDataLst>
          </p:nvPr>
        </p:nvPicPr>
        <p:blipFill>
          <a:blip r:embed="rId54"/>
          <a:srcRect t="743"/>
          <a:stretch>
            <a:fillRect/>
          </a:stretch>
        </p:blipFill>
        <p:spPr>
          <a:xfrm>
            <a:off x="6496685" y="26759535"/>
            <a:ext cx="4511675" cy="2545715"/>
          </a:xfrm>
          <a:prstGeom prst="roundRect">
            <a:avLst>
              <a:gd name="adj" fmla="val 3967"/>
            </a:avLst>
          </a:prstGeom>
          <a:ln>
            <a:noFill/>
          </a:ln>
          <a:effectLst>
            <a:outerShdw blurRad="50800" dist="38100" dir="2700000" algn="tl" rotWithShape="0">
              <a:prstClr val="black">
                <a:alpha val="40000"/>
              </a:prstClr>
            </a:outerShdw>
          </a:effectLst>
        </p:spPr>
      </p:pic>
      <p:pic>
        <p:nvPicPr>
          <p:cNvPr id="19" name="图片 18" descr="templates\docerresourceshop\icons\\303b32313536343837383bc1bdb8f6d4b2cdb7bcfdcdb7"/>
          <p:cNvPicPr/>
          <p:nvPr/>
        </p:nvPicPr>
        <p:blipFill>
          <a:blip r:embed="rId55">
            <a:extLst>
              <a:ext uri="{96DAC541-7B7A-43D3-8B79-37D633B846F1}">
                <asvg:svgBlip xmlns:asvg="http://schemas.microsoft.com/office/drawing/2016/SVG/main" r:embed="rId56"/>
              </a:ext>
            </a:extLst>
          </a:blip>
          <a:stretch>
            <a:fillRect/>
          </a:stretch>
        </p:blipFill>
        <p:spPr>
          <a:xfrm>
            <a:off x="7347233" y="9761855"/>
            <a:ext cx="292608" cy="365760"/>
          </a:xfrm>
          <a:prstGeom prst="rect">
            <a:avLst/>
          </a:prstGeom>
        </p:spPr>
      </p:pic>
      <p:sp>
        <p:nvSpPr>
          <p:cNvPr id="21" name="文本框 20"/>
          <p:cNvSpPr txBox="1"/>
          <p:nvPr/>
        </p:nvSpPr>
        <p:spPr>
          <a:xfrm>
            <a:off x="5608320" y="30867985"/>
            <a:ext cx="3342640" cy="2091690"/>
          </a:xfrm>
          <a:prstGeom prst="rect">
            <a:avLst/>
          </a:prstGeom>
          <a:noFill/>
        </p:spPr>
        <p:txBody>
          <a:bodyPr wrap="square" rtlCol="0">
            <a:spAutoFit/>
          </a:bodyPr>
          <a:p>
            <a:r>
              <a:rPr lang="zh-CN" altLang="en-US" sz="1000">
                <a:solidFill>
                  <a:schemeClr val="bg1"/>
                </a:solidFill>
              </a:rPr>
              <a:t>Shanghai Junshi Biomedical Technology Co., Ltd.</a:t>
            </a:r>
            <a:endParaRPr lang="zh-CN" altLang="en-US" sz="1000">
              <a:solidFill>
                <a:schemeClr val="bg1"/>
              </a:solidFill>
            </a:endParaRPr>
          </a:p>
          <a:p>
            <a:endParaRPr lang="zh-CN" altLang="en-US" sz="1000">
              <a:solidFill>
                <a:schemeClr val="bg1"/>
              </a:solidFill>
            </a:endParaRPr>
          </a:p>
          <a:p>
            <a:r>
              <a:rPr lang="zh-CN" altLang="en-US" sz="1000">
                <a:solidFill>
                  <a:schemeClr val="bg1"/>
                </a:solidFill>
              </a:rPr>
              <a:t>Hangzhou Zhongmei Huadong Pharmaceutical Co., Ltd.</a:t>
            </a:r>
            <a:endParaRPr lang="zh-CN" altLang="en-US" sz="1000">
              <a:solidFill>
                <a:schemeClr val="bg1"/>
              </a:solidFill>
            </a:endParaRPr>
          </a:p>
          <a:p>
            <a:endParaRPr lang="zh-CN" altLang="en-US" sz="1000">
              <a:solidFill>
                <a:schemeClr val="bg1"/>
              </a:solidFill>
            </a:endParaRPr>
          </a:p>
          <a:p>
            <a:r>
              <a:rPr lang="zh-CN" altLang="en-US" sz="1000">
                <a:solidFill>
                  <a:schemeClr val="bg1"/>
                </a:solidFill>
              </a:rPr>
              <a:t>Jiangsu Hengrui Pharmaceutical Co., Ltd.</a:t>
            </a:r>
            <a:endParaRPr lang="zh-CN" altLang="en-US" sz="1000">
              <a:solidFill>
                <a:schemeClr val="bg1"/>
              </a:solidFill>
            </a:endParaRPr>
          </a:p>
          <a:p>
            <a:endParaRPr lang="zh-CN" altLang="en-US" sz="1000">
              <a:solidFill>
                <a:schemeClr val="bg1"/>
              </a:solidFill>
            </a:endParaRPr>
          </a:p>
          <a:p>
            <a:r>
              <a:rPr lang="zh-CN" altLang="en-US" sz="1000">
                <a:solidFill>
                  <a:schemeClr val="bg1"/>
                </a:solidFill>
              </a:rPr>
              <a:t>Innovent Biopharmaceutical (Suzhou) Co., Ltd.</a:t>
            </a:r>
            <a:endParaRPr lang="zh-CN" altLang="en-US" sz="1000">
              <a:solidFill>
                <a:schemeClr val="bg1"/>
              </a:solidFill>
            </a:endParaRPr>
          </a:p>
          <a:p>
            <a:endParaRPr lang="zh-CN" altLang="en-US" sz="1000">
              <a:solidFill>
                <a:schemeClr val="bg1"/>
              </a:solidFill>
            </a:endParaRPr>
          </a:p>
          <a:p>
            <a:r>
              <a:rPr lang="zh-CN" altLang="en-US" sz="1000">
                <a:solidFill>
                  <a:schemeClr val="bg1"/>
                </a:solidFill>
              </a:rPr>
              <a:t>Shanghai Fosun Pharmaceutical (Group) Co., Ltd.</a:t>
            </a:r>
            <a:endParaRPr lang="zh-CN" altLang="en-US" sz="1000">
              <a:solidFill>
                <a:schemeClr val="bg1"/>
              </a:solidFill>
            </a:endParaRPr>
          </a:p>
          <a:p>
            <a:endParaRPr lang="zh-CN" altLang="en-US" sz="1000">
              <a:solidFill>
                <a:schemeClr val="bg1"/>
              </a:solidFill>
            </a:endParaRPr>
          </a:p>
          <a:p>
            <a:r>
              <a:rPr lang="zh-CN" altLang="en-US" sz="1000">
                <a:solidFill>
                  <a:schemeClr val="bg1"/>
                </a:solidFill>
              </a:rPr>
              <a:t>Qilu Pharmaceutical Co., Ltd.</a:t>
            </a:r>
            <a:endParaRPr lang="zh-CN" altLang="en-US" sz="1000">
              <a:solidFill>
                <a:schemeClr val="bg1"/>
              </a:solidFill>
            </a:endParaRPr>
          </a:p>
          <a:p>
            <a:endParaRPr lang="zh-CN" altLang="en-US" sz="1000">
              <a:solidFill>
                <a:schemeClr val="bg1"/>
              </a:solidFill>
            </a:endParaRPr>
          </a:p>
          <a:p>
            <a:r>
              <a:rPr lang="zh-CN" altLang="en-US" sz="1000">
                <a:solidFill>
                  <a:schemeClr val="bg1"/>
                </a:solidFill>
              </a:rPr>
              <a:t>BeiGene Cornerstone Pharmaceuticals</a:t>
            </a:r>
            <a:endParaRPr lang="zh-CN" altLang="en-US" sz="1000">
              <a:solidFill>
                <a:schemeClr val="bg1"/>
              </a:solidFill>
            </a:endParaRPr>
          </a:p>
        </p:txBody>
      </p:sp>
      <p:sp>
        <p:nvSpPr>
          <p:cNvPr id="22" name="文本框 21"/>
          <p:cNvSpPr txBox="1"/>
          <p:nvPr/>
        </p:nvSpPr>
        <p:spPr>
          <a:xfrm>
            <a:off x="4441190" y="30867985"/>
            <a:ext cx="1371600" cy="384810"/>
          </a:xfrm>
          <a:prstGeom prst="rect">
            <a:avLst/>
          </a:prstGeom>
          <a:noFill/>
        </p:spPr>
        <p:txBody>
          <a:bodyPr wrap="square" rtlCol="0">
            <a:noAutofit/>
          </a:bodyPr>
          <a:p>
            <a:r>
              <a:rPr lang="en-US" altLang="zh-CN" sz="1000">
                <a:solidFill>
                  <a:schemeClr val="bg1"/>
                </a:solidFill>
                <a:sym typeface="+mn-ea"/>
              </a:rPr>
              <a:t> C</a:t>
            </a:r>
            <a:r>
              <a:rPr lang="zh-CN" altLang="en-US" sz="1000">
                <a:solidFill>
                  <a:schemeClr val="bg1"/>
                </a:solidFill>
                <a:sym typeface="+mn-ea"/>
              </a:rPr>
              <a:t>ontact us</a:t>
            </a:r>
            <a:r>
              <a:rPr lang="en-US" altLang="zh-CN" sz="1000">
                <a:solidFill>
                  <a:schemeClr val="bg1"/>
                </a:solidFill>
                <a:sym typeface="+mn-ea"/>
              </a:rPr>
              <a:t>  </a:t>
            </a:r>
            <a:endParaRPr lang="zh-CN" altLang="en-US" sz="1000">
              <a:solidFill>
                <a:schemeClr val="bg1"/>
              </a:solidFill>
            </a:endParaRPr>
          </a:p>
          <a:p>
            <a:endParaRPr lang="zh-CN" altLang="en-US" sz="1000">
              <a:solidFill>
                <a:schemeClr val="bg1"/>
              </a:solidFill>
            </a:endParaRPr>
          </a:p>
        </p:txBody>
      </p:sp>
      <p:sp>
        <p:nvSpPr>
          <p:cNvPr id="23" name="文本框 22"/>
          <p:cNvSpPr txBox="1"/>
          <p:nvPr/>
        </p:nvSpPr>
        <p:spPr>
          <a:xfrm>
            <a:off x="8950960" y="30867985"/>
            <a:ext cx="3095625" cy="1168400"/>
          </a:xfrm>
          <a:prstGeom prst="rect">
            <a:avLst/>
          </a:prstGeom>
          <a:noFill/>
        </p:spPr>
        <p:txBody>
          <a:bodyPr wrap="square" rtlCol="0">
            <a:spAutoFit/>
          </a:bodyPr>
          <a:p>
            <a:r>
              <a:rPr lang="zh-CN" altLang="en-US" sz="1000">
                <a:solidFill>
                  <a:schemeClr val="bg1"/>
                </a:solidFill>
              </a:rPr>
              <a:t>Bio-Thera Bio-Pharmaceutical Co., Ltd.</a:t>
            </a:r>
            <a:endParaRPr lang="zh-CN" altLang="en-US" sz="1000">
              <a:solidFill>
                <a:schemeClr val="bg1"/>
              </a:solidFill>
            </a:endParaRPr>
          </a:p>
          <a:p>
            <a:endParaRPr lang="zh-CN" altLang="en-US" sz="1000">
              <a:solidFill>
                <a:schemeClr val="bg1"/>
              </a:solidFill>
            </a:endParaRPr>
          </a:p>
          <a:p>
            <a:r>
              <a:rPr lang="zh-CN" altLang="en-US" sz="1000">
                <a:solidFill>
                  <a:schemeClr val="bg1"/>
                </a:solidFill>
              </a:rPr>
              <a:t>Chia Tai Tianqing Pharmaceutical Group Co., Ltd.</a:t>
            </a:r>
            <a:endParaRPr lang="zh-CN" altLang="en-US" sz="1000">
              <a:solidFill>
                <a:schemeClr val="bg1"/>
              </a:solidFill>
            </a:endParaRPr>
          </a:p>
          <a:p>
            <a:endParaRPr lang="zh-CN" altLang="en-US" sz="1000">
              <a:solidFill>
                <a:schemeClr val="bg1"/>
              </a:solidFill>
            </a:endParaRPr>
          </a:p>
          <a:p>
            <a:r>
              <a:rPr lang="zh-CN" altLang="en-US" sz="1000">
                <a:solidFill>
                  <a:schemeClr val="bg1"/>
                </a:solidFill>
              </a:rPr>
              <a:t>Zhongshan Akeso Biopharmaceutical Co., Ltd.</a:t>
            </a:r>
            <a:endParaRPr lang="zh-CN" altLang="en-US" sz="1000">
              <a:solidFill>
                <a:schemeClr val="bg1"/>
              </a:solidFill>
            </a:endParaRPr>
          </a:p>
          <a:p>
            <a:endParaRPr lang="zh-CN" altLang="en-US" sz="1000">
              <a:solidFill>
                <a:schemeClr val="bg1"/>
              </a:solidFill>
            </a:endParaRPr>
          </a:p>
          <a:p>
            <a:r>
              <a:rPr lang="zh-CN" altLang="en-US" sz="1000">
                <a:solidFill>
                  <a:schemeClr val="bg1"/>
                </a:solidFill>
              </a:rPr>
              <a:t>Beijing Tiantan Biological Products Co., Ltd.</a:t>
            </a:r>
            <a:endParaRPr lang="zh-CN" altLang="en-US" sz="1000">
              <a:solidFill>
                <a:schemeClr val="bg1"/>
              </a:solidFill>
            </a:endParaRPr>
          </a:p>
        </p:txBody>
      </p:sp>
      <p:sp>
        <p:nvSpPr>
          <p:cNvPr id="24" name="矩形 23"/>
          <p:cNvSpPr/>
          <p:nvPr>
            <p:custDataLst>
              <p:tags r:id="rId57"/>
            </p:custDataLst>
          </p:nvPr>
        </p:nvSpPr>
        <p:spPr>
          <a:xfrm>
            <a:off x="1323340" y="23928705"/>
            <a:ext cx="4421505" cy="36000"/>
          </a:xfrm>
          <a:prstGeom prst="rect">
            <a:avLst/>
          </a:prstGeom>
          <a:gradFill>
            <a:gsLst>
              <a:gs pos="0">
                <a:srgbClr val="92D050"/>
              </a:gs>
              <a:gs pos="100000">
                <a:srgbClr val="00B050"/>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5" name="文本框 24"/>
          <p:cNvSpPr txBox="1"/>
          <p:nvPr/>
        </p:nvSpPr>
        <p:spPr>
          <a:xfrm>
            <a:off x="1306830" y="23582630"/>
            <a:ext cx="3886200" cy="368300"/>
          </a:xfrm>
          <a:prstGeom prst="rect">
            <a:avLst/>
          </a:prstGeom>
          <a:noFill/>
        </p:spPr>
        <p:txBody>
          <a:bodyPr wrap="square" rtlCol="0">
            <a:spAutoFit/>
          </a:bodyPr>
          <a:p>
            <a:r>
              <a:rPr lang="zh-CN" altLang="en-US" b="1">
                <a:gradFill>
                  <a:gsLst>
                    <a:gs pos="0">
                      <a:srgbClr val="92D050"/>
                    </a:gs>
                    <a:gs pos="100000">
                      <a:srgbClr val="00B050"/>
                    </a:gs>
                  </a:gsLst>
                  <a:path path="rect">
                    <a:fillToRect l="50000" t="50000" r="50000" b="50000"/>
                  </a:path>
                  <a:tileRect/>
                </a:gradFill>
                <a:latin typeface="等线 Light" panose="02010600030101010101" charset="-122"/>
                <a:ea typeface="等线 Light" panose="02010600030101010101" charset="-122"/>
              </a:rPr>
              <a:t>PPT generation</a:t>
            </a:r>
            <a:endParaRPr lang="zh-CN" altLang="en-US" b="1">
              <a:gradFill>
                <a:gsLst>
                  <a:gs pos="0">
                    <a:srgbClr val="92D050"/>
                  </a:gs>
                  <a:gs pos="100000">
                    <a:srgbClr val="00B050"/>
                  </a:gs>
                </a:gsLst>
                <a:path path="rect">
                  <a:fillToRect l="50000" t="50000" r="50000" b="50000"/>
                </a:path>
                <a:tileRect/>
              </a:gradFill>
              <a:latin typeface="等线 Light" panose="02010600030101010101" charset="-122"/>
              <a:ea typeface="等线 Light" panose="02010600030101010101" charset="-122"/>
            </a:endParaRPr>
          </a:p>
        </p:txBody>
      </p:sp>
      <p:sp>
        <p:nvSpPr>
          <p:cNvPr id="26" name="矩形 25"/>
          <p:cNvSpPr/>
          <p:nvPr>
            <p:custDataLst>
              <p:tags r:id="rId58"/>
            </p:custDataLst>
          </p:nvPr>
        </p:nvSpPr>
        <p:spPr>
          <a:xfrm flipV="1">
            <a:off x="6496685" y="23928705"/>
            <a:ext cx="4418330" cy="36000"/>
          </a:xfrm>
          <a:prstGeom prst="rect">
            <a:avLst/>
          </a:prstGeom>
          <a:gradFill>
            <a:gsLst>
              <a:gs pos="0">
                <a:srgbClr val="92D050"/>
              </a:gs>
              <a:gs pos="100000">
                <a:srgbClr val="00B050"/>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7" name="文本框 26"/>
          <p:cNvSpPr txBox="1"/>
          <p:nvPr/>
        </p:nvSpPr>
        <p:spPr>
          <a:xfrm>
            <a:off x="6369685" y="23582630"/>
            <a:ext cx="3368040" cy="368300"/>
          </a:xfrm>
          <a:prstGeom prst="rect">
            <a:avLst/>
          </a:prstGeom>
          <a:noFill/>
        </p:spPr>
        <p:txBody>
          <a:bodyPr wrap="square" rtlCol="0" anchor="t">
            <a:spAutoFit/>
          </a:bodyPr>
          <a:p>
            <a:pPr algn="l">
              <a:buClrTx/>
              <a:buSzTx/>
              <a:buFontTx/>
            </a:pPr>
            <a:r>
              <a:rPr lang="en-US" altLang="zh-CN" b="1">
                <a:gradFill>
                  <a:gsLst>
                    <a:gs pos="0">
                      <a:srgbClr val="92D050"/>
                    </a:gs>
                    <a:gs pos="100000">
                      <a:srgbClr val="00B050"/>
                    </a:gs>
                  </a:gsLst>
                  <a:path path="rect">
                    <a:fillToRect l="50000" t="50000" r="50000" b="50000"/>
                  </a:path>
                  <a:tileRect/>
                </a:gradFill>
                <a:latin typeface="等线 Light" panose="02010600030101010101" charset="-122"/>
                <a:ea typeface="等线 Light" panose="02010600030101010101" charset="-122"/>
                <a:sym typeface="+mn-ea"/>
              </a:rPr>
              <a:t>Table</a:t>
            </a:r>
            <a:r>
              <a:rPr lang="zh-CN" altLang="en-US" b="1">
                <a:gradFill>
                  <a:gsLst>
                    <a:gs pos="0">
                      <a:srgbClr val="92D050"/>
                    </a:gs>
                    <a:gs pos="100000">
                      <a:srgbClr val="00B050"/>
                    </a:gs>
                  </a:gsLst>
                  <a:path path="rect">
                    <a:fillToRect l="50000" t="50000" r="50000" b="50000"/>
                  </a:path>
                  <a:tileRect/>
                </a:gradFill>
                <a:latin typeface="等线 Light" panose="02010600030101010101" charset="-122"/>
                <a:ea typeface="等线 Light" panose="02010600030101010101" charset="-122"/>
                <a:sym typeface="+mn-ea"/>
              </a:rPr>
              <a:t> recognition</a:t>
            </a:r>
            <a:endParaRPr lang="zh-CN" altLang="en-US" b="1">
              <a:gradFill>
                <a:gsLst>
                  <a:gs pos="0">
                    <a:srgbClr val="92D050"/>
                  </a:gs>
                  <a:gs pos="100000">
                    <a:srgbClr val="00B050"/>
                  </a:gs>
                </a:gsLst>
                <a:path path="rect">
                  <a:fillToRect l="50000" t="50000" r="50000" b="50000"/>
                </a:path>
                <a:tileRect/>
              </a:gradFill>
              <a:latin typeface="等线 Light" panose="02010600030101010101" charset="-122"/>
              <a:ea typeface="等线 Light" panose="02010600030101010101" charset="-122"/>
              <a:sym typeface="+mn-ea"/>
            </a:endParaRPr>
          </a:p>
        </p:txBody>
      </p:sp>
      <p:sp>
        <p:nvSpPr>
          <p:cNvPr id="28" name="文本框 27"/>
          <p:cNvSpPr txBox="1"/>
          <p:nvPr/>
        </p:nvSpPr>
        <p:spPr>
          <a:xfrm>
            <a:off x="3532505" y="35286950"/>
            <a:ext cx="5180965" cy="275590"/>
          </a:xfrm>
          <a:prstGeom prst="rect">
            <a:avLst/>
          </a:prstGeom>
          <a:noFill/>
        </p:spPr>
        <p:txBody>
          <a:bodyPr wrap="square" rtlCol="0">
            <a:spAutoFit/>
          </a:bodyPr>
          <a:p>
            <a:pPr algn="ctr"/>
            <a:r>
              <a:rPr lang="zh-CN" altLang="en-US" sz="1200">
                <a:solidFill>
                  <a:schemeClr val="bg1"/>
                </a:solidFill>
              </a:rPr>
              <a:t>Copyright 版权所有 © 白星花AI实验室    京ICP备2021038475号</a:t>
            </a:r>
            <a:endParaRPr lang="zh-CN" altLang="en-US" sz="1200">
              <a:solidFill>
                <a:schemeClr val="bg1"/>
              </a:solidFill>
            </a:endParaRPr>
          </a:p>
        </p:txBody>
      </p:sp>
      <p:pic>
        <p:nvPicPr>
          <p:cNvPr id="29" name="图片 28"/>
          <p:cNvPicPr>
            <a:picLocks noChangeAspect="1"/>
          </p:cNvPicPr>
          <p:nvPr>
            <p:custDataLst>
              <p:tags r:id="rId59"/>
            </p:custDataLst>
          </p:nvPr>
        </p:nvPicPr>
        <p:blipFill>
          <a:blip r:embed="rId60"/>
          <a:stretch>
            <a:fillRect/>
          </a:stretch>
        </p:blipFill>
        <p:spPr>
          <a:xfrm>
            <a:off x="5193030" y="33153985"/>
            <a:ext cx="1905000" cy="1905000"/>
          </a:xfrm>
          <a:prstGeom prst="rect">
            <a:avLst/>
          </a:prstGeom>
        </p:spPr>
      </p:pic>
      <p:cxnSp>
        <p:nvCxnSpPr>
          <p:cNvPr id="30" name="直接箭头连接符 29"/>
          <p:cNvCxnSpPr/>
          <p:nvPr>
            <p:custDataLst>
              <p:tags r:id="rId61"/>
            </p:custDataLst>
          </p:nvPr>
        </p:nvCxnSpPr>
        <p:spPr>
          <a:xfrm flipH="1" flipV="1">
            <a:off x="6549038" y="16562700"/>
            <a:ext cx="575945" cy="929005"/>
          </a:xfrm>
          <a:prstGeom prst="straightConnector1">
            <a:avLst/>
          </a:prstGeom>
          <a:ln w="12700" cmpd="sng">
            <a:solidFill>
              <a:schemeClr val="bg1">
                <a:lumMod val="75000"/>
              </a:schemeClr>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p:nvPr>
            <p:custDataLst>
              <p:tags r:id="rId62"/>
            </p:custDataLst>
          </p:nvPr>
        </p:nvCxnSpPr>
        <p:spPr>
          <a:xfrm>
            <a:off x="5622573" y="18380070"/>
            <a:ext cx="1073785" cy="0"/>
          </a:xfrm>
          <a:prstGeom prst="straightConnector1">
            <a:avLst/>
          </a:prstGeom>
          <a:ln w="12700" cmpd="sng">
            <a:solidFill>
              <a:schemeClr val="bg1">
                <a:lumMod val="75000"/>
              </a:schemeClr>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p:nvPr>
            <p:custDataLst>
              <p:tags r:id="rId63"/>
            </p:custDataLst>
          </p:nvPr>
        </p:nvCxnSpPr>
        <p:spPr>
          <a:xfrm flipH="1">
            <a:off x="5092983" y="16642075"/>
            <a:ext cx="515620" cy="883285"/>
          </a:xfrm>
          <a:prstGeom prst="straightConnector1">
            <a:avLst/>
          </a:prstGeom>
          <a:ln w="12700" cmpd="sng">
            <a:solidFill>
              <a:schemeClr val="bg1">
                <a:lumMod val="75000"/>
              </a:schemeClr>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35" name="文本框 34"/>
          <p:cNvSpPr txBox="1"/>
          <p:nvPr/>
        </p:nvSpPr>
        <p:spPr>
          <a:xfrm>
            <a:off x="5357495" y="8933180"/>
            <a:ext cx="1409700" cy="922020"/>
          </a:xfrm>
          <a:prstGeom prst="rect">
            <a:avLst/>
          </a:prstGeom>
          <a:noFill/>
        </p:spPr>
        <p:txBody>
          <a:bodyPr wrap="square" rtlCol="0">
            <a:spAutoFit/>
          </a:bodyPr>
          <a:p>
            <a:pPr algn="ctr"/>
            <a:r>
              <a:rPr lang="en-US" altLang="zh-CN" b="1" spc="200" dirty="0">
                <a:solidFill>
                  <a:srgbClr val="00B050"/>
                </a:solidFill>
                <a:latin typeface="等线 Light" panose="02010600030101010101" charset="-122"/>
                <a:ea typeface="等线 Light" panose="02010600030101010101" charset="-122"/>
                <a:cs typeface="微软雅黑" panose="020B0503020204020204" charset="-122"/>
                <a:sym typeface="Arial" panose="020B0604020202020204" pitchFamily="34" charset="0"/>
              </a:rPr>
              <a:t>Part 2</a:t>
            </a:r>
            <a:endParaRPr lang="en-US" altLang="zh-CN" b="1" spc="200" dirty="0">
              <a:solidFill>
                <a:srgbClr val="00B050"/>
              </a:solidFill>
              <a:latin typeface="等线 Light" panose="02010600030101010101" charset="-122"/>
              <a:ea typeface="等线 Light" panose="02010600030101010101" charset="-122"/>
              <a:cs typeface="微软雅黑" panose="020B0503020204020204" charset="-122"/>
              <a:sym typeface="Arial" panose="020B0604020202020204" pitchFamily="34" charset="0"/>
            </a:endParaRPr>
          </a:p>
          <a:p>
            <a:pPr algn="ctr"/>
            <a:endParaRPr lang="en-US" altLang="zh-CN" b="1" spc="200" dirty="0">
              <a:solidFill>
                <a:srgbClr val="00B050"/>
              </a:solidFill>
              <a:latin typeface="等线 Light" panose="02010600030101010101" charset="-122"/>
              <a:ea typeface="等线 Light" panose="02010600030101010101" charset="-122"/>
              <a:cs typeface="微软雅黑" panose="020B0503020204020204" charset="-122"/>
              <a:sym typeface="Arial" panose="020B0604020202020204" pitchFamily="34" charset="0"/>
            </a:endParaRPr>
          </a:p>
          <a:p>
            <a:pPr algn="ctr">
              <a:buClrTx/>
              <a:buSzTx/>
              <a:buFontTx/>
            </a:pPr>
            <a:r>
              <a:rPr lang="en-US" altLang="zh-CN" b="1" spc="200" dirty="0">
                <a:solidFill>
                  <a:schemeClr val="tx1"/>
                </a:solidFill>
                <a:latin typeface="等线 Light" panose="02010600030101010101" charset="-122"/>
                <a:ea typeface="等线 Light" panose="02010600030101010101" charset="-122"/>
                <a:cs typeface="微软雅黑" panose="020B0503020204020204" charset="-122"/>
                <a:sym typeface="Arial" panose="020B0604020202020204" pitchFamily="34" charset="0"/>
              </a:rPr>
              <a:t>Review</a:t>
            </a:r>
            <a:endParaRPr lang="en-US" altLang="zh-CN" b="1" spc="200" dirty="0">
              <a:solidFill>
                <a:schemeClr val="tx1"/>
              </a:solidFill>
              <a:latin typeface="等线 Light" panose="02010600030101010101" charset="-122"/>
              <a:ea typeface="等线 Light" panose="02010600030101010101" charset="-122"/>
              <a:cs typeface="微软雅黑" panose="020B0503020204020204" charset="-122"/>
              <a:sym typeface="Arial" panose="020B0604020202020204" pitchFamily="34" charset="0"/>
            </a:endParaRPr>
          </a:p>
        </p:txBody>
      </p:sp>
      <p:sp>
        <p:nvSpPr>
          <p:cNvPr id="40" name="文本框 39"/>
          <p:cNvSpPr txBox="1"/>
          <p:nvPr/>
        </p:nvSpPr>
        <p:spPr>
          <a:xfrm>
            <a:off x="8107045" y="8933180"/>
            <a:ext cx="1409700" cy="922020"/>
          </a:xfrm>
          <a:prstGeom prst="rect">
            <a:avLst/>
          </a:prstGeom>
          <a:noFill/>
        </p:spPr>
        <p:txBody>
          <a:bodyPr wrap="square" rtlCol="0">
            <a:spAutoFit/>
          </a:bodyPr>
          <a:p>
            <a:pPr algn="ctr"/>
            <a:r>
              <a:rPr lang="en-US" altLang="zh-CN" b="1" spc="200" dirty="0">
                <a:solidFill>
                  <a:srgbClr val="00B050"/>
                </a:solidFill>
                <a:latin typeface="等线 Light" panose="02010600030101010101" charset="-122"/>
                <a:ea typeface="等线 Light" panose="02010600030101010101" charset="-122"/>
                <a:cs typeface="微软雅黑" panose="020B0503020204020204" charset="-122"/>
                <a:sym typeface="Arial" panose="020B0604020202020204" pitchFamily="34" charset="0"/>
              </a:rPr>
              <a:t>Part 3</a:t>
            </a:r>
            <a:endParaRPr lang="en-US" altLang="zh-CN" b="1" spc="200" dirty="0">
              <a:solidFill>
                <a:srgbClr val="00B050"/>
              </a:solidFill>
              <a:latin typeface="等线 Light" panose="02010600030101010101" charset="-122"/>
              <a:ea typeface="等线 Light" panose="02010600030101010101" charset="-122"/>
              <a:cs typeface="微软雅黑" panose="020B0503020204020204" charset="-122"/>
              <a:sym typeface="Arial" panose="020B0604020202020204" pitchFamily="34" charset="0"/>
            </a:endParaRPr>
          </a:p>
          <a:p>
            <a:pPr algn="ctr"/>
            <a:endParaRPr lang="en-US" altLang="zh-CN" b="1" spc="200" dirty="0">
              <a:solidFill>
                <a:srgbClr val="00B050"/>
              </a:solidFill>
              <a:latin typeface="等线 Light" panose="02010600030101010101" charset="-122"/>
              <a:ea typeface="等线 Light" panose="02010600030101010101" charset="-122"/>
              <a:cs typeface="微软雅黑" panose="020B0503020204020204" charset="-122"/>
              <a:sym typeface="Arial" panose="020B0604020202020204" pitchFamily="34" charset="0"/>
            </a:endParaRPr>
          </a:p>
          <a:p>
            <a:pPr algn="ctr">
              <a:buClrTx/>
              <a:buSzTx/>
              <a:buFontTx/>
            </a:pPr>
            <a:r>
              <a:rPr lang="en-US" altLang="zh-CN" b="1" spc="200" dirty="0">
                <a:solidFill>
                  <a:schemeClr val="tx1"/>
                </a:solidFill>
                <a:latin typeface="等线 Light" panose="02010600030101010101" charset="-122"/>
                <a:ea typeface="等线 Light" panose="02010600030101010101" charset="-122"/>
                <a:cs typeface="微软雅黑" panose="020B0503020204020204" charset="-122"/>
                <a:sym typeface="Arial" panose="020B0604020202020204" pitchFamily="34" charset="0"/>
              </a:rPr>
              <a:t>U</a:t>
            </a:r>
            <a:r>
              <a:rPr lang="zh-CN" altLang="en-US" b="1" spc="200" dirty="0">
                <a:solidFill>
                  <a:schemeClr val="tx1"/>
                </a:solidFill>
                <a:latin typeface="等线 Light" panose="02010600030101010101" charset="-122"/>
                <a:ea typeface="等线 Light" panose="02010600030101010101" charset="-122"/>
                <a:cs typeface="微软雅黑" panose="020B0503020204020204" charset="-122"/>
                <a:sym typeface="Arial" panose="020B0604020202020204" pitchFamily="34" charset="0"/>
              </a:rPr>
              <a:t>se</a:t>
            </a:r>
            <a:endParaRPr lang="zh-CN" altLang="en-US" b="1" spc="200" dirty="0">
              <a:solidFill>
                <a:schemeClr val="tx1"/>
              </a:solidFill>
              <a:latin typeface="等线 Light" panose="02010600030101010101" charset="-122"/>
              <a:ea typeface="等线 Light" panose="02010600030101010101" charset="-122"/>
              <a:cs typeface="微软雅黑" panose="020B0503020204020204" charset="-122"/>
              <a:sym typeface="Arial" panose="020B0604020202020204" pitchFamily="34" charset="0"/>
            </a:endParaRPr>
          </a:p>
        </p:txBody>
      </p:sp>
      <p:pic>
        <p:nvPicPr>
          <p:cNvPr id="41" name="图片 40" descr="templates\docerresourceshop\icons\\303b32313536343837383bc1bdb8f6d4b2cdb7bcfdcdb7"/>
          <p:cNvPicPr/>
          <p:nvPr/>
        </p:nvPicPr>
        <p:blipFill>
          <a:blip r:embed="rId55">
            <a:extLst>
              <a:ext uri="{96DAC541-7B7A-43D3-8B79-37D633B846F1}">
                <asvg:svgBlip xmlns:asvg="http://schemas.microsoft.com/office/drawing/2016/SVG/main" r:embed="rId56"/>
              </a:ext>
            </a:extLst>
          </a:blip>
          <a:stretch>
            <a:fillRect/>
          </a:stretch>
        </p:blipFill>
        <p:spPr>
          <a:xfrm>
            <a:off x="4508148" y="9761855"/>
            <a:ext cx="292608" cy="365760"/>
          </a:xfrm>
          <a:prstGeom prst="rect">
            <a:avLst/>
          </a:prstGeom>
        </p:spPr>
      </p:pic>
    </p:spTree>
    <p:custDataLst>
      <p:tags r:id="rId64"/>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nvSpPr>
        <p:spPr>
          <a:xfrm>
            <a:off x="0" y="0"/>
            <a:ext cx="12191365" cy="6840000"/>
          </a:xfrm>
          <a:prstGeom prst="rect">
            <a:avLst/>
          </a:prstGeom>
          <a:solidFill>
            <a:srgbClr val="00B050">
              <a:alpha val="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endParaRPr lang="zh-CN" altLang="en-US">
              <a:sym typeface="+mn-ea"/>
            </a:endParaRPr>
          </a:p>
        </p:txBody>
      </p:sp>
      <p:pic>
        <p:nvPicPr>
          <p:cNvPr id="7" name="图片 6" descr="微信图片_20221229145905"/>
          <p:cNvPicPr>
            <a:picLocks noChangeAspect="1"/>
          </p:cNvPicPr>
          <p:nvPr>
            <p:custDataLst>
              <p:tags r:id="rId1"/>
            </p:custDataLst>
          </p:nvPr>
        </p:nvPicPr>
        <p:blipFill>
          <a:blip r:embed="rId2"/>
          <a:srcRect t="10624" b="12089"/>
          <a:stretch>
            <a:fillRect/>
          </a:stretch>
        </p:blipFill>
        <p:spPr>
          <a:xfrm>
            <a:off x="283" y="-5"/>
            <a:ext cx="12192635" cy="6840000"/>
          </a:xfrm>
          <a:prstGeom prst="rect">
            <a:avLst/>
          </a:prstGeom>
        </p:spPr>
      </p:pic>
    </p:spTree>
    <p:custDataLst>
      <p:tags r:id="rId3"/>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descr="微信图片_20221229145905"/>
          <p:cNvPicPr/>
          <p:nvPr>
            <p:custDataLst>
              <p:tags r:id="rId1"/>
            </p:custDataLst>
          </p:nvPr>
        </p:nvPicPr>
        <p:blipFill>
          <a:blip r:embed="rId2">
            <a:alphaModFix amt="16000"/>
          </a:blip>
          <a:srcRect t="10624" b="12089"/>
          <a:stretch>
            <a:fillRect/>
          </a:stretch>
        </p:blipFill>
        <p:spPr>
          <a:xfrm>
            <a:off x="0" y="0"/>
            <a:ext cx="12192635" cy="5240020"/>
          </a:xfrm>
          <a:prstGeom prst="rect">
            <a:avLst/>
          </a:prstGeom>
        </p:spPr>
      </p:pic>
      <p:sp>
        <p:nvSpPr>
          <p:cNvPr id="8" name="矩形 7"/>
          <p:cNvSpPr/>
          <p:nvPr>
            <p:custDataLst>
              <p:tags r:id="rId3"/>
            </p:custDataLst>
          </p:nvPr>
        </p:nvSpPr>
        <p:spPr>
          <a:xfrm>
            <a:off x="-9525" y="0"/>
            <a:ext cx="12202160" cy="7200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200" b="1">
                <a:solidFill>
                  <a:schemeClr val="tx1"/>
                </a:solidFill>
                <a:latin typeface="等线 Light" panose="02010600030101010101" charset="-122"/>
                <a:ea typeface="等线 Light" panose="02010600030101010101" charset="-122"/>
                <a:cs typeface="等线 Light" panose="02010600030101010101" charset="-122"/>
              </a:rPr>
              <a:t>                                H</a:t>
            </a:r>
            <a:r>
              <a:rPr sz="1200" b="1">
                <a:solidFill>
                  <a:schemeClr val="tx1"/>
                </a:solidFill>
                <a:latin typeface="等线 Light" panose="02010600030101010101" charset="-122"/>
                <a:ea typeface="等线 Light" panose="02010600030101010101" charset="-122"/>
                <a:cs typeface="等线 Light" panose="02010600030101010101" charset="-122"/>
              </a:rPr>
              <a:t>ome page</a:t>
            </a:r>
            <a:r>
              <a:rPr lang="zh-CN" altLang="en-US" sz="1200" b="1">
                <a:solidFill>
                  <a:schemeClr val="tx1"/>
                </a:solidFill>
                <a:latin typeface="等线 Light" panose="02010600030101010101" charset="-122"/>
                <a:ea typeface="等线 Light" panose="02010600030101010101" charset="-122"/>
                <a:cs typeface="等线 Light" panose="02010600030101010101" charset="-122"/>
              </a:rPr>
              <a:t>         Blog         GitHub         About us</a:t>
            </a:r>
            <a:r>
              <a:rPr lang="en-US" altLang="zh-CN" sz="1200" b="1">
                <a:solidFill>
                  <a:schemeClr val="tx1"/>
                </a:solidFill>
                <a:latin typeface="等线 Light" panose="02010600030101010101" charset="-122"/>
                <a:ea typeface="等线 Light" panose="02010600030101010101" charset="-122"/>
                <a:cs typeface="等线 Light" panose="02010600030101010101" charset="-122"/>
              </a:rPr>
              <a:t>                                                                                                             log  in</a:t>
            </a:r>
            <a:endParaRPr lang="en-US" altLang="zh-CN" sz="1200" b="1">
              <a:solidFill>
                <a:schemeClr val="tx1"/>
              </a:solidFill>
              <a:latin typeface="等线 Light" panose="02010600030101010101" charset="-122"/>
              <a:ea typeface="等线 Light" panose="02010600030101010101" charset="-122"/>
              <a:cs typeface="等线 Light" panose="02010600030101010101" charset="-122"/>
            </a:endParaRPr>
          </a:p>
        </p:txBody>
      </p:sp>
      <p:sp>
        <p:nvSpPr>
          <p:cNvPr id="9" name="椭圆 8"/>
          <p:cNvSpPr/>
          <p:nvPr>
            <p:custDataLst>
              <p:tags r:id="rId4"/>
            </p:custDataLst>
          </p:nvPr>
        </p:nvSpPr>
        <p:spPr>
          <a:xfrm>
            <a:off x="1183288" y="172403"/>
            <a:ext cx="375285" cy="375285"/>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500"/>
              <a:t>logo</a:t>
            </a:r>
            <a:endParaRPr lang="en-US" altLang="zh-CN" sz="500"/>
          </a:p>
        </p:txBody>
      </p:sp>
      <p:sp>
        <p:nvSpPr>
          <p:cNvPr id="10" name="矩形 9"/>
          <p:cNvSpPr/>
          <p:nvPr>
            <p:custDataLst>
              <p:tags r:id="rId5"/>
            </p:custDataLst>
          </p:nvPr>
        </p:nvSpPr>
        <p:spPr>
          <a:xfrm>
            <a:off x="11054363" y="192405"/>
            <a:ext cx="691515" cy="33528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200" b="1">
                <a:latin typeface="等线 Light" panose="02010600030101010101" charset="-122"/>
                <a:ea typeface="等线 Light" panose="02010600030101010101" charset="-122"/>
              </a:rPr>
              <a:t>sing up</a:t>
            </a:r>
            <a:endParaRPr lang="en-US" altLang="zh-CN" sz="1200" b="1">
              <a:latin typeface="等线 Light" panose="02010600030101010101" charset="-122"/>
              <a:ea typeface="等线 Light" panose="02010600030101010101" charset="-122"/>
            </a:endParaRPr>
          </a:p>
        </p:txBody>
      </p:sp>
      <p:sp>
        <p:nvSpPr>
          <p:cNvPr id="5" name="文本框 4"/>
          <p:cNvSpPr txBox="1"/>
          <p:nvPr/>
        </p:nvSpPr>
        <p:spPr>
          <a:xfrm>
            <a:off x="1183005" y="1054100"/>
            <a:ext cx="9870440" cy="3969385"/>
          </a:xfrm>
          <a:prstGeom prst="rect">
            <a:avLst/>
          </a:prstGeom>
          <a:noFill/>
        </p:spPr>
        <p:txBody>
          <a:bodyPr wrap="square" rtlCol="0">
            <a:spAutoFit/>
          </a:bodyPr>
          <a:p>
            <a:endParaRPr lang="zh-CN" altLang="en-US">
              <a:latin typeface="等线 Light" panose="02010600030101010101" charset="-122"/>
              <a:ea typeface="等线 Light" panose="02010600030101010101" charset="-122"/>
              <a:sym typeface="+mn-ea"/>
            </a:endParaRPr>
          </a:p>
          <a:p>
            <a:r>
              <a:rPr lang="zh-CN" altLang="en-US" b="1">
                <a:latin typeface="等线 Light" panose="02010600030101010101" charset="-122"/>
                <a:ea typeface="等线 Light" panose="02010600030101010101" charset="-122"/>
                <a:cs typeface="等线 Light" panose="02010600030101010101" charset="-122"/>
                <a:sym typeface="+mn-ea"/>
              </a:rPr>
              <a:t>About </a:t>
            </a:r>
            <a:r>
              <a:rPr lang="en-US" altLang="zh-CN" b="1">
                <a:latin typeface="等线 Light" panose="02010600030101010101" charset="-122"/>
                <a:ea typeface="等线 Light" panose="02010600030101010101" charset="-122"/>
                <a:cs typeface="等线 Light" panose="02010600030101010101" charset="-122"/>
                <a:sym typeface="+mn-ea"/>
              </a:rPr>
              <a:t> </a:t>
            </a:r>
            <a:r>
              <a:rPr lang="zh-CN" altLang="en-US" b="1">
                <a:latin typeface="等线 Light" panose="02010600030101010101" charset="-122"/>
                <a:ea typeface="等线 Light" panose="02010600030101010101" charset="-122"/>
                <a:sym typeface="+mn-ea"/>
              </a:rPr>
              <a:t>BAIX</a:t>
            </a:r>
            <a:r>
              <a:rPr lang="en-US" altLang="zh-CN" b="1">
                <a:latin typeface="等线 Light" panose="02010600030101010101" charset="-122"/>
                <a:ea typeface="等线 Light" panose="02010600030101010101" charset="-122"/>
                <a:cs typeface="等线 Light" panose="02010600030101010101" charset="-122"/>
                <a:sym typeface="+mn-ea"/>
              </a:rPr>
              <a:t>   </a:t>
            </a:r>
            <a:endParaRPr lang="en-US" altLang="zh-CN" b="1">
              <a:latin typeface="等线 Light" panose="02010600030101010101" charset="-122"/>
              <a:ea typeface="等线 Light" panose="02010600030101010101" charset="-122"/>
              <a:cs typeface="等线 Light" panose="02010600030101010101" charset="-122"/>
              <a:sym typeface="+mn-ea"/>
            </a:endParaRPr>
          </a:p>
          <a:p>
            <a:endParaRPr lang="en-US" altLang="zh-CN" b="1">
              <a:latin typeface="等线 Light" panose="02010600030101010101" charset="-122"/>
              <a:ea typeface="等线 Light" panose="02010600030101010101" charset="-122"/>
              <a:cs typeface="等线 Light" panose="02010600030101010101" charset="-122"/>
              <a:sym typeface="+mn-ea"/>
            </a:endParaRPr>
          </a:p>
          <a:p>
            <a:r>
              <a:rPr lang="zh-CN" altLang="en-US">
                <a:latin typeface="等线 Light" panose="02010600030101010101" charset="-122"/>
                <a:ea typeface="等线 Light" panose="02010600030101010101" charset="-122"/>
                <a:sym typeface="+mn-ea"/>
              </a:rPr>
              <a:t>BAIX focuses on the AI analysis SaaS platform of clinical data, real world and medical science and technology literature, and we are committed to breaking the island of medical data.</a:t>
            </a:r>
            <a:endParaRPr lang="zh-CN" altLang="en-US">
              <a:solidFill>
                <a:schemeClr val="tx1"/>
              </a:solidFill>
              <a:latin typeface="等线 Light" panose="02010600030101010101" charset="-122"/>
              <a:ea typeface="等线 Light" panose="02010600030101010101" charset="-122"/>
            </a:endParaRPr>
          </a:p>
          <a:p>
            <a:endParaRPr lang="zh-CN" altLang="en-US">
              <a:solidFill>
                <a:schemeClr val="tx1"/>
              </a:solidFill>
              <a:latin typeface="等线 Light" panose="02010600030101010101" charset="-122"/>
              <a:ea typeface="等线 Light" panose="02010600030101010101" charset="-122"/>
            </a:endParaRPr>
          </a:p>
          <a:p>
            <a:r>
              <a:rPr lang="zh-CN" altLang="en-US">
                <a:latin typeface="等线 Light" panose="02010600030101010101" charset="-122"/>
                <a:ea typeface="等线 Light" panose="02010600030101010101" charset="-122"/>
                <a:sym typeface="+mn-ea"/>
              </a:rPr>
              <a:t>Through advanced AI innovation technologies such as machine learning, deep learning, and multimodal knowledge graphs, it can be effectively combined with medical clinical data, imaging data, real-world big data, and literature knowledge graphs to provide deeper, more comprehensive, and more accurate information for medical science and technology work. AI analysis helps pharmaceutical companies, doctors, and researchers conduct research on basic medicine and drug mechanisms. The existing analysis results have helped clients successfully publish nearly a hundred high-scoring SCl articles.</a:t>
            </a:r>
            <a:endParaRPr lang="zh-CN" altLang="en-US">
              <a:solidFill>
                <a:schemeClr val="tx1"/>
              </a:solidFill>
              <a:latin typeface="等线 Light" panose="02010600030101010101" charset="-122"/>
              <a:ea typeface="等线 Light" panose="02010600030101010101" charset="-122"/>
            </a:endParaRPr>
          </a:p>
          <a:p>
            <a:endParaRPr lang="zh-CN" altLang="en-US"/>
          </a:p>
        </p:txBody>
      </p:sp>
      <p:sp>
        <p:nvSpPr>
          <p:cNvPr id="6" name="文本框 5"/>
          <p:cNvSpPr txBox="1"/>
          <p:nvPr/>
        </p:nvSpPr>
        <p:spPr>
          <a:xfrm>
            <a:off x="5024120" y="5836920"/>
            <a:ext cx="1982470" cy="521970"/>
          </a:xfrm>
          <a:prstGeom prst="rect">
            <a:avLst/>
          </a:prstGeom>
          <a:noFill/>
        </p:spPr>
        <p:txBody>
          <a:bodyPr wrap="square" rtlCol="0" anchor="t">
            <a:spAutoFit/>
          </a:bodyPr>
          <a:p>
            <a:pPr algn="ctr">
              <a:buClrTx/>
              <a:buSzTx/>
              <a:buFontTx/>
            </a:pPr>
            <a:r>
              <a:rPr lang="en-US" altLang="zh-CN" sz="2800" b="1">
                <a:latin typeface="等线 Light" panose="02010600030101010101" charset="-122"/>
                <a:ea typeface="等线 Light" panose="02010600030101010101" charset="-122"/>
              </a:rPr>
              <a:t>Contact us</a:t>
            </a:r>
            <a:endParaRPr lang="en-US" altLang="zh-CN" sz="2800" b="1">
              <a:latin typeface="等线 Light" panose="02010600030101010101" charset="-122"/>
              <a:ea typeface="等线 Light" panose="02010600030101010101" charset="-122"/>
            </a:endParaRPr>
          </a:p>
        </p:txBody>
      </p:sp>
      <p:sp>
        <p:nvSpPr>
          <p:cNvPr id="11" name="矩形 10"/>
          <p:cNvSpPr/>
          <p:nvPr>
            <p:custDataLst>
              <p:tags r:id="rId6"/>
            </p:custDataLst>
          </p:nvPr>
        </p:nvSpPr>
        <p:spPr>
          <a:xfrm>
            <a:off x="5388893" y="6555735"/>
            <a:ext cx="1414145" cy="76200"/>
          </a:xfrm>
          <a:prstGeom prst="rect">
            <a:avLst/>
          </a:prstGeom>
          <a:gradFill>
            <a:gsLst>
              <a:gs pos="0">
                <a:srgbClr val="92D050"/>
              </a:gs>
              <a:gs pos="100000">
                <a:srgbClr val="00B050"/>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12" name="图片 11"/>
          <p:cNvPicPr>
            <a:picLocks noChangeAspect="1"/>
          </p:cNvPicPr>
          <p:nvPr>
            <p:custDataLst>
              <p:tags r:id="rId7"/>
            </p:custDataLst>
          </p:nvPr>
        </p:nvPicPr>
        <p:blipFill>
          <a:blip r:embed="rId8"/>
          <a:stretch>
            <a:fillRect/>
          </a:stretch>
        </p:blipFill>
        <p:spPr>
          <a:xfrm>
            <a:off x="1528445" y="7205345"/>
            <a:ext cx="666750" cy="671195"/>
          </a:xfrm>
          <a:prstGeom prst="rect">
            <a:avLst/>
          </a:prstGeom>
        </p:spPr>
      </p:pic>
      <p:sp>
        <p:nvSpPr>
          <p:cNvPr id="16" name="文本框 15"/>
          <p:cNvSpPr txBox="1"/>
          <p:nvPr/>
        </p:nvSpPr>
        <p:spPr>
          <a:xfrm>
            <a:off x="2294255" y="7439025"/>
            <a:ext cx="4712335" cy="2216785"/>
          </a:xfrm>
          <a:prstGeom prst="rect">
            <a:avLst/>
          </a:prstGeom>
          <a:noFill/>
        </p:spPr>
        <p:txBody>
          <a:bodyPr wrap="square" rtlCol="0">
            <a:noAutofit/>
          </a:bodyPr>
          <a:p>
            <a:pPr indent="0" fontAlgn="auto">
              <a:spcBef>
                <a:spcPts val="0"/>
              </a:spcBef>
              <a:spcAft>
                <a:spcPts val="500"/>
              </a:spcAft>
            </a:pPr>
            <a:r>
              <a:rPr lang="zh-CN" altLang="en-US"/>
              <a:t>No. 36, Haidian West Street, Beijing</a:t>
            </a:r>
            <a:r>
              <a:rPr lang="en-US" altLang="zh-CN"/>
              <a:t>, China</a:t>
            </a:r>
            <a:endParaRPr lang="zh-CN" altLang="en-US"/>
          </a:p>
          <a:p>
            <a:pPr indent="0" fontAlgn="auto">
              <a:spcBef>
                <a:spcPts val="0"/>
              </a:spcBef>
              <a:spcAft>
                <a:spcPts val="500"/>
              </a:spcAft>
            </a:pPr>
            <a:endParaRPr lang="zh-CN" altLang="en-US"/>
          </a:p>
          <a:p>
            <a:pPr indent="0" fontAlgn="auto">
              <a:spcBef>
                <a:spcPts val="0"/>
              </a:spcBef>
              <a:spcAft>
                <a:spcPts val="500"/>
              </a:spcAft>
            </a:pPr>
            <a:r>
              <a:rPr lang="zh-CN" altLang="en-US"/>
              <a:t>19768 E 47th Dr, Denver, CO</a:t>
            </a:r>
            <a:r>
              <a:rPr lang="en-US" altLang="zh-CN"/>
              <a:t>, US</a:t>
            </a:r>
            <a:endParaRPr lang="en-US" altLang="zh-CN"/>
          </a:p>
          <a:p>
            <a:pPr indent="0" fontAlgn="auto">
              <a:spcBef>
                <a:spcPts val="0"/>
              </a:spcBef>
              <a:spcAft>
                <a:spcPts val="500"/>
              </a:spcAft>
            </a:pPr>
            <a:endParaRPr lang="en-US" altLang="zh-CN"/>
          </a:p>
          <a:p>
            <a:pPr indent="0" fontAlgn="auto">
              <a:spcBef>
                <a:spcPts val="0"/>
              </a:spcBef>
              <a:spcAft>
                <a:spcPts val="500"/>
              </a:spcAft>
            </a:pPr>
            <a:r>
              <a:rPr lang="en-US" altLang="zh-CN"/>
              <a:t>bd@aibaixh.com</a:t>
            </a:r>
            <a:endParaRPr lang="en-US" altLang="zh-CN"/>
          </a:p>
          <a:p>
            <a:pPr indent="0" fontAlgn="auto">
              <a:spcBef>
                <a:spcPts val="0"/>
              </a:spcBef>
              <a:spcAft>
                <a:spcPts val="500"/>
              </a:spcAft>
            </a:pPr>
            <a:endParaRPr lang="en-US" altLang="zh-CN"/>
          </a:p>
          <a:p>
            <a:pPr indent="0" fontAlgn="auto">
              <a:spcBef>
                <a:spcPts val="0"/>
              </a:spcBef>
              <a:spcAft>
                <a:spcPts val="500"/>
              </a:spcAft>
            </a:pPr>
            <a:endParaRPr lang="en-US" altLang="zh-CN"/>
          </a:p>
        </p:txBody>
      </p:sp>
      <p:pic>
        <p:nvPicPr>
          <p:cNvPr id="17" name="图片 16"/>
          <p:cNvPicPr>
            <a:picLocks noChangeAspect="1"/>
          </p:cNvPicPr>
          <p:nvPr>
            <p:custDataLst>
              <p:tags r:id="rId9"/>
            </p:custDataLst>
          </p:nvPr>
        </p:nvPicPr>
        <p:blipFill>
          <a:blip r:embed="rId8"/>
          <a:stretch>
            <a:fillRect/>
          </a:stretch>
        </p:blipFill>
        <p:spPr>
          <a:xfrm>
            <a:off x="1528445" y="7970520"/>
            <a:ext cx="666750" cy="671195"/>
          </a:xfrm>
          <a:prstGeom prst="rect">
            <a:avLst/>
          </a:prstGeom>
        </p:spPr>
      </p:pic>
      <p:pic>
        <p:nvPicPr>
          <p:cNvPr id="18" name="图片 17"/>
          <p:cNvPicPr>
            <a:picLocks noChangeAspect="1"/>
          </p:cNvPicPr>
          <p:nvPr>
            <p:custDataLst>
              <p:tags r:id="rId10"/>
            </p:custDataLst>
          </p:nvPr>
        </p:nvPicPr>
        <p:blipFill>
          <a:blip r:embed="rId11"/>
          <a:stretch>
            <a:fillRect/>
          </a:stretch>
        </p:blipFill>
        <p:spPr>
          <a:xfrm>
            <a:off x="1520190" y="8735695"/>
            <a:ext cx="683260" cy="514985"/>
          </a:xfrm>
          <a:prstGeom prst="rect">
            <a:avLst/>
          </a:prstGeom>
        </p:spPr>
      </p:pic>
      <p:sp>
        <p:nvSpPr>
          <p:cNvPr id="154" name="矩形 153"/>
          <p:cNvSpPr/>
          <p:nvPr>
            <p:custDataLst>
              <p:tags r:id="rId12"/>
            </p:custDataLst>
          </p:nvPr>
        </p:nvSpPr>
        <p:spPr>
          <a:xfrm>
            <a:off x="0" y="10057130"/>
            <a:ext cx="12265025" cy="168846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200"/>
              <a:t>首页                              Blog                             GitHub                             About us                             contact us</a:t>
            </a:r>
            <a:endParaRPr lang="zh-CN" altLang="en-US" sz="1200"/>
          </a:p>
        </p:txBody>
      </p:sp>
      <p:sp>
        <p:nvSpPr>
          <p:cNvPr id="180" name="矩形 179"/>
          <p:cNvSpPr/>
          <p:nvPr>
            <p:custDataLst>
              <p:tags r:id="rId13"/>
            </p:custDataLst>
          </p:nvPr>
        </p:nvSpPr>
        <p:spPr>
          <a:xfrm>
            <a:off x="0" y="11377930"/>
            <a:ext cx="12265025" cy="467804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200"/>
          </a:p>
        </p:txBody>
      </p:sp>
    </p:spTree>
    <p:custDataLst>
      <p:tags r:id="rId14"/>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0.xml><?xml version="1.0" encoding="utf-8"?>
<p:tagLst xmlns:p="http://schemas.openxmlformats.org/presentationml/2006/main">
  <p:tag name="KSO_WM_BEAUTIFY_FLAG" val=""/>
</p:tagLst>
</file>

<file path=ppt/tags/tag101.xml><?xml version="1.0" encoding="utf-8"?>
<p:tagLst xmlns:p="http://schemas.openxmlformats.org/presentationml/2006/main">
  <p:tag name="KSO_WM_BEAUTIFY_FLAG" val=""/>
</p:tagLst>
</file>

<file path=ppt/tags/tag102.xml><?xml version="1.0" encoding="utf-8"?>
<p:tagLst xmlns:p="http://schemas.openxmlformats.org/presentationml/2006/main">
  <p:tag name="KSO_WM_BEAUTIFY_FLAG" val=""/>
</p:tagLst>
</file>

<file path=ppt/tags/tag103.xml><?xml version="1.0" encoding="utf-8"?>
<p:tagLst xmlns:p="http://schemas.openxmlformats.org/presentationml/2006/main">
  <p:tag name="KSO_WM_BEAUTIFY_FLAG" val=""/>
</p:tagLst>
</file>

<file path=ppt/tags/tag104.xml><?xml version="1.0" encoding="utf-8"?>
<p:tagLst xmlns:p="http://schemas.openxmlformats.org/presentationml/2006/main">
  <p:tag name="KSO_WM_BEAUTIFY_FLAG" val=""/>
</p:tagLst>
</file>

<file path=ppt/tags/tag105.xml><?xml version="1.0" encoding="utf-8"?>
<p:tagLst xmlns:p="http://schemas.openxmlformats.org/presentationml/2006/main">
  <p:tag name="KSO_WM_BEAUTIFY_FLAG" val=""/>
</p:tagLst>
</file>

<file path=ppt/tags/tag106.xml><?xml version="1.0" encoding="utf-8"?>
<p:tagLst xmlns:p="http://schemas.openxmlformats.org/presentationml/2006/main">
  <p:tag name="KSO_WM_BEAUTIFY_FLAG" val=""/>
</p:tagLst>
</file>

<file path=ppt/tags/tag107.xml><?xml version="1.0" encoding="utf-8"?>
<p:tagLst xmlns:p="http://schemas.openxmlformats.org/presentationml/2006/main">
  <p:tag name="KSO_WM_BEAUTIFY_FLAG" val=""/>
</p:tagLst>
</file>

<file path=ppt/tags/tag108.xml><?xml version="1.0" encoding="utf-8"?>
<p:tagLst xmlns:p="http://schemas.openxmlformats.org/presentationml/2006/main">
  <p:tag name="KSO_WM_BEAUTIFY_FLAG" val=""/>
</p:tagLst>
</file>

<file path=ppt/tags/tag109.xml><?xml version="1.0" encoding="utf-8"?>
<p:tagLst xmlns:p="http://schemas.openxmlformats.org/presentationml/2006/main">
  <p:tag name="KSO_WM_BEAUTIFY_FLAG" val=""/>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0.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11.xml><?xml version="1.0" encoding="utf-8"?>
<p:tagLst xmlns:p="http://schemas.openxmlformats.org/presentationml/2006/main">
  <p:tag name="KSO_WM_BEAUTIFY_FLAG" val=""/>
</p:tagLst>
</file>

<file path=ppt/tags/tag112.xml><?xml version="1.0" encoding="utf-8"?>
<p:tagLst xmlns:p="http://schemas.openxmlformats.org/presentationml/2006/main">
  <p:tag name="KSO_WM_BEAUTIFY_FLAG" val="#wm#"/>
  <p:tag name="KSO_WM_TEMPLATE_CATEGORY" val="custom"/>
  <p:tag name="KSO_WM_TEMPLATE_INDEX" val="20205081"/>
</p:tagLst>
</file>

<file path=ppt/tags/tag113.xml><?xml version="1.0" encoding="utf-8"?>
<p:tagLst xmlns:p="http://schemas.openxmlformats.org/presentationml/2006/main">
  <p:tag name="KSO_WM_BEAUTIFY_FLAG" val=""/>
</p:tagLst>
</file>

<file path=ppt/tags/tag114.xml><?xml version="1.0" encoding="utf-8"?>
<p:tagLst xmlns:p="http://schemas.openxmlformats.org/presentationml/2006/main">
  <p:tag name="KSO_WM_BEAUTIFY_FLAG" val=""/>
</p:tagLst>
</file>

<file path=ppt/tags/tag115.xml><?xml version="1.0" encoding="utf-8"?>
<p:tagLst xmlns:p="http://schemas.openxmlformats.org/presentationml/2006/main">
  <p:tag name="KSO_WM_BEAUTIFY_FLAG" val=""/>
</p:tagLst>
</file>

<file path=ppt/tags/tag116.xml><?xml version="1.0" encoding="utf-8"?>
<p:tagLst xmlns:p="http://schemas.openxmlformats.org/presentationml/2006/main">
  <p:tag name="KSO_WM_BEAUTIFY_FLAG" val=""/>
</p:tagLst>
</file>

<file path=ppt/tags/tag117.xml><?xml version="1.0" encoding="utf-8"?>
<p:tagLst xmlns:p="http://schemas.openxmlformats.org/presentationml/2006/main">
  <p:tag name="KSO_WM_BEAUTIFY_FLAG" val=""/>
</p:tagLst>
</file>

<file path=ppt/tags/tag118.xml><?xml version="1.0" encoding="utf-8"?>
<p:tagLst xmlns:p="http://schemas.openxmlformats.org/presentationml/2006/main">
  <p:tag name="KSO_WM_BEAUTIFY_FLAG" val=""/>
</p:tagLst>
</file>

<file path=ppt/tags/tag119.xml><?xml version="1.0" encoding="utf-8"?>
<p:tagLst xmlns:p="http://schemas.openxmlformats.org/presentationml/2006/main">
  <p:tag name="KSO_WM_BEAUTIFY_FLAG" val=""/>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0.xml><?xml version="1.0" encoding="utf-8"?>
<p:tagLst xmlns:p="http://schemas.openxmlformats.org/presentationml/2006/main">
  <p:tag name="KSO_WM_BEAUTIFY_FLAG" val=""/>
</p:tagLst>
</file>

<file path=ppt/tags/tag121.xml><?xml version="1.0" encoding="utf-8"?>
<p:tagLst xmlns:p="http://schemas.openxmlformats.org/presentationml/2006/main">
  <p:tag name="KSO_WM_BEAUTIFY_FLAG" val=""/>
</p:tagLst>
</file>

<file path=ppt/tags/tag122.xml><?xml version="1.0" encoding="utf-8"?>
<p:tagLst xmlns:p="http://schemas.openxmlformats.org/presentationml/2006/main">
  <p:tag name="KSO_WM_BEAUTIFY_FLAG" val=""/>
</p:tagLst>
</file>

<file path=ppt/tags/tag123.xml><?xml version="1.0" encoding="utf-8"?>
<p:tagLst xmlns:p="http://schemas.openxmlformats.org/presentationml/2006/main">
  <p:tag name="KSO_WM_BEAUTIFY_FLAG" val="#wm#"/>
  <p:tag name="KSO_WM_TEMPLATE_CATEGORY" val="custom"/>
  <p:tag name="KSO_WM_TEMPLATE_INDEX" val="20205081"/>
</p:tagLst>
</file>

<file path=ppt/tags/tag124.xml><?xml version="1.0" encoding="utf-8"?>
<p:tagLst xmlns:p="http://schemas.openxmlformats.org/presentationml/2006/main">
  <p:tag name="COMMONDATA" val="eyJoZGlkIjoiMjE5NjIxZDNjYjFmNWI4MWNhMjczYzRhMTAxMmVlOTAifQ=="/>
  <p:tag name="KSO_WPP_MARK_KEY" val="8f09bf3e-ba30-497d-8ba5-a40f2df5a97a"/>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ID" val="diagram20201468_1*m_i*1_1"/>
  <p:tag name="KSO_WM_TEMPLATE_CATEGORY" val="diagram"/>
  <p:tag name="KSO_WM_TEMPLATE_INDEX" val="20201468"/>
  <p:tag name="KSO_WM_UNIT_LAYERLEVEL" val="1_1"/>
  <p:tag name="KSO_WM_TAG_VERSION" val="1.0"/>
  <p:tag name="KSO_WM_BEAUTIFY_FLAG" val="#wm#"/>
  <p:tag name="KSO_WM_UNIT_TYPE" val="m_i"/>
  <p:tag name="KSO_WM_UNIT_INDEX" val="1_1"/>
  <p:tag name="KSO_WM_UNIT_LINE_FORE_SCHEMECOLOR_INDEX" val="5"/>
  <p:tag name="KSO_WM_UNIT_LINE_FILL_TYPE" val="2"/>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ID" val="diagram20201468_1*m_i*1_2"/>
  <p:tag name="KSO_WM_TEMPLATE_CATEGORY" val="diagram"/>
  <p:tag name="KSO_WM_TEMPLATE_INDEX" val="20201468"/>
  <p:tag name="KSO_WM_UNIT_LAYERLEVEL" val="1_1"/>
  <p:tag name="KSO_WM_TAG_VERSION" val="1.0"/>
  <p:tag name="KSO_WM_BEAUTIFY_FLAG" val=""/>
  <p:tag name="KSO_WM_UNIT_TYPE" val="m_i"/>
  <p:tag name="KSO_WM_UNIT_INDEX" val="1_2"/>
  <p:tag name="KSO_WM_UNIT_LINE_FORE_SCHEMECOLOR_INDEX" val="5"/>
  <p:tag name="KSO_WM_UNIT_LINE_FILL_TYPE" val="2"/>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ID" val="diagram20201468_1*m_i*1_3"/>
  <p:tag name="KSO_WM_TEMPLATE_CATEGORY" val="diagram"/>
  <p:tag name="KSO_WM_TEMPLATE_INDEX" val="20201468"/>
  <p:tag name="KSO_WM_UNIT_LAYERLEVEL" val="1_1"/>
  <p:tag name="KSO_WM_TAG_VERSION" val="1.0"/>
  <p:tag name="KSO_WM_BEAUTIFY_FLAG" val=""/>
  <p:tag name="KSO_WM_UNIT_TYPE" val="m_i"/>
  <p:tag name="KSO_WM_UNIT_INDEX" val="1_3"/>
  <p:tag name="KSO_WM_UNIT_LINE_FORE_SCHEMECOLOR_INDEX" val="5"/>
  <p:tag name="KSO_WM_UNIT_LINE_FILL_TYPE" val="2"/>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ID" val="diagram20201468_1*m_i*1_1"/>
  <p:tag name="KSO_WM_TEMPLATE_CATEGORY" val="diagram"/>
  <p:tag name="KSO_WM_TEMPLATE_INDEX" val="20201468"/>
  <p:tag name="KSO_WM_UNIT_LAYERLEVEL" val="1_1"/>
  <p:tag name="KSO_WM_TAG_VERSION" val="1.0"/>
  <p:tag name="KSO_WM_BEAUTIFY_FLAG" val="#wm#"/>
  <p:tag name="KSO_WM_UNIT_TYPE" val="m_i"/>
  <p:tag name="KSO_WM_UNIT_INDEX" val="1_1"/>
  <p:tag name="KSO_WM_UNIT_LINE_FORE_SCHEMECOLOR_INDEX" val="5"/>
  <p:tag name="KSO_WM_UNIT_LINE_FILL_TYPE" val="2"/>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ID" val="diagram20201468_1*m_i*1_2"/>
  <p:tag name="KSO_WM_TEMPLATE_CATEGORY" val="diagram"/>
  <p:tag name="KSO_WM_TEMPLATE_INDEX" val="20201468"/>
  <p:tag name="KSO_WM_UNIT_LAYERLEVEL" val="1_1"/>
  <p:tag name="KSO_WM_TAG_VERSION" val="1.0"/>
  <p:tag name="KSO_WM_BEAUTIFY_FLAG" val=""/>
  <p:tag name="KSO_WM_UNIT_TYPE" val="m_i"/>
  <p:tag name="KSO_WM_UNIT_INDEX" val="1_2"/>
  <p:tag name="KSO_WM_UNIT_LINE_FORE_SCHEMECOLOR_INDEX" val="5"/>
  <p:tag name="KSO_WM_UNIT_LINE_FILL_TYPE" val="2"/>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ID" val="diagram20201468_1*m_i*1_3"/>
  <p:tag name="KSO_WM_TEMPLATE_CATEGORY" val="diagram"/>
  <p:tag name="KSO_WM_TEMPLATE_INDEX" val="20201468"/>
  <p:tag name="KSO_WM_UNIT_LAYERLEVEL" val="1_1"/>
  <p:tag name="KSO_WM_TAG_VERSION" val="1.0"/>
  <p:tag name="KSO_WM_BEAUTIFY_FLAG" val=""/>
  <p:tag name="KSO_WM_UNIT_TYPE" val="m_i"/>
  <p:tag name="KSO_WM_UNIT_INDEX" val="1_3"/>
  <p:tag name="KSO_WM_UNIT_LINE_FORE_SCHEMECOLOR_INDEX" val="5"/>
  <p:tag name="KSO_WM_UNIT_LINE_FILL_TYPE" val="2"/>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ID" val="diagram20201468_1*m_i*1_2"/>
  <p:tag name="KSO_WM_TEMPLATE_CATEGORY" val="diagram"/>
  <p:tag name="KSO_WM_TEMPLATE_INDEX" val="20201468"/>
  <p:tag name="KSO_WM_UNIT_LAYERLEVEL" val="1_1"/>
  <p:tag name="KSO_WM_TAG_VERSION" val="1.0"/>
  <p:tag name="KSO_WM_BEAUTIFY_FLAG" val=""/>
  <p:tag name="KSO_WM_UNIT_TYPE" val="m_i"/>
  <p:tag name="KSO_WM_UNIT_INDEX" val="1_2"/>
  <p:tag name="KSO_WM_UNIT_LINE_FORE_SCHEMECOLOR_INDEX" val="5"/>
  <p:tag name="KSO_WM_UNIT_LINE_FILL_TYPE" val="2"/>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BEAUTIFY_FLAG" val=""/>
</p:tagLst>
</file>

<file path=ppt/tags/tag71.xml><?xml version="1.0" encoding="utf-8"?>
<p:tagLst xmlns:p="http://schemas.openxmlformats.org/presentationml/2006/main">
  <p:tag name="KSO_WM_BEAUTIFY_FLAG" val=""/>
</p:tagLst>
</file>

<file path=ppt/tags/tag72.xml><?xml version="1.0" encoding="utf-8"?>
<p:tagLst xmlns:p="http://schemas.openxmlformats.org/presentationml/2006/main">
  <p:tag name="KSO_WM_BEAUTIFY_FLAG" val=""/>
</p:tagLst>
</file>

<file path=ppt/tags/tag73.xml><?xml version="1.0" encoding="utf-8"?>
<p:tagLst xmlns:p="http://schemas.openxmlformats.org/presentationml/2006/main">
  <p:tag name="KSO_WM_BEAUTIFY_FLAG" val=""/>
</p:tagLst>
</file>

<file path=ppt/tags/tag74.xml><?xml version="1.0" encoding="utf-8"?>
<p:tagLst xmlns:p="http://schemas.openxmlformats.org/presentationml/2006/main">
  <p:tag name="KSO_WM_BEAUTIFY_FLAG" val=""/>
</p:tagLst>
</file>

<file path=ppt/tags/tag75.xml><?xml version="1.0" encoding="utf-8"?>
<p:tagLst xmlns:p="http://schemas.openxmlformats.org/presentationml/2006/main">
  <p:tag name="KSO_WM_BEAUTIFY_FLAG" val=""/>
</p:tagLst>
</file>

<file path=ppt/tags/tag76.xml><?xml version="1.0" encoding="utf-8"?>
<p:tagLst xmlns:p="http://schemas.openxmlformats.org/presentationml/2006/main">
  <p:tag name="KSO_WM_BEAUTIFY_FLAG" val=""/>
</p:tagLst>
</file>

<file path=ppt/tags/tag77.xml><?xml version="1.0" encoding="utf-8"?>
<p:tagLst xmlns:p="http://schemas.openxmlformats.org/presentationml/2006/main">
  <p:tag name="KSO_WM_BEAUTIFY_FLAG" val=""/>
</p:tagLst>
</file>

<file path=ppt/tags/tag78.xml><?xml version="1.0" encoding="utf-8"?>
<p:tagLst xmlns:p="http://schemas.openxmlformats.org/presentationml/2006/main">
  <p:tag name="KSO_WM_BEAUTIFY_FLAG" val=""/>
</p:tagLst>
</file>

<file path=ppt/tags/tag79.xml><?xml version="1.0" encoding="utf-8"?>
<p:tagLst xmlns:p="http://schemas.openxmlformats.org/presentationml/2006/main">
  <p:tag name="KSO_WM_BEAUTIFY_FLAG" val=""/>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BEAUTIFY_FLAG" val=""/>
</p:tagLst>
</file>

<file path=ppt/tags/tag81.xml><?xml version="1.0" encoding="utf-8"?>
<p:tagLst xmlns:p="http://schemas.openxmlformats.org/presentationml/2006/main">
  <p:tag name="KSO_WM_BEAUTIFY_FLAG" val=""/>
</p:tagLst>
</file>

<file path=ppt/tags/tag82.xml><?xml version="1.0" encoding="utf-8"?>
<p:tagLst xmlns:p="http://schemas.openxmlformats.org/presentationml/2006/main">
  <p:tag name="KSO_WM_BEAUTIFY_FLAG" val=""/>
</p:tagLst>
</file>

<file path=ppt/tags/tag83.xml><?xml version="1.0" encoding="utf-8"?>
<p:tagLst xmlns:p="http://schemas.openxmlformats.org/presentationml/2006/main">
  <p:tag name="KSO_WM_BEAUTIFY_FLAG" val=""/>
</p:tagLst>
</file>

<file path=ppt/tags/tag84.xml><?xml version="1.0" encoding="utf-8"?>
<p:tagLst xmlns:p="http://schemas.openxmlformats.org/presentationml/2006/main">
  <p:tag name="KSO_WM_BEAUTIFY_FLAG" val=""/>
</p:tagLst>
</file>

<file path=ppt/tags/tag85.xml><?xml version="1.0" encoding="utf-8"?>
<p:tagLst xmlns:p="http://schemas.openxmlformats.org/presentationml/2006/main">
  <p:tag name="KSO_WM_BEAUTIFY_FLAG" val=""/>
</p:tagLst>
</file>

<file path=ppt/tags/tag86.xml><?xml version="1.0" encoding="utf-8"?>
<p:tagLst xmlns:p="http://schemas.openxmlformats.org/presentationml/2006/main">
  <p:tag name="KSO_WM_BEAUTIFY_FLAG" val=""/>
</p:tagLst>
</file>

<file path=ppt/tags/tag87.xml><?xml version="1.0" encoding="utf-8"?>
<p:tagLst xmlns:p="http://schemas.openxmlformats.org/presentationml/2006/main">
  <p:tag name="KSO_WM_BEAUTIFY_FLAG" val=""/>
</p:tagLst>
</file>

<file path=ppt/tags/tag88.xml><?xml version="1.0" encoding="utf-8"?>
<p:tagLst xmlns:p="http://schemas.openxmlformats.org/presentationml/2006/main">
  <p:tag name="KSO_WM_BEAUTIFY_FLAG" val=""/>
</p:tagLst>
</file>

<file path=ppt/tags/tag89.xml><?xml version="1.0" encoding="utf-8"?>
<p:tagLst xmlns:p="http://schemas.openxmlformats.org/presentationml/2006/main">
  <p:tag name="KSO_WM_BEAUTIFY_FLAG" val=""/>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0.xml><?xml version="1.0" encoding="utf-8"?>
<p:tagLst xmlns:p="http://schemas.openxmlformats.org/presentationml/2006/main">
  <p:tag name="KSO_WM_BEAUTIFY_FLAG" val=""/>
</p:tagLst>
</file>

<file path=ppt/tags/tag91.xml><?xml version="1.0" encoding="utf-8"?>
<p:tagLst xmlns:p="http://schemas.openxmlformats.org/presentationml/2006/main">
  <p:tag name="KSO_WM_BEAUTIFY_FLAG" val=""/>
</p:tagLst>
</file>

<file path=ppt/tags/tag92.xml><?xml version="1.0" encoding="utf-8"?>
<p:tagLst xmlns:p="http://schemas.openxmlformats.org/presentationml/2006/main">
  <p:tag name="KSO_WM_BEAUTIFY_FLAG" val=""/>
</p:tagLst>
</file>

<file path=ppt/tags/tag93.xml><?xml version="1.0" encoding="utf-8"?>
<p:tagLst xmlns:p="http://schemas.openxmlformats.org/presentationml/2006/main">
  <p:tag name="KSO_WM_BEAUTIFY_FLAG" val=""/>
</p:tagLst>
</file>

<file path=ppt/tags/tag94.xml><?xml version="1.0" encoding="utf-8"?>
<p:tagLst xmlns:p="http://schemas.openxmlformats.org/presentationml/2006/main">
  <p:tag name="KSO_WM_BEAUTIFY_FLAG" val=""/>
</p:tagLst>
</file>

<file path=ppt/tags/tag95.xml><?xml version="1.0" encoding="utf-8"?>
<p:tagLst xmlns:p="http://schemas.openxmlformats.org/presentationml/2006/main">
  <p:tag name="KSO_WM_BEAUTIFY_FLAG" val=""/>
</p:tagLst>
</file>

<file path=ppt/tags/tag96.xml><?xml version="1.0" encoding="utf-8"?>
<p:tagLst xmlns:p="http://schemas.openxmlformats.org/presentationml/2006/main">
  <p:tag name="KSO_WM_BEAUTIFY_FLAG" val=""/>
</p:tagLst>
</file>

<file path=ppt/tags/tag97.xml><?xml version="1.0" encoding="utf-8"?>
<p:tagLst xmlns:p="http://schemas.openxmlformats.org/presentationml/2006/main">
  <p:tag name="KSO_WM_BEAUTIFY_FLAG" val=""/>
</p:tagLst>
</file>

<file path=ppt/tags/tag98.xml><?xml version="1.0" encoding="utf-8"?>
<p:tagLst xmlns:p="http://schemas.openxmlformats.org/presentationml/2006/main">
  <p:tag name="KSO_WM_BEAUTIFY_FLAG" val=""/>
</p:tagLst>
</file>

<file path=ppt/tags/tag99.xml><?xml version="1.0" encoding="utf-8"?>
<p:tagLst xmlns:p="http://schemas.openxmlformats.org/presentationml/2006/main">
  <p:tag name="KSO_WM_BEAUTIFY_FLAG" val=""/>
</p:tagLst>
</file>

<file path=ppt/theme/theme1.xml><?xml version="1.0" encoding="utf-8"?>
<a:theme xmlns:a="http://schemas.openxmlformats.org/drawingml/2006/main" name="Office 主题​​">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3020</Words>
  <Application>WPS 演示</Application>
  <PresentationFormat>宽屏</PresentationFormat>
  <Paragraphs>130</Paragraphs>
  <Slides>3</Slides>
  <Notes>4</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3</vt:i4>
      </vt:variant>
    </vt:vector>
  </HeadingPairs>
  <TitlesOfParts>
    <vt:vector size="13" baseType="lpstr">
      <vt:lpstr>Arial</vt:lpstr>
      <vt:lpstr>宋体</vt:lpstr>
      <vt:lpstr>Wingdings</vt:lpstr>
      <vt:lpstr>Wingdings</vt:lpstr>
      <vt:lpstr>等线 Light</vt:lpstr>
      <vt:lpstr>微软雅黑</vt:lpstr>
      <vt:lpstr>Calibri</vt:lpstr>
      <vt:lpstr>Arial Unicode MS</vt:lpstr>
      <vt:lpstr>Nirmala UI Semilight</vt:lpstr>
      <vt:lpstr>Office 主题​​</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木兮1415928537</cp:lastModifiedBy>
  <cp:revision>188</cp:revision>
  <dcterms:created xsi:type="dcterms:W3CDTF">2019-06-19T02:08:00Z</dcterms:created>
  <dcterms:modified xsi:type="dcterms:W3CDTF">2023-01-04T09:07:51Z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2052-11.1.0.12980</vt:lpwstr>
  </property>
  <property fmtid="{D5CDD505-2E9C-101B-9397-08002B2CF9AE}" pid="3" name="ICV">
    <vt:lpwstr>6D8B361A10204557A85CDEF576A650FC</vt:lpwstr>
  </property>
</Properties>
</file>