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E2DE-F779-EB12-081D-C9CCCC693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E44F5-D279-AE94-BD42-66129FD3E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375F-0EA3-CCEB-E59B-086F5E26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C8E2-9FCD-752A-561D-B57A5FA3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795-C778-18F1-A591-0EE7D8B2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5DDB-CABF-BD87-75BB-235E52CE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4F2C0-DE12-8DCC-327F-0B9E31F33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4EED-6DD4-F4B4-B68A-4FBA7EA9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A391-A594-C92F-8CB3-4BCBED86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DC6A-CE6F-43DF-C287-FBA105B1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14559-2A21-4CF1-54A6-8BE0BAF32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8673-6443-7CF8-422C-80B7EB54D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C4A0-0E2B-4A43-D899-8CA40713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AC8-C20A-C2AD-5CD2-945508DC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2A67-5961-8EBC-45C7-6E4ACD84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18DC-A577-990D-DE8E-D71491DC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1F0-756F-B71F-AFE0-C4A3F935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44D3-CD54-9EF7-7690-30E9DF02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A040-1205-F3E7-0A7C-9EE6F11A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24B0-F84E-CD6D-25AB-82DF4EBD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4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1CEA-BB54-B949-AF10-55F4A77A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5495-230D-DBBE-E24D-8B63B241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3137-5B80-7056-09CC-58CF871F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38E5-CD4A-C35D-022C-5C3636EC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9F96-BB9C-7EF7-A2C5-50680F71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5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9206-58DB-B204-D86E-05660A6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3E81-E216-AA88-101C-05E85240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AFFD0-C1A6-E33D-DC7A-39BAA4F3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B272-E7A5-8708-5987-E5934764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C4926-B887-0009-97F0-CFC78C0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E314-F058-C5E3-38EB-A143830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D790-A43C-4C08-F73F-9BFE20B3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E8A3-F548-C7D8-BC69-F57590677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A492-93FE-1DD1-5315-FE26E34F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166F4-00C8-407F-D1C8-E3597AD3A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1590-36A5-47D7-D8E8-DAA82DF49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88421-F3CC-4C2B-53EF-D28815C9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4F4B5-1C59-966C-FAC4-EF8F9FE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8C635-083E-02D7-FB82-0766D008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A2AB-0447-DF32-D270-9953C4BC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DC3A-209F-4D61-18F0-556B4F68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C9CF8-5440-47FD-70C9-1EA7D1F5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9BC6D-6DF5-800F-85C5-0BE8455A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3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DCF14-22F6-082B-8ACD-724E0BB6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A6651-773C-57DA-7EE7-DAD601D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B837-6BD3-D993-247D-D29A956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F30B-1E5E-B7F0-FC34-EA16040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1599-78C4-D044-37CA-0A596582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068C-58AA-8152-DCA2-FD90D03D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DB351-C977-849F-4D21-02D7CAFD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5112-DFC0-D1D8-A84B-52A662CE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215E-74D2-382C-14B0-04A04632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6EAC-1D18-1AC2-B920-0AA4F6A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03035-F3DF-3FE7-F619-D6CF72961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2BCB7-A5D1-823F-85EB-B24ADB10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EE0F-CAC7-698C-972C-9720C68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AEAA-62C0-9C28-1290-5350546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B3436-6BFE-E3DE-9194-7D3762FC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9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53482-E6D6-1110-92CC-12BC067E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8BF4-80A3-6BB7-79B7-ADC8CB4F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9DF2-44FB-8043-3F19-1B9470D5F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A25A-D12D-4B7A-B388-6CD693EADC86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5514-D2AB-F9A4-AA1C-008F44B1E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2644-CB73-D228-6FD3-5B19733A9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5EA7-A500-42EB-9FB8-A2F9FB82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6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242E1-DC1E-3C66-D228-46B9A0EF6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4" t="23333" r="24054" b="7831"/>
          <a:stretch/>
        </p:blipFill>
        <p:spPr>
          <a:xfrm>
            <a:off x="1639409" y="413998"/>
            <a:ext cx="8913181" cy="60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1436-2F93-BAF1-16E7-AE3170BE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54B-37E1-FD2E-2456-0F4F981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Hashes needed</a:t>
            </a:r>
          </a:p>
          <a:p>
            <a:pPr marL="0" indent="0">
              <a:buNone/>
            </a:pPr>
            <a:r>
              <a:rPr lang="en-GB" dirty="0"/>
              <a:t>4 – every case gets correct the first try</a:t>
            </a:r>
          </a:p>
          <a:p>
            <a:pPr marL="0" indent="0">
              <a:buNone/>
            </a:pPr>
            <a:r>
              <a:rPr lang="en-GB" dirty="0"/>
              <a:t>5 – one of the cases uses 2 hashes the rest use 1 hash – 4 permutation</a:t>
            </a:r>
          </a:p>
          <a:p>
            <a:pPr marL="0" indent="0">
              <a:buNone/>
            </a:pPr>
            <a:r>
              <a:rPr lang="en-GB" dirty="0"/>
              <a:t>6 – {3,1,1,1} or {2,2,1,1} = 4C1 x 3C3 + 4C2 x 2C2 = 4 x 1 + 6 x 1 = 10</a:t>
            </a:r>
          </a:p>
          <a:p>
            <a:pPr marL="0" indent="0">
              <a:buNone/>
            </a:pPr>
            <a:r>
              <a:rPr lang="en-GB" dirty="0"/>
              <a:t>7 – {4,1,1,1}, {3,2,1,1},{2,2,2,1} </a:t>
            </a:r>
          </a:p>
          <a:p>
            <a:pPr marL="0" indent="0">
              <a:buNone/>
            </a:pPr>
            <a:r>
              <a:rPr lang="en-GB" dirty="0"/>
              <a:t>= 4C1x3C3 + 4C1x3C1x2C2 + 4C3x1C1 = 4 + 4x3 + 4 = 20</a:t>
            </a:r>
          </a:p>
          <a:p>
            <a:pPr marL="0" indent="0">
              <a:buNone/>
            </a:pPr>
            <a:r>
              <a:rPr lang="en-GB" dirty="0"/>
              <a:t>8 – </a:t>
            </a:r>
            <a:r>
              <a:rPr lang="en-GB" strike="sngStrike" dirty="0"/>
              <a:t>{5,1,1,1}</a:t>
            </a:r>
            <a:r>
              <a:rPr lang="en-GB" dirty="0"/>
              <a:t>,{4,2,1,1},{3,3,1,1},{3,2,2,1},{2,2,2,2} </a:t>
            </a:r>
          </a:p>
          <a:p>
            <a:pPr marL="0" indent="0">
              <a:buNone/>
            </a:pPr>
            <a:r>
              <a:rPr lang="en-GB" dirty="0"/>
              <a:t>	= 4x3 + 6 + 4x3 + 1 = 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D6750-5D28-7EA3-4A09-79CB1819C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" t="70581" r="57694" b="26213"/>
          <a:stretch/>
        </p:blipFill>
        <p:spPr>
          <a:xfrm>
            <a:off x="838200" y="1259311"/>
            <a:ext cx="10515600" cy="498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021FC-9747-4098-97E7-F6A246B3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" t="64596" r="57694" b="32198"/>
          <a:stretch/>
        </p:blipFill>
        <p:spPr>
          <a:xfrm>
            <a:off x="838200" y="760466"/>
            <a:ext cx="10515600" cy="4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Minhan Lim</dc:creator>
  <cp:lastModifiedBy>Minhan Lim</cp:lastModifiedBy>
  <cp:revision>3</cp:revision>
  <dcterms:created xsi:type="dcterms:W3CDTF">2022-10-31T12:17:53Z</dcterms:created>
  <dcterms:modified xsi:type="dcterms:W3CDTF">2022-11-03T06:07:10Z</dcterms:modified>
</cp:coreProperties>
</file>