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9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8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8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7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38C0-28AA-6D41-A9B2-085AF9BF4D7C}" type="datetimeFigureOut">
              <a:rPr lang="fr-FR" smtClean="0"/>
              <a:t>22/08/16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" y="3129570"/>
            <a:ext cx="4670827" cy="348118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96" y="4910347"/>
            <a:ext cx="1769723" cy="153444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3" name="Image 12" descr="figure_G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1" y="249487"/>
            <a:ext cx="3505200" cy="25908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38" y="3497969"/>
            <a:ext cx="3581022" cy="325592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8" name="Image 17" descr="figure_GMP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16" y="166199"/>
            <a:ext cx="4309872" cy="3054096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399" y="2197353"/>
            <a:ext cx="3383292" cy="17597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6720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Holtz Yan</dc:creator>
  <cp:lastModifiedBy>Holtz Yan</cp:lastModifiedBy>
  <cp:revision>4</cp:revision>
  <cp:lastPrinted>2016-08-22T14:33:34Z</cp:lastPrinted>
  <dcterms:created xsi:type="dcterms:W3CDTF">2016-08-22T13:51:15Z</dcterms:created>
  <dcterms:modified xsi:type="dcterms:W3CDTF">2016-08-22T14:47:49Z</dcterms:modified>
</cp:coreProperties>
</file>