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80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30/08/16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99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30/08/16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80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30/08/16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28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30/08/16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69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30/08/16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53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30/08/16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8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30/08/16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96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30/08/16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30/08/16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79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30/08/16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38C0-28AA-6D41-A9B2-085AF9BF4D7C}" type="datetimeFigureOut">
              <a:rPr lang="fr-FR" smtClean="0"/>
              <a:t>30/08/16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79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38C0-28AA-6D41-A9B2-085AF9BF4D7C}" type="datetimeFigureOut">
              <a:rPr lang="fr-FR" smtClean="0"/>
              <a:t>30/08/16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1BBE-F8A3-0F42-B726-413BD3A50A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62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2" y="3129570"/>
            <a:ext cx="4670827" cy="348118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596" y="4910347"/>
            <a:ext cx="1769723" cy="1534442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13" name="Image 12" descr="figure_GM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1" y="249487"/>
            <a:ext cx="3505200" cy="259080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038" y="3497969"/>
            <a:ext cx="3581022" cy="3255923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18" name="Image 17" descr="figure_GMP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216" y="166199"/>
            <a:ext cx="4309872" cy="3054096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5399" y="2197353"/>
            <a:ext cx="3383292" cy="1759718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3135" y="3536069"/>
            <a:ext cx="1375465" cy="2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201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Macintosh PowerPoint</Application>
  <PresentationFormat>Présentation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Holtz Yan</dc:creator>
  <cp:lastModifiedBy>Holtz Yan</cp:lastModifiedBy>
  <cp:revision>5</cp:revision>
  <cp:lastPrinted>2016-08-22T14:33:34Z</cp:lastPrinted>
  <dcterms:created xsi:type="dcterms:W3CDTF">2016-08-22T13:51:15Z</dcterms:created>
  <dcterms:modified xsi:type="dcterms:W3CDTF">2016-08-30T08:03:57Z</dcterms:modified>
</cp:coreProperties>
</file>