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511" r:id="rId3"/>
    <p:sldId id="51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EBFAA-288A-854F-85F9-CD64C34C763A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4552A-EFFC-7441-9A84-C96D331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 introduction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Talk about not teaching code (not a programming workshop)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14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535781" indent="-342900">
              <a:buFont typeface="Arial" charset="0"/>
              <a:buChar char="•"/>
              <a:defRPr/>
            </a:lvl2pPr>
            <a:lvl3pPr marL="671513" indent="-285750">
              <a:buFont typeface="Arial" charset="0"/>
              <a:buChar char="•"/>
              <a:defRPr/>
            </a:lvl3pPr>
            <a:lvl4pPr marL="864394" indent="-285750">
              <a:buFont typeface="Arial" charset="0"/>
              <a:buChar char="•"/>
              <a:defRPr/>
            </a:lvl4pPr>
            <a:lvl5pPr marL="1057275" indent="-28575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4612-8F56-C746-B2D5-D27D3904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ECB7-9733-094E-AC53-5E70383787E3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4612-8F56-C746-B2D5-D27D39041C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342900" indent="-342900" algn="l" defTabSz="385763" rtl="0" eaLnBrk="1" latinLnBrk="0" hangingPunct="1">
        <a:lnSpc>
          <a:spcPct val="90000"/>
        </a:lnSpc>
        <a:spcBef>
          <a:spcPts val="422"/>
        </a:spcBef>
        <a:buFont typeface="Arial" charset="0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535781" indent="-342900" algn="l" defTabSz="385763" rtl="0" eaLnBrk="1" latinLnBrk="0" hangingPunct="1">
        <a:lnSpc>
          <a:spcPct val="90000"/>
        </a:lnSpc>
        <a:spcBef>
          <a:spcPts val="211"/>
        </a:spcBef>
        <a:buFont typeface="Arial" charset="0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671513" indent="-285750" algn="l" defTabSz="385763" rtl="0" eaLnBrk="1" latinLnBrk="0" hangingPunct="1">
        <a:lnSpc>
          <a:spcPct val="90000"/>
        </a:lnSpc>
        <a:spcBef>
          <a:spcPts val="211"/>
        </a:spcBef>
        <a:buFont typeface="Arial" charset="0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864394" indent="-285750" algn="l" defTabSz="385763" rtl="0" eaLnBrk="1" latinLnBrk="0" hangingPunct="1">
        <a:lnSpc>
          <a:spcPct val="90000"/>
        </a:lnSpc>
        <a:spcBef>
          <a:spcPts val="211"/>
        </a:spcBef>
        <a:buFont typeface="Arial" charset="0"/>
        <a:buChar char="•"/>
        <a:defRPr sz="135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1057275" indent="-285750" algn="l" defTabSz="385763" rtl="0" eaLnBrk="1" latinLnBrk="0" hangingPunct="1">
        <a:lnSpc>
          <a:spcPct val="90000"/>
        </a:lnSpc>
        <a:spcBef>
          <a:spcPts val="211"/>
        </a:spcBef>
        <a:buFont typeface="Arial" charset="0"/>
        <a:buChar char="•"/>
        <a:defRPr sz="135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540E2-0DB9-1248-82AE-391A0AF8D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1" r="1581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94461" y="3001616"/>
            <a:ext cx="8520600" cy="1338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dirty="0">
                <a:solidFill>
                  <a:schemeClr val="bg1"/>
                </a:solidFill>
              </a:rPr>
              <a:t>Recap from Day 2</a:t>
            </a:r>
            <a:endParaRPr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1D2C91-FB01-044D-82D6-DD0BEBB0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5" y="112382"/>
            <a:ext cx="6852369" cy="6042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76B1BC-FDE4-2648-B6C8-FC0D70FC78BD}"/>
              </a:ext>
            </a:extLst>
          </p:cNvPr>
          <p:cNvSpPr/>
          <p:nvPr/>
        </p:nvSpPr>
        <p:spPr>
          <a:xfrm>
            <a:off x="2484600" y="6155373"/>
            <a:ext cx="4446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www.krishnaswamylab.org</a:t>
            </a:r>
            <a:r>
              <a:rPr lang="en-US" dirty="0"/>
              <a:t>/workshop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2A2E-5D0B-4C43-9EF1-A601693B888D}"/>
              </a:ext>
            </a:extLst>
          </p:cNvPr>
          <p:cNvCxnSpPr>
            <a:cxnSpLocks/>
          </p:cNvCxnSpPr>
          <p:nvPr/>
        </p:nvCxnSpPr>
        <p:spPr>
          <a:xfrm flipH="1">
            <a:off x="5405010" y="2763078"/>
            <a:ext cx="7653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D75E3-17CF-4C42-A44B-D2112E152790}"/>
              </a:ext>
            </a:extLst>
          </p:cNvPr>
          <p:cNvCxnSpPr>
            <a:cxnSpLocks/>
          </p:cNvCxnSpPr>
          <p:nvPr/>
        </p:nvCxnSpPr>
        <p:spPr>
          <a:xfrm flipH="1">
            <a:off x="4324957" y="5589104"/>
            <a:ext cx="7653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9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6B1BC-FDE4-2648-B6C8-FC0D70FC78BD}"/>
              </a:ext>
            </a:extLst>
          </p:cNvPr>
          <p:cNvSpPr/>
          <p:nvPr/>
        </p:nvSpPr>
        <p:spPr>
          <a:xfrm>
            <a:off x="1611765" y="6155373"/>
            <a:ext cx="592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www.krishnaswamylab.org</a:t>
            </a:r>
            <a:r>
              <a:rPr lang="en-US" dirty="0"/>
              <a:t>/</a:t>
            </a:r>
            <a:r>
              <a:rPr lang="en-US" dirty="0" err="1"/>
              <a:t>workshop-materials#links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D6090-1999-0F4E-A5A7-DF9CCE7E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33" y="513790"/>
            <a:ext cx="7207330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33111"/>
      </p:ext>
    </p:extLst>
  </p:cSld>
  <p:clrMapOvr>
    <a:masterClrMapping/>
  </p:clrMapOvr>
</p:sld>
</file>

<file path=ppt/theme/theme1.xml><?xml version="1.0" encoding="utf-8"?>
<a:theme xmlns:a="http://schemas.openxmlformats.org/drawingml/2006/main" name="mycell-bla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cell-black" id="{4D03FB2D-39E3-394D-8EA2-0BC030700AF2}" vid="{BBCD4F7E-3801-A54C-90ED-D4067FFD1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mycell-black</Template>
  <TotalTime>53</TotalTime>
  <Words>37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Myriad Pro</vt:lpstr>
      <vt:lpstr>Myriad Pro Semibold</vt:lpstr>
      <vt:lpstr>mycell-black</vt:lpstr>
      <vt:lpstr>Recap from Day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from Day 1</dc:title>
  <dc:creator>Burkhardt, Daniel</dc:creator>
  <cp:lastModifiedBy>Burkhardt, Daniel</cp:lastModifiedBy>
  <cp:revision>7</cp:revision>
  <dcterms:created xsi:type="dcterms:W3CDTF">2020-05-21T14:18:44Z</dcterms:created>
  <dcterms:modified xsi:type="dcterms:W3CDTF">2020-05-22T13:38:21Z</dcterms:modified>
</cp:coreProperties>
</file>