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1"/>
  </p:notesMasterIdLst>
  <p:sldIdLst>
    <p:sldId id="289" r:id="rId2"/>
    <p:sldId id="290" r:id="rId3"/>
    <p:sldId id="291" r:id="rId4"/>
    <p:sldId id="293" r:id="rId5"/>
    <p:sldId id="296" r:id="rId6"/>
    <p:sldId id="292" r:id="rId7"/>
    <p:sldId id="294" r:id="rId8"/>
    <p:sldId id="295" r:id="rId9"/>
    <p:sldId id="29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43"/>
    <a:srgbClr val="36B13E"/>
    <a:srgbClr val="1F5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5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E3A32-A577-2D42-A514-7706B5551AD8}" type="datetimeFigureOut">
              <a:rPr lang="en-US" smtClean="0"/>
              <a:t>03/10/16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1CE5-AA45-FD47-978E-977EEA1B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9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03/10/16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8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03/10/16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03/10/16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03/10/16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03/10/16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03/10/16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7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03/10/16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03/10/16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03/10/16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03/10/16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03/10/16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8200"/>
            <a:ext cx="8229600" cy="479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7646-7B62-4D49-8C57-CBA51FBBFCDD}" type="datetimeFigureOut">
              <a:rPr lang="en-US" smtClean="0"/>
              <a:t>03/10/16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4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sz="2400" dirty="0" smtClean="0"/>
              <a:t>A virtualization platform</a:t>
            </a:r>
          </a:p>
          <a:p>
            <a:pPr>
              <a:buFont typeface="Wingdings" charset="2"/>
              <a:buChar char="ü"/>
            </a:pPr>
            <a:endParaRPr lang="en-US" sz="2400" dirty="0" smtClean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A way to package an application, and all its dependencies, and share it with others</a:t>
            </a:r>
          </a:p>
          <a:p>
            <a:pPr>
              <a:buFont typeface="Wingdings" charset="2"/>
              <a:buChar char="ü"/>
            </a:pPr>
            <a:endParaRPr lang="en-US" sz="2400" dirty="0" smtClean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An isolated environment in which to install and try new software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2"/>
                </a:solidFill>
              </a:rPr>
              <a:t>Docker</a:t>
            </a:r>
            <a:r>
              <a:rPr lang="en-US" sz="2400" dirty="0" smtClean="0">
                <a:solidFill>
                  <a:schemeClr val="accent2"/>
                </a:solidFill>
              </a:rPr>
              <a:t> is a </a:t>
            </a:r>
            <a:r>
              <a:rPr lang="en-US" sz="2400" i="1" dirty="0" smtClean="0">
                <a:solidFill>
                  <a:schemeClr val="accent2"/>
                </a:solidFill>
              </a:rPr>
              <a:t>“container system for wrapping a piece of software in a complete file system with everything it needs to run”</a:t>
            </a:r>
          </a:p>
        </p:txBody>
      </p:sp>
    </p:spTree>
    <p:extLst>
      <p:ext uri="{BB962C8B-B14F-4D97-AF65-F5344CB8AC3E}">
        <p14:creationId xmlns:p14="http://schemas.microsoft.com/office/powerpoint/2010/main" val="91313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Components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42" y="1644253"/>
            <a:ext cx="8188526" cy="42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5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2433" y="4695299"/>
            <a:ext cx="7678746" cy="419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433" y="2400074"/>
            <a:ext cx="3693721" cy="21321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WRITABLE CONTAINER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707458" y="1433052"/>
            <a:ext cx="3693721" cy="3099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WRITABLE CONTAINER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73910" y="4042849"/>
            <a:ext cx="3390766" cy="349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Ubuntu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873910" y="3571927"/>
            <a:ext cx="3390766" cy="349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</a:t>
            </a:r>
            <a:r>
              <a:rPr lang="en-US" sz="1400" dirty="0" err="1" smtClean="0"/>
              <a:t>emacs</a:t>
            </a:r>
            <a:r>
              <a:rPr lang="en-US" sz="1400" dirty="0" smtClean="0"/>
              <a:t>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873910" y="3101005"/>
            <a:ext cx="3390766" cy="349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apache–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4858935" y="4042849"/>
            <a:ext cx="3390766" cy="349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CentOS</a:t>
            </a:r>
            <a:r>
              <a:rPr lang="en-US" sz="1400" dirty="0" smtClean="0"/>
              <a:t>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0" name="Rectangle 9"/>
          <p:cNvSpPr/>
          <p:nvPr/>
        </p:nvSpPr>
        <p:spPr>
          <a:xfrm>
            <a:off x="4858935" y="3571927"/>
            <a:ext cx="3390766" cy="349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development tools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1" name="Rectangle 10"/>
          <p:cNvSpPr/>
          <p:nvPr/>
        </p:nvSpPr>
        <p:spPr>
          <a:xfrm>
            <a:off x="4858935" y="3101005"/>
            <a:ext cx="3390766" cy="349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R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2" name="Rectangle 11"/>
          <p:cNvSpPr/>
          <p:nvPr/>
        </p:nvSpPr>
        <p:spPr>
          <a:xfrm>
            <a:off x="4858935" y="2600955"/>
            <a:ext cx="3390766" cy="349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shiny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3" name="Rectangle 12"/>
          <p:cNvSpPr/>
          <p:nvPr/>
        </p:nvSpPr>
        <p:spPr>
          <a:xfrm>
            <a:off x="4858935" y="2132104"/>
            <a:ext cx="3390766" cy="349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shiny server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2433" y="5452610"/>
            <a:ext cx="767874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ayered </a:t>
            </a:r>
            <a:r>
              <a:rPr lang="en-US" b="1" dirty="0" err="1" smtClean="0"/>
              <a:t>filesystem</a:t>
            </a:r>
            <a:r>
              <a:rPr lang="en-US" dirty="0"/>
              <a:t> </a:t>
            </a:r>
            <a:r>
              <a:rPr lang="en-US" dirty="0" smtClean="0"/>
              <a:t>– sharing common files for efficient disk usage and image downloads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Images </a:t>
            </a:r>
            <a:r>
              <a:rPr lang="en-US" dirty="0" smtClean="0"/>
              <a:t>can be built using </a:t>
            </a:r>
            <a:r>
              <a:rPr lang="en-US" b="1" dirty="0" err="1" smtClean="0"/>
              <a:t>Dockerfile</a:t>
            </a:r>
            <a:r>
              <a:rPr lang="en-US" dirty="0" smtClean="0"/>
              <a:t>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9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259" y="1316553"/>
            <a:ext cx="8395497" cy="464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cs typeface="Courier"/>
              </a:rPr>
              <a:t>Shiny server</a:t>
            </a:r>
            <a:endParaRPr lang="en-US" sz="2000" b="1" dirty="0" smtClean="0">
              <a:solidFill>
                <a:schemeClr val="accent1"/>
              </a:solidFill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FROM </a:t>
            </a:r>
            <a:r>
              <a:rPr lang="en-US" sz="1200" dirty="0">
                <a:latin typeface="Courier"/>
                <a:cs typeface="Courier"/>
              </a:rPr>
              <a:t>centos:7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RUN yum </a:t>
            </a:r>
            <a:r>
              <a:rPr lang="en-US" sz="1200" dirty="0" err="1">
                <a:latin typeface="Courier"/>
                <a:cs typeface="Courier"/>
              </a:rPr>
              <a:t>groupinstall</a:t>
            </a:r>
            <a:r>
              <a:rPr lang="en-US" sz="1200" dirty="0">
                <a:latin typeface="Courier"/>
                <a:cs typeface="Courier"/>
              </a:rPr>
              <a:t> -y 'development tools'</a:t>
            </a:r>
          </a:p>
          <a:p>
            <a:r>
              <a:rPr lang="en-US" sz="1200" dirty="0">
                <a:latin typeface="Courier"/>
                <a:cs typeface="Courier"/>
              </a:rPr>
              <a:t>RUN yum install -y </a:t>
            </a:r>
            <a:r>
              <a:rPr lang="en-US" sz="1200" dirty="0" err="1" smtClean="0">
                <a:latin typeface="Courier"/>
                <a:cs typeface="Courier"/>
              </a:rPr>
              <a:t>wget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RUN rpm -</a:t>
            </a:r>
            <a:r>
              <a:rPr lang="en-US" sz="1200" dirty="0" err="1">
                <a:latin typeface="Courier"/>
                <a:cs typeface="Courier"/>
              </a:rPr>
              <a:t>Uvh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dl.fedoraproject.org</a:t>
            </a:r>
            <a:r>
              <a:rPr lang="en-US" sz="1200" dirty="0">
                <a:latin typeface="Courier"/>
                <a:cs typeface="Courier"/>
              </a:rPr>
              <a:t>/pub/</a:t>
            </a:r>
            <a:r>
              <a:rPr lang="en-US" sz="1200" dirty="0" err="1">
                <a:latin typeface="Courier"/>
                <a:cs typeface="Courier"/>
              </a:rPr>
              <a:t>epel</a:t>
            </a:r>
            <a:r>
              <a:rPr lang="en-US" sz="1200" dirty="0">
                <a:latin typeface="Courier"/>
                <a:cs typeface="Courier"/>
              </a:rPr>
              <a:t>/epel-release-latest-7.noarch.rpm</a:t>
            </a:r>
          </a:p>
          <a:p>
            <a:r>
              <a:rPr lang="en-US" sz="1200" dirty="0">
                <a:latin typeface="Courier"/>
                <a:cs typeface="Courier"/>
              </a:rPr>
              <a:t>RUN yum install -y R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RUN R -e "</a:t>
            </a:r>
            <a:r>
              <a:rPr lang="en-US" sz="1200" dirty="0" err="1">
                <a:latin typeface="Courier"/>
                <a:cs typeface="Courier"/>
              </a:rPr>
              <a:t>install.packages</a:t>
            </a:r>
            <a:r>
              <a:rPr lang="en-US" sz="1200" dirty="0">
                <a:latin typeface="Courier"/>
                <a:cs typeface="Courier"/>
              </a:rPr>
              <a:t>(c('shiny', '</a:t>
            </a:r>
            <a:r>
              <a:rPr lang="en-US" sz="1200" dirty="0" err="1">
                <a:latin typeface="Courier"/>
                <a:cs typeface="Courier"/>
              </a:rPr>
              <a:t>rmarkdown</a:t>
            </a:r>
            <a:r>
              <a:rPr lang="en-US" sz="1200" dirty="0">
                <a:latin typeface="Courier"/>
                <a:cs typeface="Courier"/>
              </a:rPr>
              <a:t>'), repos='https://</a:t>
            </a:r>
            <a:r>
              <a:rPr lang="en-US" sz="1200" dirty="0" err="1">
                <a:latin typeface="Courier"/>
                <a:cs typeface="Courier"/>
              </a:rPr>
              <a:t>cran.rstudio.com</a:t>
            </a:r>
            <a:r>
              <a:rPr lang="en-US" sz="1200" dirty="0">
                <a:latin typeface="Courier"/>
                <a:cs typeface="Courier"/>
              </a:rPr>
              <a:t>')"</a:t>
            </a:r>
          </a:p>
          <a:p>
            <a:r>
              <a:rPr lang="en-US" sz="1200" dirty="0">
                <a:latin typeface="Courier"/>
                <a:cs typeface="Courier"/>
              </a:rPr>
              <a:t>RUN R -e "</a:t>
            </a:r>
            <a:r>
              <a:rPr lang="en-US" sz="1200" dirty="0" err="1">
                <a:latin typeface="Courier"/>
                <a:cs typeface="Courier"/>
              </a:rPr>
              <a:t>install.packages</a:t>
            </a:r>
            <a:r>
              <a:rPr lang="en-US" sz="1200" dirty="0">
                <a:latin typeface="Courier"/>
                <a:cs typeface="Courier"/>
              </a:rPr>
              <a:t>('</a:t>
            </a:r>
            <a:r>
              <a:rPr lang="en-US" sz="1200" dirty="0" err="1">
                <a:latin typeface="Courier"/>
                <a:cs typeface="Courier"/>
              </a:rPr>
              <a:t>devtools</a:t>
            </a:r>
            <a:r>
              <a:rPr lang="en-US" sz="1200" dirty="0">
                <a:latin typeface="Courier"/>
                <a:cs typeface="Courier"/>
              </a:rPr>
              <a:t>', repos='http://</a:t>
            </a:r>
            <a:r>
              <a:rPr lang="en-US" sz="1200" dirty="0" err="1">
                <a:latin typeface="Courier"/>
                <a:cs typeface="Courier"/>
              </a:rPr>
              <a:t>mirrors.ebi.ac.uk</a:t>
            </a:r>
            <a:r>
              <a:rPr lang="en-US" sz="1200" dirty="0">
                <a:latin typeface="Courier"/>
                <a:cs typeface="Courier"/>
              </a:rPr>
              <a:t>/CRAN')"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RUN </a:t>
            </a:r>
            <a:r>
              <a:rPr lang="en-US" sz="12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https://download3.rstudio.org/centos6.3/x86_64/shiny-server-1.5.0.730-rh6-x86_64.rpm</a:t>
            </a:r>
          </a:p>
          <a:p>
            <a:r>
              <a:rPr lang="en-US" sz="1200" dirty="0">
                <a:latin typeface="Courier"/>
                <a:cs typeface="Courier"/>
              </a:rPr>
              <a:t>RUN yum install -y --</a:t>
            </a:r>
            <a:r>
              <a:rPr lang="en-US" sz="1200" dirty="0" err="1">
                <a:latin typeface="Courier"/>
                <a:cs typeface="Courier"/>
              </a:rPr>
              <a:t>nogpgcheck</a:t>
            </a:r>
            <a:r>
              <a:rPr lang="en-US" sz="1200" dirty="0">
                <a:latin typeface="Courier"/>
                <a:cs typeface="Courier"/>
              </a:rPr>
              <a:t> shiny-server-1.5.0.730-rh6-x86_64.rpm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sk-SK" sz="1200" dirty="0">
                <a:latin typeface="Courier"/>
                <a:cs typeface="Courier"/>
              </a:rPr>
              <a:t>EXPOSE 3838</a:t>
            </a:r>
          </a:p>
          <a:p>
            <a:endParaRPr lang="sk-SK" sz="1200" dirty="0">
              <a:latin typeface="Courier"/>
              <a:cs typeface="Courier"/>
            </a:endParaRPr>
          </a:p>
          <a:p>
            <a:r>
              <a:rPr lang="sk-SK" sz="1200" dirty="0">
                <a:latin typeface="Courier"/>
                <a:cs typeface="Courier"/>
              </a:rPr>
              <a:t>COPY shiny-server.sh /usr/bin/shiny-server.sh</a:t>
            </a:r>
          </a:p>
          <a:p>
            <a:endParaRPr lang="sk-SK" sz="1200" dirty="0">
              <a:latin typeface="Courier"/>
              <a:cs typeface="Courier"/>
            </a:endParaRPr>
          </a:p>
          <a:p>
            <a:r>
              <a:rPr lang="sk-SK" sz="1200" dirty="0">
                <a:latin typeface="Courier"/>
                <a:cs typeface="Courier"/>
              </a:rPr>
              <a:t>CMD ["/usr/bin/shiny-server.sh"]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665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Virtual Machines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192"/>
          <a:stretch/>
        </p:blipFill>
        <p:spPr>
          <a:xfrm>
            <a:off x="538764" y="1458398"/>
            <a:ext cx="8128000" cy="3609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345" y="115343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Virtual Machines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5941" y="2295220"/>
            <a:ext cx="194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24A8E6"/>
                </a:solidFill>
              </a:rPr>
              <a:t>Docker</a:t>
            </a:r>
            <a:r>
              <a:rPr lang="en-US" b="1" dirty="0" smtClean="0">
                <a:solidFill>
                  <a:srgbClr val="24A8E6"/>
                </a:solidFill>
              </a:rPr>
              <a:t> Containers</a:t>
            </a:r>
            <a:endParaRPr lang="en-US" b="1" dirty="0">
              <a:solidFill>
                <a:srgbClr val="24A8E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5743" y="5196288"/>
            <a:ext cx="3647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e.g. </a:t>
            </a:r>
            <a:r>
              <a:rPr lang="en-US" sz="1600" b="1" dirty="0" smtClean="0"/>
              <a:t>VMware</a:t>
            </a:r>
            <a:r>
              <a:rPr lang="en-US" sz="1600" dirty="0" smtClean="0"/>
              <a:t>, </a:t>
            </a:r>
            <a:r>
              <a:rPr lang="en-US" sz="1600" b="1" dirty="0" err="1" smtClean="0"/>
              <a:t>VirtualBox</a:t>
            </a:r>
            <a:endParaRPr lang="en-US" sz="1600" b="1" dirty="0" smtClean="0"/>
          </a:p>
          <a:p>
            <a:r>
              <a:rPr lang="en-US" sz="1600" dirty="0" smtClean="0"/>
              <a:t>Each virtual machine includes the entire guest OS – tens of GBs, can take minutes to start up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252697" y="5196288"/>
            <a:ext cx="3647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Containers run as isolated processes on the host OS</a:t>
            </a:r>
          </a:p>
          <a:p>
            <a:r>
              <a:rPr lang="en-US" sz="1600" dirty="0" smtClean="0"/>
              <a:t>Lightweight, start instantly, use less 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0155" y="6304284"/>
            <a:ext cx="423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offer resource isolation and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have we used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MutSigCV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Shiny applications</a:t>
            </a:r>
          </a:p>
          <a:p>
            <a:pPr lvl="1"/>
            <a:r>
              <a:rPr lang="en-US" dirty="0" smtClean="0"/>
              <a:t>Proteomics TMT analysis</a:t>
            </a:r>
          </a:p>
          <a:p>
            <a:pPr lvl="1"/>
            <a:r>
              <a:rPr lang="en-US" dirty="0" smtClean="0"/>
              <a:t>Caldas drug sensitivity portal</a:t>
            </a:r>
          </a:p>
          <a:p>
            <a:endParaRPr lang="en-US" dirty="0"/>
          </a:p>
          <a:p>
            <a:r>
              <a:rPr lang="en-US" dirty="0" smtClean="0"/>
              <a:t>Sanger Cancer Genome Project analysis pipeline</a:t>
            </a:r>
          </a:p>
          <a:p>
            <a:endParaRPr lang="en-US" dirty="0"/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CRUK Summer School on cancer </a:t>
            </a:r>
            <a:r>
              <a:rPr lang="en-US" smtClean="0"/>
              <a:t>genome analysis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13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Linux only containers although Microsoft getting in on the act with Windows Server 2016</a:t>
            </a:r>
          </a:p>
          <a:p>
            <a:endParaRPr lang="en-US" sz="2400" dirty="0" smtClean="0"/>
          </a:p>
          <a:p>
            <a:r>
              <a:rPr lang="en-US" sz="2400" dirty="0" smtClean="0"/>
              <a:t>Additional layer of complexity</a:t>
            </a:r>
          </a:p>
          <a:p>
            <a:endParaRPr lang="en-US" sz="2400" dirty="0"/>
          </a:p>
          <a:p>
            <a:r>
              <a:rPr lang="en-US" sz="2400" dirty="0" smtClean="0"/>
              <a:t>Need to run as root or expose elevated privileges of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daemon (running as root) to users in the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group</a:t>
            </a:r>
          </a:p>
          <a:p>
            <a:endParaRPr lang="en-US" sz="2400" dirty="0"/>
          </a:p>
          <a:p>
            <a:r>
              <a:rPr lang="en-US" sz="2400" b="1" i="1" dirty="0" smtClean="0">
                <a:solidFill>
                  <a:schemeClr val="accent2"/>
                </a:solidFill>
              </a:rPr>
              <a:t>Can’t </a:t>
            </a:r>
            <a:r>
              <a:rPr lang="en-US" sz="2400" i="1" dirty="0" smtClean="0">
                <a:solidFill>
                  <a:schemeClr val="accent2"/>
                </a:solidFill>
              </a:rPr>
              <a:t>run </a:t>
            </a:r>
            <a:r>
              <a:rPr lang="en-US" sz="2400" i="1" dirty="0" err="1" smtClean="0">
                <a:solidFill>
                  <a:schemeClr val="accent2"/>
                </a:solidFill>
              </a:rPr>
              <a:t>docker</a:t>
            </a:r>
            <a:r>
              <a:rPr lang="en-US" sz="2400" i="1" dirty="0" smtClean="0">
                <a:solidFill>
                  <a:schemeClr val="accent2"/>
                </a:solidFill>
              </a:rPr>
              <a:t> applications on the CRUK-CI clusters </a:t>
            </a:r>
            <a:r>
              <a:rPr lang="en-US" sz="2400" b="1" i="1" dirty="0" smtClean="0">
                <a:solidFill>
                  <a:schemeClr val="accent2"/>
                </a:solidFill>
                <a:sym typeface="Wingdings"/>
              </a:rPr>
              <a:t></a:t>
            </a:r>
            <a:endParaRPr lang="en-US" sz="24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6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</a:t>
            </a:r>
            <a:r>
              <a:rPr lang="en-US" dirty="0" err="1" smtClean="0"/>
              <a:t>Docker</a:t>
            </a:r>
            <a:r>
              <a:rPr lang="en-US" dirty="0" smtClean="0"/>
              <a:t> help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Trialling</a:t>
            </a:r>
            <a:r>
              <a:rPr lang="en-US" sz="2400" dirty="0" smtClean="0"/>
              <a:t> new software</a:t>
            </a:r>
          </a:p>
          <a:p>
            <a:pPr lvl="1"/>
            <a:r>
              <a:rPr lang="en-US" sz="2000" dirty="0"/>
              <a:t>Clean, unpolluted starting point</a:t>
            </a:r>
          </a:p>
          <a:p>
            <a:pPr lvl="1"/>
            <a:r>
              <a:rPr lang="en-US" sz="2000" dirty="0" smtClean="0"/>
              <a:t>Isolated environment – won’t affect other applications</a:t>
            </a:r>
          </a:p>
          <a:p>
            <a:pPr lvl="1"/>
            <a:r>
              <a:rPr lang="en-US" sz="2000" dirty="0" err="1" smtClean="0"/>
              <a:t>Superuser</a:t>
            </a:r>
            <a:r>
              <a:rPr lang="en-US" sz="2000" dirty="0" smtClean="0"/>
              <a:t> privileges and complete control over what you install</a:t>
            </a:r>
          </a:p>
          <a:p>
            <a:endParaRPr lang="en-US" sz="2400" dirty="0" smtClean="0"/>
          </a:p>
          <a:p>
            <a:r>
              <a:rPr lang="en-US" sz="2400" dirty="0" smtClean="0"/>
              <a:t>Bioinformatics developers increasingly using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to package and distribute applications</a:t>
            </a:r>
          </a:p>
          <a:p>
            <a:pPr lvl="1"/>
            <a:r>
              <a:rPr lang="en-US" sz="2000" dirty="0" smtClean="0"/>
              <a:t>Much simpler installation route</a:t>
            </a:r>
          </a:p>
          <a:p>
            <a:endParaRPr lang="en-US" sz="2400" dirty="0" smtClean="0"/>
          </a:p>
          <a:p>
            <a:r>
              <a:rPr lang="en-US" sz="2400" dirty="0" smtClean="0"/>
              <a:t>Deployment of an application during development</a:t>
            </a:r>
          </a:p>
          <a:p>
            <a:pPr lvl="1"/>
            <a:r>
              <a:rPr lang="en-US" sz="2000" dirty="0" smtClean="0"/>
              <a:t>Share your environment with a colleague to run on their machine</a:t>
            </a:r>
          </a:p>
          <a:p>
            <a:pPr lvl="1"/>
            <a:r>
              <a:rPr lang="en-US" sz="2000" dirty="0" smtClean="0"/>
              <a:t>Update a production system with minimum downtime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835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11F70"/>
      </a:dk1>
      <a:lt1>
        <a:sysClr val="window" lastClr="FFFFFF"/>
      </a:lt1>
      <a:dk2>
        <a:srgbClr val="000000"/>
      </a:dk2>
      <a:lt2>
        <a:srgbClr val="BABABA"/>
      </a:lt2>
      <a:accent1>
        <a:srgbClr val="D8006B"/>
      </a:accent1>
      <a:accent2>
        <a:srgbClr val="24A8E6"/>
      </a:accent2>
      <a:accent3>
        <a:srgbClr val="EA7BAF"/>
      </a:accent3>
      <a:accent4>
        <a:srgbClr val="8282B3"/>
      </a:accent4>
      <a:accent5>
        <a:srgbClr val="81D3F1"/>
      </a:accent5>
      <a:accent6>
        <a:srgbClr val="5D5C5C"/>
      </a:accent6>
      <a:hlink>
        <a:srgbClr val="9A99C2"/>
      </a:hlink>
      <a:folHlink>
        <a:srgbClr val="F3AD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505</Words>
  <Application>Microsoft Macintosh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Docker</vt:lpstr>
      <vt:lpstr>What is Docker?</vt:lpstr>
      <vt:lpstr>Docker Components</vt:lpstr>
      <vt:lpstr>Docker Containers</vt:lpstr>
      <vt:lpstr>Dockerfile</vt:lpstr>
      <vt:lpstr>Docker vs Virtual Machines</vt:lpstr>
      <vt:lpstr>How have we used Docker?</vt:lpstr>
      <vt:lpstr>Limitations</vt:lpstr>
      <vt:lpstr>So how can Docker help me?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subject/>
  <dc:creator>Matthew Eldridge</dc:creator>
  <cp:keywords/>
  <dc:description/>
  <cp:lastModifiedBy>Matthew Eldridge</cp:lastModifiedBy>
  <cp:revision>342</cp:revision>
  <dcterms:created xsi:type="dcterms:W3CDTF">2016-09-16T13:55:18Z</dcterms:created>
  <dcterms:modified xsi:type="dcterms:W3CDTF">2016-10-03T09:06:17Z</dcterms:modified>
  <cp:category/>
</cp:coreProperties>
</file>