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1704638" cy="6400800"/>
  <p:notesSz cx="6858000" cy="9144000"/>
  <p:defaultTextStyle>
    <a:defPPr>
      <a:defRPr lang="en-US"/>
    </a:defPPr>
    <a:lvl1pPr marL="0" algn="l" defTabSz="855878" rtl="0" eaLnBrk="1" latinLnBrk="0" hangingPunct="1">
      <a:defRPr sz="1685" kern="1200">
        <a:solidFill>
          <a:schemeClr val="tx1"/>
        </a:solidFill>
        <a:latin typeface="+mn-lt"/>
        <a:ea typeface="+mn-ea"/>
        <a:cs typeface="+mn-cs"/>
      </a:defRPr>
    </a:lvl1pPr>
    <a:lvl2pPr marL="427939" algn="l" defTabSz="855878" rtl="0" eaLnBrk="1" latinLnBrk="0" hangingPunct="1">
      <a:defRPr sz="1685" kern="1200">
        <a:solidFill>
          <a:schemeClr val="tx1"/>
        </a:solidFill>
        <a:latin typeface="+mn-lt"/>
        <a:ea typeface="+mn-ea"/>
        <a:cs typeface="+mn-cs"/>
      </a:defRPr>
    </a:lvl2pPr>
    <a:lvl3pPr marL="855878" algn="l" defTabSz="855878" rtl="0" eaLnBrk="1" latinLnBrk="0" hangingPunct="1">
      <a:defRPr sz="1685" kern="1200">
        <a:solidFill>
          <a:schemeClr val="tx1"/>
        </a:solidFill>
        <a:latin typeface="+mn-lt"/>
        <a:ea typeface="+mn-ea"/>
        <a:cs typeface="+mn-cs"/>
      </a:defRPr>
    </a:lvl3pPr>
    <a:lvl4pPr marL="1283818" algn="l" defTabSz="855878" rtl="0" eaLnBrk="1" latinLnBrk="0" hangingPunct="1">
      <a:defRPr sz="1685" kern="1200">
        <a:solidFill>
          <a:schemeClr val="tx1"/>
        </a:solidFill>
        <a:latin typeface="+mn-lt"/>
        <a:ea typeface="+mn-ea"/>
        <a:cs typeface="+mn-cs"/>
      </a:defRPr>
    </a:lvl4pPr>
    <a:lvl5pPr marL="1711757" algn="l" defTabSz="855878" rtl="0" eaLnBrk="1" latinLnBrk="0" hangingPunct="1">
      <a:defRPr sz="1685" kern="1200">
        <a:solidFill>
          <a:schemeClr val="tx1"/>
        </a:solidFill>
        <a:latin typeface="+mn-lt"/>
        <a:ea typeface="+mn-ea"/>
        <a:cs typeface="+mn-cs"/>
      </a:defRPr>
    </a:lvl5pPr>
    <a:lvl6pPr marL="2139696" algn="l" defTabSz="855878" rtl="0" eaLnBrk="1" latinLnBrk="0" hangingPunct="1">
      <a:defRPr sz="1685" kern="1200">
        <a:solidFill>
          <a:schemeClr val="tx1"/>
        </a:solidFill>
        <a:latin typeface="+mn-lt"/>
        <a:ea typeface="+mn-ea"/>
        <a:cs typeface="+mn-cs"/>
      </a:defRPr>
    </a:lvl6pPr>
    <a:lvl7pPr marL="2567635" algn="l" defTabSz="855878" rtl="0" eaLnBrk="1" latinLnBrk="0" hangingPunct="1">
      <a:defRPr sz="1685" kern="1200">
        <a:solidFill>
          <a:schemeClr val="tx1"/>
        </a:solidFill>
        <a:latin typeface="+mn-lt"/>
        <a:ea typeface="+mn-ea"/>
        <a:cs typeface="+mn-cs"/>
      </a:defRPr>
    </a:lvl7pPr>
    <a:lvl8pPr marL="2995574" algn="l" defTabSz="855878" rtl="0" eaLnBrk="1" latinLnBrk="0" hangingPunct="1">
      <a:defRPr sz="1685" kern="1200">
        <a:solidFill>
          <a:schemeClr val="tx1"/>
        </a:solidFill>
        <a:latin typeface="+mn-lt"/>
        <a:ea typeface="+mn-ea"/>
        <a:cs typeface="+mn-cs"/>
      </a:defRPr>
    </a:lvl8pPr>
    <a:lvl9pPr marL="3423514" algn="l" defTabSz="855878" rtl="0" eaLnBrk="1" latinLnBrk="0" hangingPunct="1">
      <a:defRPr sz="16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3080" y="1047539"/>
            <a:ext cx="8778479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080" y="3361902"/>
            <a:ext cx="8778479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D1D1-C4D6-4DC6-ADA2-D79FA8B5F6F9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EBFBF-BB4C-40CB-9736-91801094A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1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D1D1-C4D6-4DC6-ADA2-D79FA8B5F6F9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EBFBF-BB4C-40CB-9736-91801094A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6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76131" y="340783"/>
            <a:ext cx="2523813" cy="54243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694" y="340783"/>
            <a:ext cx="7425130" cy="54243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D1D1-C4D6-4DC6-ADA2-D79FA8B5F6F9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EBFBF-BB4C-40CB-9736-91801094A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2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D1D1-C4D6-4DC6-ADA2-D79FA8B5F6F9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EBFBF-BB4C-40CB-9736-91801094A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5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98" y="1595756"/>
            <a:ext cx="1009525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8598" y="4283499"/>
            <a:ext cx="1009525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D1D1-C4D6-4DC6-ADA2-D79FA8B5F6F9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EBFBF-BB4C-40CB-9736-91801094A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1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4694" y="1703917"/>
            <a:ext cx="4974471" cy="40612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5473" y="1703917"/>
            <a:ext cx="4974471" cy="40612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D1D1-C4D6-4DC6-ADA2-D79FA8B5F6F9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EBFBF-BB4C-40CB-9736-91801094A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2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219" y="340784"/>
            <a:ext cx="10095250" cy="1237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6219" y="1569085"/>
            <a:ext cx="4951610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6219" y="2338070"/>
            <a:ext cx="4951610" cy="34389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25473" y="1569085"/>
            <a:ext cx="4975996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25473" y="2338070"/>
            <a:ext cx="4975996" cy="34389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D1D1-C4D6-4DC6-ADA2-D79FA8B5F6F9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EBFBF-BB4C-40CB-9736-91801094A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5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D1D1-C4D6-4DC6-ADA2-D79FA8B5F6F9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EBFBF-BB4C-40CB-9736-91801094A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D1D1-C4D6-4DC6-ADA2-D79FA8B5F6F9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EBFBF-BB4C-40CB-9736-91801094A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41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219" y="426720"/>
            <a:ext cx="3775050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996" y="921597"/>
            <a:ext cx="5925473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219" y="1920240"/>
            <a:ext cx="3775050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D1D1-C4D6-4DC6-ADA2-D79FA8B5F6F9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EBFBF-BB4C-40CB-9736-91801094A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85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219" y="426720"/>
            <a:ext cx="3775050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5996" y="921597"/>
            <a:ext cx="5925473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219" y="1920240"/>
            <a:ext cx="3775050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D1D1-C4D6-4DC6-ADA2-D79FA8B5F6F9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EBFBF-BB4C-40CB-9736-91801094A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7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694" y="340784"/>
            <a:ext cx="1009525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94" y="1703917"/>
            <a:ext cx="1009525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94" y="5932594"/>
            <a:ext cx="2633544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0D1D1-C4D6-4DC6-ADA2-D79FA8B5F6F9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77162" y="5932594"/>
            <a:ext cx="3950315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6400" y="5932594"/>
            <a:ext cx="2633544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EBFBF-BB4C-40CB-9736-91801094A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653" y="295838"/>
            <a:ext cx="10058400" cy="59605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246" y="295835"/>
            <a:ext cx="1035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ata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045" y="835826"/>
            <a:ext cx="103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8950" y="2294970"/>
            <a:ext cx="1237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Signature genes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8950" y="4540323"/>
            <a:ext cx="1237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Control genes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372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Yuqing Zhang</dc:creator>
  <cp:lastModifiedBy>Yuqing Zhang</cp:lastModifiedBy>
  <cp:revision>6</cp:revision>
  <dcterms:created xsi:type="dcterms:W3CDTF">2017-11-15T23:45:08Z</dcterms:created>
  <dcterms:modified xsi:type="dcterms:W3CDTF">2017-11-15T23:52:29Z</dcterms:modified>
</cp:coreProperties>
</file>