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hong.pan@turbotides.com.cn" initials="f" lastIdx="2" clrIdx="0">
    <p:extLst>
      <p:ext uri="{19B8F6BF-5375-455C-9EA6-DF929625EA0E}">
        <p15:presenceInfo xmlns:p15="http://schemas.microsoft.com/office/powerpoint/2012/main" userId="838c1faa70679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053F-3CE2-320E-5017-8A77DE7E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2FDA0-2377-F1BD-FD8A-AEAD249A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9C4B-E481-A2F4-F26E-326AEB1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B006-027F-07CE-3271-5197AB4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8747-D7C1-EC32-100D-B7CF9F7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1D44-35B9-70E9-F022-E598DE2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3D4BA-41E6-C7DB-5462-408527C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A278C-E49A-B6C1-0E06-A6A4B67F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C2C08-0B17-6C92-88B5-AAC2CFB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77E6-E55B-2629-8A69-434FEF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BBB13-6EDB-8D22-BFEF-E5BA358B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8B4D-9C8E-145F-D32C-CAA8586E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30C1B-2B25-71A9-6EB9-8D946C3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70833-2C03-6F13-4792-CE20A9F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B72-C993-F94A-58DB-CC014FA3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4654-22E7-31FE-956A-F4751314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1E2C-B0A6-F630-030F-885A7885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8BF5-D53E-2674-05F7-D685258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C2758-C475-6E55-5A6F-F7F9F55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B8A32-EEE9-1856-67D3-646A769F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D4E5-252F-B442-017C-3904219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BA045-EEEF-AD71-1ED7-7CCE9EAC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CBE8-28D7-AAB3-3696-6A0AAECF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AD357-FBA4-EDDD-30C3-23D3F765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9C63-DB22-1E7D-F743-E589A21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9ED4-ADD3-8DE4-1C24-44124C4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5E02-F588-4988-C43E-1D56D8460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D6CC-C134-7831-826B-9AB13E88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24533-B05A-9069-0D1F-EC41394C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0BF81-8F19-A406-ED74-AD6F849D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5EF5A-4736-B900-CC1B-35C9CFE3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5792-467A-07EE-D59C-DF4720B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7B6B-3A55-4F55-5D56-FC8A90D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13B28-C783-C53C-EF88-F93DD4C8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7A7AF-26D8-A6E5-0E6B-F53FFF95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24617-9B1A-1C09-DD38-A353FA5F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A3820-E666-B313-DF90-2050E99A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12322-65C4-8580-DB48-3167FBC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1C0F8-F68A-EE15-6308-E7376E1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3033-1900-7691-7432-F42E275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F305E-AFAE-4784-294C-236BA56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C222-CF1B-B0AD-8716-9985DB9A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D6AF9-F0B6-135D-8116-28AF233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1557F-557D-05E0-EC97-0161694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460980-F599-9CFF-6666-D017FC6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0061C-8298-DD00-EAB4-C20E5BDC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26D8-8D37-B713-107F-D9A040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3888-933D-6322-D05B-7F7F45AE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B0999-0A6E-EAA8-2171-80E15609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BAC83-BC0D-DD5A-D708-2EBA1BD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5A393-955A-C1C3-EA3B-03E66BD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D8B00-B4C8-4F43-C8DE-063E56BB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25AA-6D7C-6C1A-19DA-A889CE8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4E66-EBFD-3D61-9B43-EDC0CF26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748F-1940-555E-4865-552280FD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4ECA4-E567-EB94-3C4E-C5C0BF6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F90E8-7E8F-5213-7D0F-E1BA85C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ABFE9-82B8-0582-1DFB-FA28F67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71507-3D91-82D6-34D0-E52D35A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5D1C9-D6ED-1BFD-713A-78EA146D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54BC-51B2-AC09-B54D-EB28486F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BC8-5823-4F34-B5DA-31213140149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49409-CB20-B674-FA32-2F1BAE133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FDDD-106D-D8EF-E115-51B3AAAE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9756396" y="0"/>
            <a:ext cx="243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T1dBladeSetupDlg.cpp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2FAFEA-D176-9320-5067-D0B551D6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97"/>
            <a:ext cx="9165714" cy="21518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A6E67D7-096F-642D-CBD6-E786C30478E0}"/>
              </a:ext>
            </a:extLst>
          </p:cNvPr>
          <p:cNvSpPr txBox="1"/>
          <p:nvPr/>
        </p:nvSpPr>
        <p:spPr>
          <a:xfrm>
            <a:off x="10194022" y="1015145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EAAD63-13F0-6DFC-D8E3-A0125A653BB2}"/>
              </a:ext>
            </a:extLst>
          </p:cNvPr>
          <p:cNvSpPr txBox="1"/>
          <p:nvPr/>
        </p:nvSpPr>
        <p:spPr>
          <a:xfrm>
            <a:off x="10396756" y="322906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T1dImpeller.cpp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153528-618F-2B4C-ED29-0A107447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084"/>
            <a:ext cx="5285064" cy="16771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C93114-577D-0AC4-5C61-4AE3E4F43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8778"/>
            <a:ext cx="7250441" cy="2269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5A366B-083D-68E6-2E27-688C06E5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71232"/>
            <a:ext cx="9000526" cy="71754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7113BF-7507-84F0-4066-6DB1A1BB4150}"/>
              </a:ext>
            </a:extLst>
          </p:cNvPr>
          <p:cNvSpPr txBox="1"/>
          <p:nvPr/>
        </p:nvSpPr>
        <p:spPr>
          <a:xfrm>
            <a:off x="10194020" y="2465753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70D5EF-AC82-BCC3-474D-D4F9EF9D6A96}"/>
              </a:ext>
            </a:extLst>
          </p:cNvPr>
          <p:cNvSpPr txBox="1"/>
          <p:nvPr/>
        </p:nvSpPr>
        <p:spPr>
          <a:xfrm>
            <a:off x="10194020" y="3933631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1FBAB-33CE-A180-DE92-B5BC377D27A3}"/>
              </a:ext>
            </a:extLst>
          </p:cNvPr>
          <p:cNvSpPr txBox="1"/>
          <p:nvPr/>
        </p:nvSpPr>
        <p:spPr>
          <a:xfrm>
            <a:off x="10194020" y="5383730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7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9756396" y="0"/>
            <a:ext cx="243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T1dBladeSetupDlg.cpp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D748A2-C227-797D-B1F5-52AE6DC1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02"/>
            <a:ext cx="7200000" cy="24887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3A45CC-7535-38E8-583C-B7E7B06E4192}"/>
              </a:ext>
            </a:extLst>
          </p:cNvPr>
          <p:cNvSpPr txBox="1"/>
          <p:nvPr/>
        </p:nvSpPr>
        <p:spPr>
          <a:xfrm>
            <a:off x="8465889" y="960068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411864-3F53-8030-F681-6CA06855F8EC}"/>
              </a:ext>
            </a:extLst>
          </p:cNvPr>
          <p:cNvSpPr txBox="1"/>
          <p:nvPr/>
        </p:nvSpPr>
        <p:spPr>
          <a:xfrm>
            <a:off x="10396756" y="322906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T1dImpeller.cpp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124E83-0181-FA21-2588-043A1DFA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1343"/>
            <a:ext cx="7779391" cy="29375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911757A-3FA3-EF67-2120-F788CF2F1872}"/>
              </a:ext>
            </a:extLst>
          </p:cNvPr>
          <p:cNvSpPr txBox="1"/>
          <p:nvPr/>
        </p:nvSpPr>
        <p:spPr>
          <a:xfrm>
            <a:off x="8465889" y="3429000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07AB0E-BE76-072B-4406-A283FF3AB9E7}"/>
              </a:ext>
            </a:extLst>
          </p:cNvPr>
          <p:cNvSpPr txBox="1"/>
          <p:nvPr/>
        </p:nvSpPr>
        <p:spPr>
          <a:xfrm>
            <a:off x="8465888" y="5528600"/>
            <a:ext cx="30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DF57AD-838C-9BB0-927F-975CBE217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6459"/>
            <a:ext cx="6213020" cy="11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039A54-F219-300C-7E05-40B84DE4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85864" cy="1765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F7B5F8-5115-90F9-79CE-DC83E5CBFDA1}"/>
              </a:ext>
            </a:extLst>
          </p:cNvPr>
          <p:cNvSpPr txBox="1"/>
          <p:nvPr/>
        </p:nvSpPr>
        <p:spPr>
          <a:xfrm>
            <a:off x="10396756" y="33556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T1dImpeller.cpp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2EC562-F232-B90F-4C7B-3BB1E1568B87}"/>
              </a:ext>
            </a:extLst>
          </p:cNvPr>
          <p:cNvSpPr txBox="1"/>
          <p:nvPr/>
        </p:nvSpPr>
        <p:spPr>
          <a:xfrm>
            <a:off x="10396756" y="0"/>
            <a:ext cx="15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T1dImpeller.h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63DDBA-52C6-00D5-8C62-58CBCE8B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555"/>
            <a:ext cx="8344247" cy="50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F7B5F8-5115-90F9-79CE-DC83E5CBFDA1}"/>
              </a:ext>
            </a:extLst>
          </p:cNvPr>
          <p:cNvSpPr txBox="1"/>
          <p:nvPr/>
        </p:nvSpPr>
        <p:spPr>
          <a:xfrm>
            <a:off x="10396756" y="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T1dImpeller.cpp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E80104-B391-99C2-B9E4-57CD431F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1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F7B5F8-5115-90F9-79CE-DC83E5CBFDA1}"/>
              </a:ext>
            </a:extLst>
          </p:cNvPr>
          <p:cNvSpPr txBox="1"/>
          <p:nvPr/>
        </p:nvSpPr>
        <p:spPr>
          <a:xfrm>
            <a:off x="10396756" y="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T1dImpeller.cpp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D78729-4AB9-B85F-5A8F-55E6C62B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96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48F0F4-AB15-F965-132E-05828A0D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2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680F22-96C2-AD1B-A884-420BC0390E06}"/>
              </a:ext>
            </a:extLst>
          </p:cNvPr>
          <p:cNvSpPr txBox="1"/>
          <p:nvPr/>
        </p:nvSpPr>
        <p:spPr>
          <a:xfrm>
            <a:off x="10396756" y="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T1dImpeller.cpp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DCFBF5-6F6B-CE55-6B16-3F91B5CC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327" cy="41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8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feihong.pan@turbotides.com.cn</dc:creator>
  <cp:lastModifiedBy>feihong.pan@turbotides.com.cn</cp:lastModifiedBy>
  <cp:revision>193</cp:revision>
  <dcterms:created xsi:type="dcterms:W3CDTF">2023-02-16T10:45:45Z</dcterms:created>
  <dcterms:modified xsi:type="dcterms:W3CDTF">2023-03-18T06:34:06Z</dcterms:modified>
</cp:coreProperties>
</file>