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8" r:id="rId10"/>
    <p:sldId id="271" r:id="rId11"/>
    <p:sldId id="266" r:id="rId12"/>
    <p:sldId id="263" r:id="rId13"/>
    <p:sldId id="269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ihong.pan@turbotides.com.cn" initials="f" lastIdx="2" clrIdx="0">
    <p:extLst>
      <p:ext uri="{19B8F6BF-5375-455C-9EA6-DF929625EA0E}">
        <p15:presenceInfo xmlns:p15="http://schemas.microsoft.com/office/powerpoint/2012/main" userId="838c1faa706793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B053F-3CE2-320E-5017-8A77DE7E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2FDA0-2377-F1BD-FD8A-AEAD249A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99C4B-E481-A2F4-F26E-326AEB1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B006-027F-07CE-3271-5197AB4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A8747-D7C1-EC32-100D-B7CF9F7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1D44-35B9-70E9-F022-E598DE2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3D4BA-41E6-C7DB-5462-408527C5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A278C-E49A-B6C1-0E06-A6A4B67F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C2C08-0B17-6C92-88B5-AAC2CFB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E77E6-E55B-2629-8A69-434FEF3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9BBB13-6EDB-8D22-BFEF-E5BA358B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28B4D-9C8E-145F-D32C-CAA8586E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30C1B-2B25-71A9-6EB9-8D946C35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70833-2C03-6F13-4792-CE20A9FE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8B72-C993-F94A-58DB-CC014FA3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4654-22E7-31FE-956A-F4751314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71E2C-B0A6-F630-030F-885A7885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C8BF5-D53E-2674-05F7-D685258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C2758-C475-6E55-5A6F-F7F9F55B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B8A32-EEE9-1856-67D3-646A769F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D4E5-252F-B442-017C-3904219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BA045-EEEF-AD71-1ED7-7CCE9EAC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7CBE8-28D7-AAB3-3696-6A0AAECF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AD357-FBA4-EDDD-30C3-23D3F765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89C63-DB22-1E7D-F743-E589A21E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9ED4-ADD3-8DE4-1C24-44124C4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15E02-F588-4988-C43E-1D56D8460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AD6CC-C134-7831-826B-9AB13E88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24533-B05A-9069-0D1F-EC41394C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0BF81-8F19-A406-ED74-AD6F849D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5EF5A-4736-B900-CC1B-35C9CFE3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5792-467A-07EE-D59C-DF4720B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57B6B-3A55-4F55-5D56-FC8A90D2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13B28-C783-C53C-EF88-F93DD4C8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7A7AF-26D8-A6E5-0E6B-F53FFF95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24617-9B1A-1C09-DD38-A353FA5F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A3820-E666-B313-DF90-2050E99A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12322-65C4-8580-DB48-3167FBC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1C0F8-F68A-EE15-6308-E7376E1E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D3033-1900-7691-7432-F42E2751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8F305E-AFAE-4784-294C-236BA569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C222-CF1B-B0AD-8716-9985DB9A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D6AF9-F0B6-135D-8116-28AF233F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71557F-557D-05E0-EC97-0161694E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460980-F599-9CFF-6666-D017FC6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0061C-8298-DD00-EAB4-C20E5BDC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26D8-8D37-B713-107F-D9A040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33888-933D-6322-D05B-7F7F45AE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B0999-0A6E-EAA8-2171-80E15609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BAC83-BC0D-DD5A-D708-2EBA1BD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5A393-955A-C1C3-EA3B-03E66BD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D8B00-B4C8-4F43-C8DE-063E56BB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725AA-6D7C-6C1A-19DA-A889CE8E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C4E66-EBFD-3D61-9B43-EDC0CF26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0748F-1940-555E-4865-552280FD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4ECA4-E567-EB94-3C4E-C5C0BF6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F90E8-7E8F-5213-7D0F-E1BA85C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ABFE9-82B8-0582-1DFB-FA28F67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71507-3D91-82D6-34D0-E52D35A1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5D1C9-D6ED-1BFD-713A-78EA146D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654BC-51B2-AC09-B54D-EB28486F7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8BC8-5823-4F34-B5DA-3121314014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49409-CB20-B674-FA32-2F1BAE133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6FDDD-106D-D8EF-E115-51B3AAAE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153743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1dComponent.cpp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4A3390-CD09-B4D5-A00D-142E51CA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075"/>
            <a:ext cx="12192000" cy="63349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82AB91C-8EFC-2563-135D-A7F991447352}"/>
              </a:ext>
            </a:extLst>
          </p:cNvPr>
          <p:cNvSpPr/>
          <p:nvPr/>
        </p:nvSpPr>
        <p:spPr>
          <a:xfrm>
            <a:off x="251670" y="1325462"/>
            <a:ext cx="3506597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BEFE28-F75E-6A44-8F42-8E95D8BE3683}"/>
              </a:ext>
            </a:extLst>
          </p:cNvPr>
          <p:cNvSpPr/>
          <p:nvPr/>
        </p:nvSpPr>
        <p:spPr>
          <a:xfrm>
            <a:off x="251670" y="2709863"/>
            <a:ext cx="6837027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2CEBC8-7990-7F4A-8568-2715833113E5}"/>
              </a:ext>
            </a:extLst>
          </p:cNvPr>
          <p:cNvSpPr txBox="1"/>
          <p:nvPr/>
        </p:nvSpPr>
        <p:spPr>
          <a:xfrm>
            <a:off x="3758267" y="1212234"/>
            <a:ext cx="5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2206B3-DFB8-863B-9CFC-8EB3D97258B5}"/>
              </a:ext>
            </a:extLst>
          </p:cNvPr>
          <p:cNvSpPr txBox="1"/>
          <p:nvPr/>
        </p:nvSpPr>
        <p:spPr>
          <a:xfrm>
            <a:off x="7496725" y="2623820"/>
            <a:ext cx="5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3E06A6-BD08-1C66-9A5A-DFAE52D62DB0}"/>
              </a:ext>
            </a:extLst>
          </p:cNvPr>
          <p:cNvSpPr/>
          <p:nvPr/>
        </p:nvSpPr>
        <p:spPr>
          <a:xfrm>
            <a:off x="251669" y="3079195"/>
            <a:ext cx="6652469" cy="217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7E4B64-D503-60D6-BD4C-651F35D279B0}"/>
              </a:ext>
            </a:extLst>
          </p:cNvPr>
          <p:cNvSpPr txBox="1"/>
          <p:nvPr/>
        </p:nvSpPr>
        <p:spPr>
          <a:xfrm>
            <a:off x="6984997" y="3011757"/>
            <a:ext cx="5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668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95163A-7C7F-72E2-49FE-BC70436B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164"/>
            <a:ext cx="6904966" cy="62708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928BE8E-9ADF-CB84-E3A7-287F202D816A}"/>
              </a:ext>
            </a:extLst>
          </p:cNvPr>
          <p:cNvSpPr/>
          <p:nvPr/>
        </p:nvSpPr>
        <p:spPr>
          <a:xfrm>
            <a:off x="269571" y="1084415"/>
            <a:ext cx="28765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B7F410-5181-5FF1-57C6-A2B497805F0D}"/>
              </a:ext>
            </a:extLst>
          </p:cNvPr>
          <p:cNvSpPr txBox="1"/>
          <p:nvPr/>
        </p:nvSpPr>
        <p:spPr>
          <a:xfrm>
            <a:off x="3301068" y="1060184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3.3.1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B5C03D-FB67-755F-F70C-2AAB35D25FEA}"/>
              </a:ext>
            </a:extLst>
          </p:cNvPr>
          <p:cNvSpPr/>
          <p:nvPr/>
        </p:nvSpPr>
        <p:spPr>
          <a:xfrm>
            <a:off x="221974" y="2154803"/>
            <a:ext cx="2759766" cy="143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81EBF5-7C15-6DED-0603-039B3A650417}"/>
              </a:ext>
            </a:extLst>
          </p:cNvPr>
          <p:cNvSpPr txBox="1"/>
          <p:nvPr/>
        </p:nvSpPr>
        <p:spPr>
          <a:xfrm>
            <a:off x="5757644" y="1794384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3.3.2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FF6D8E-616E-96ED-1B35-B81F72AF10E3}"/>
              </a:ext>
            </a:extLst>
          </p:cNvPr>
          <p:cNvSpPr/>
          <p:nvPr/>
        </p:nvSpPr>
        <p:spPr>
          <a:xfrm>
            <a:off x="221973" y="2297934"/>
            <a:ext cx="2640497" cy="184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E56549-EA7B-12D2-7D34-6DF2AF781963}"/>
              </a:ext>
            </a:extLst>
          </p:cNvPr>
          <p:cNvSpPr txBox="1"/>
          <p:nvPr/>
        </p:nvSpPr>
        <p:spPr>
          <a:xfrm>
            <a:off x="3203713" y="2083206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3.3.3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D6463C-DB9A-4180-2ACF-D7170F5D75BC}"/>
              </a:ext>
            </a:extLst>
          </p:cNvPr>
          <p:cNvSpPr/>
          <p:nvPr/>
        </p:nvSpPr>
        <p:spPr>
          <a:xfrm>
            <a:off x="263813" y="6052273"/>
            <a:ext cx="2078060" cy="184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4EBD86-A472-5003-44A2-B647651A9C96}"/>
              </a:ext>
            </a:extLst>
          </p:cNvPr>
          <p:cNvSpPr/>
          <p:nvPr/>
        </p:nvSpPr>
        <p:spPr>
          <a:xfrm>
            <a:off x="263814" y="5717567"/>
            <a:ext cx="2078060" cy="184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E108C77-073E-A1ED-B0D4-B058D7E09EC8}"/>
              </a:ext>
            </a:extLst>
          </p:cNvPr>
          <p:cNvSpPr/>
          <p:nvPr/>
        </p:nvSpPr>
        <p:spPr>
          <a:xfrm>
            <a:off x="221973" y="1956978"/>
            <a:ext cx="5407550" cy="191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8489F3-9973-FFBF-C0C4-560E8E16832C}"/>
              </a:ext>
            </a:extLst>
          </p:cNvPr>
          <p:cNvSpPr txBox="1"/>
          <p:nvPr/>
        </p:nvSpPr>
        <p:spPr>
          <a:xfrm>
            <a:off x="2643384" y="2465500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3.3.4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B751A4-9E9A-1759-0E18-7C18EF00491C}"/>
              </a:ext>
            </a:extLst>
          </p:cNvPr>
          <p:cNvSpPr/>
          <p:nvPr/>
        </p:nvSpPr>
        <p:spPr>
          <a:xfrm>
            <a:off x="263812" y="6239558"/>
            <a:ext cx="2078061" cy="184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4123F6-469C-74D4-0501-39A492DC7CF6}"/>
              </a:ext>
            </a:extLst>
          </p:cNvPr>
          <p:cNvSpPr txBox="1"/>
          <p:nvPr/>
        </p:nvSpPr>
        <p:spPr>
          <a:xfrm>
            <a:off x="2793757" y="5915010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3.4.1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AAA3267-7EAB-E8E4-FF48-445798D54E8F}"/>
              </a:ext>
            </a:extLst>
          </p:cNvPr>
          <p:cNvSpPr txBox="1"/>
          <p:nvPr/>
        </p:nvSpPr>
        <p:spPr>
          <a:xfrm>
            <a:off x="2793757" y="618631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801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5C4EA4-3850-5B98-3932-C2F7EEE10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"/>
          <a:stretch/>
        </p:blipFill>
        <p:spPr>
          <a:xfrm>
            <a:off x="109057" y="480041"/>
            <a:ext cx="9580228" cy="63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3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D6961A-6E2A-9CB8-2FC1-854C7843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94"/>
            <a:ext cx="7295828" cy="647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C518F4-9787-1A3F-01EA-DD7FFF2D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947"/>
            <a:ext cx="9627400" cy="61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4E4B75-C32F-0B49-1A06-7D657C22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326"/>
            <a:ext cx="7841895" cy="64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153743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1dComponent.cpp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CB7B66-4BB3-DE4A-A63A-60139463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075"/>
            <a:ext cx="10947633" cy="667308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7BA01F2-D79E-5911-1B21-6AAD890BE4CC}"/>
              </a:ext>
            </a:extLst>
          </p:cNvPr>
          <p:cNvSpPr/>
          <p:nvPr/>
        </p:nvSpPr>
        <p:spPr>
          <a:xfrm>
            <a:off x="142611" y="3154785"/>
            <a:ext cx="7013197" cy="167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E1AF4A-6B4D-A3C3-0EFB-ECFEE481E558}"/>
              </a:ext>
            </a:extLst>
          </p:cNvPr>
          <p:cNvSpPr/>
          <p:nvPr/>
        </p:nvSpPr>
        <p:spPr>
          <a:xfrm>
            <a:off x="142611" y="3841514"/>
            <a:ext cx="4572002" cy="167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209FB1-7FF0-BAB8-062E-4BFAB2DDF556}"/>
              </a:ext>
            </a:extLst>
          </p:cNvPr>
          <p:cNvSpPr/>
          <p:nvPr/>
        </p:nvSpPr>
        <p:spPr>
          <a:xfrm>
            <a:off x="142611" y="5389181"/>
            <a:ext cx="3254928" cy="167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5ADABF-F332-D071-14DC-CAB49546486D}"/>
              </a:ext>
            </a:extLst>
          </p:cNvPr>
          <p:cNvSpPr txBox="1"/>
          <p:nvPr/>
        </p:nvSpPr>
        <p:spPr>
          <a:xfrm>
            <a:off x="3397539" y="5288142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B70D58-EE91-DD61-EDBB-91336CD0987B}"/>
              </a:ext>
            </a:extLst>
          </p:cNvPr>
          <p:cNvSpPr txBox="1"/>
          <p:nvPr/>
        </p:nvSpPr>
        <p:spPr>
          <a:xfrm>
            <a:off x="7231309" y="3059668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1.3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4FF372-1B50-5AF4-F727-9DF4C5D7E93C}"/>
              </a:ext>
            </a:extLst>
          </p:cNvPr>
          <p:cNvSpPr txBox="1"/>
          <p:nvPr/>
        </p:nvSpPr>
        <p:spPr>
          <a:xfrm>
            <a:off x="4882392" y="37404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058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InscribedCircleCalculator.h /InscribedCircleCalculatorWidget.h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EF8002-4CF1-7A97-A1AB-2EB0AC8E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2000" cy="6375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C79D69-4509-A661-E348-D8A3B66BF8CF}"/>
              </a:ext>
            </a:extLst>
          </p:cNvPr>
          <p:cNvSpPr/>
          <p:nvPr/>
        </p:nvSpPr>
        <p:spPr>
          <a:xfrm>
            <a:off x="706205" y="2769547"/>
            <a:ext cx="2457974" cy="154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E80358-4C4D-DE8C-3503-A0F1FECF8F56}"/>
              </a:ext>
            </a:extLst>
          </p:cNvPr>
          <p:cNvSpPr/>
          <p:nvPr/>
        </p:nvSpPr>
        <p:spPr>
          <a:xfrm>
            <a:off x="706205" y="1167031"/>
            <a:ext cx="1711355" cy="154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0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153743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InscribedCircleCalculatorWidget.cpp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340BB7-EDDE-695A-B187-7675C309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233"/>
            <a:ext cx="10390476" cy="58380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6AD469-581D-099F-CB42-2B2C037A245A}"/>
              </a:ext>
            </a:extLst>
          </p:cNvPr>
          <p:cNvSpPr/>
          <p:nvPr/>
        </p:nvSpPr>
        <p:spPr>
          <a:xfrm>
            <a:off x="251668" y="4411231"/>
            <a:ext cx="8086988" cy="40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124C5-E1D0-3A9A-7807-8DE96A590135}"/>
              </a:ext>
            </a:extLst>
          </p:cNvPr>
          <p:cNvSpPr txBox="1"/>
          <p:nvPr/>
        </p:nvSpPr>
        <p:spPr>
          <a:xfrm>
            <a:off x="8338656" y="4411231"/>
            <a:ext cx="5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2.2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BF5C29-1EC3-C07A-1BBA-8E90F23809B9}"/>
              </a:ext>
            </a:extLst>
          </p:cNvPr>
          <p:cNvSpPr/>
          <p:nvPr/>
        </p:nvSpPr>
        <p:spPr>
          <a:xfrm>
            <a:off x="251667" y="4983894"/>
            <a:ext cx="9991289" cy="40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9E40B9-80A5-3E33-3918-789A27AE6145}"/>
              </a:ext>
            </a:extLst>
          </p:cNvPr>
          <p:cNvSpPr txBox="1"/>
          <p:nvPr/>
        </p:nvSpPr>
        <p:spPr>
          <a:xfrm>
            <a:off x="10312604" y="4983894"/>
            <a:ext cx="5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8169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153743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InscribedCircleCalculatorWidget.cpp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58F17C-3519-EAA2-E220-E891D4E9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508551"/>
            <a:ext cx="10570127" cy="63494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CC31C4D-3ECE-F819-B4EF-CAAF5B9B1376}"/>
              </a:ext>
            </a:extLst>
          </p:cNvPr>
          <p:cNvSpPr/>
          <p:nvPr/>
        </p:nvSpPr>
        <p:spPr>
          <a:xfrm>
            <a:off x="226503" y="5307919"/>
            <a:ext cx="5134062" cy="443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130DEC-3633-25BE-6203-E1F4CEED91F9}"/>
              </a:ext>
            </a:extLst>
          </p:cNvPr>
          <p:cNvSpPr txBox="1"/>
          <p:nvPr/>
        </p:nvSpPr>
        <p:spPr>
          <a:xfrm>
            <a:off x="5444456" y="5382020"/>
            <a:ext cx="5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1319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153743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InscribedCircleCalculatorWidget.cpp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4A2714-240B-4B90-05F2-A6413174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8762"/>
            <a:ext cx="9395670" cy="627923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246EEB3-36B3-7964-9801-E09452D4057E}"/>
              </a:ext>
            </a:extLst>
          </p:cNvPr>
          <p:cNvSpPr/>
          <p:nvPr/>
        </p:nvSpPr>
        <p:spPr>
          <a:xfrm>
            <a:off x="268447" y="1535620"/>
            <a:ext cx="3582100" cy="293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0A6DC3-6EA8-1506-9212-A8F5A2A592EC}"/>
              </a:ext>
            </a:extLst>
          </p:cNvPr>
          <p:cNvSpPr txBox="1"/>
          <p:nvPr/>
        </p:nvSpPr>
        <p:spPr>
          <a:xfrm>
            <a:off x="4035105" y="1459793"/>
            <a:ext cx="5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0ECD68-2CEC-E3A1-F33F-6B905E16B059}"/>
              </a:ext>
            </a:extLst>
          </p:cNvPr>
          <p:cNvSpPr/>
          <p:nvPr/>
        </p:nvSpPr>
        <p:spPr>
          <a:xfrm>
            <a:off x="268447" y="4196810"/>
            <a:ext cx="4580390" cy="207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0DBFF9-EB51-BB2B-068E-A68EC39B1FAF}"/>
              </a:ext>
            </a:extLst>
          </p:cNvPr>
          <p:cNvSpPr txBox="1"/>
          <p:nvPr/>
        </p:nvSpPr>
        <p:spPr>
          <a:xfrm>
            <a:off x="4848837" y="4112594"/>
            <a:ext cx="50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6719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E615C0-DBBF-67AF-6343-9874398CB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37"/>
          <a:stretch/>
        </p:blipFill>
        <p:spPr>
          <a:xfrm>
            <a:off x="75501" y="523075"/>
            <a:ext cx="10175846" cy="63349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14F6CB-B180-E126-9897-2A057FA06914}"/>
              </a:ext>
            </a:extLst>
          </p:cNvPr>
          <p:cNvSpPr/>
          <p:nvPr/>
        </p:nvSpPr>
        <p:spPr>
          <a:xfrm>
            <a:off x="190887" y="1328089"/>
            <a:ext cx="2174808" cy="15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96D62A-235A-BAB3-332E-1D3AE3BE4740}"/>
              </a:ext>
            </a:extLst>
          </p:cNvPr>
          <p:cNvSpPr txBox="1"/>
          <p:nvPr/>
        </p:nvSpPr>
        <p:spPr>
          <a:xfrm>
            <a:off x="3021434" y="1209295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1.4.1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4B7B55-4280-3080-8F89-C00D05103D02}"/>
              </a:ext>
            </a:extLst>
          </p:cNvPr>
          <p:cNvSpPr/>
          <p:nvPr/>
        </p:nvSpPr>
        <p:spPr>
          <a:xfrm>
            <a:off x="330704" y="2012834"/>
            <a:ext cx="2174808" cy="15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E5AA9E-D814-CE09-DF90-AF28DB6E5AD4}"/>
              </a:ext>
            </a:extLst>
          </p:cNvPr>
          <p:cNvSpPr txBox="1"/>
          <p:nvPr/>
        </p:nvSpPr>
        <p:spPr>
          <a:xfrm>
            <a:off x="3021434" y="1835628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1.4.2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CC4173-0D5B-5E4F-4AFD-F34BDE0CA6E6}"/>
              </a:ext>
            </a:extLst>
          </p:cNvPr>
          <p:cNvSpPr/>
          <p:nvPr/>
        </p:nvSpPr>
        <p:spPr>
          <a:xfrm>
            <a:off x="330704" y="2426759"/>
            <a:ext cx="2336996" cy="270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EE0F6B-AD7A-ABA2-48D9-90703B112B5B}"/>
              </a:ext>
            </a:extLst>
          </p:cNvPr>
          <p:cNvSpPr txBox="1"/>
          <p:nvPr/>
        </p:nvSpPr>
        <p:spPr>
          <a:xfrm>
            <a:off x="3021434" y="2321098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1.4.3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45DB28-7233-4D06-9C98-D54C84A8298C}"/>
              </a:ext>
            </a:extLst>
          </p:cNvPr>
          <p:cNvSpPr/>
          <p:nvPr/>
        </p:nvSpPr>
        <p:spPr>
          <a:xfrm>
            <a:off x="190887" y="2951305"/>
            <a:ext cx="2066451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5C67F0-7F5C-2AB6-BF8C-95687CA65731}"/>
              </a:ext>
            </a:extLst>
          </p:cNvPr>
          <p:cNvSpPr txBox="1"/>
          <p:nvPr/>
        </p:nvSpPr>
        <p:spPr>
          <a:xfrm>
            <a:off x="3021434" y="2846434"/>
            <a:ext cx="4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1.5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F3B7E9-A9A5-0975-6AFE-331C8E3A2967}"/>
              </a:ext>
            </a:extLst>
          </p:cNvPr>
          <p:cNvSpPr/>
          <p:nvPr/>
        </p:nvSpPr>
        <p:spPr>
          <a:xfrm>
            <a:off x="330704" y="6070600"/>
            <a:ext cx="28001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DD1F75-5071-62A4-5D19-C76E1D62EEEC}"/>
              </a:ext>
            </a:extLst>
          </p:cNvPr>
          <p:cNvSpPr txBox="1"/>
          <p:nvPr/>
        </p:nvSpPr>
        <p:spPr>
          <a:xfrm>
            <a:off x="3219974" y="6070600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1.5.1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133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7CE771F-C3E0-B76F-E64F-4BED5A51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1864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45598F2-22CB-3C72-CB99-0BF01084F5A0}"/>
              </a:ext>
            </a:extLst>
          </p:cNvPr>
          <p:cNvSpPr/>
          <p:nvPr/>
        </p:nvSpPr>
        <p:spPr>
          <a:xfrm>
            <a:off x="213575" y="411524"/>
            <a:ext cx="2194066" cy="473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4AE3F0-DD98-A0AB-5BF4-9FC927F94FA5}"/>
              </a:ext>
            </a:extLst>
          </p:cNvPr>
          <p:cNvSpPr txBox="1"/>
          <p:nvPr/>
        </p:nvSpPr>
        <p:spPr>
          <a:xfrm>
            <a:off x="2407641" y="434601"/>
            <a:ext cx="94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3.3.2.1</a:t>
            </a:r>
            <a:endParaRPr lang="zh-CN" altLang="en-US" b="1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E6A0284-7B8C-2202-0F55-3D3FFEA8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17" y="0"/>
            <a:ext cx="4077929" cy="6858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8C1E673-D2B1-641E-BB79-ECB35415BBC5}"/>
              </a:ext>
            </a:extLst>
          </p:cNvPr>
          <p:cNvSpPr txBox="1"/>
          <p:nvPr/>
        </p:nvSpPr>
        <p:spPr>
          <a:xfrm>
            <a:off x="9198241" y="-75146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 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168E5E-A40C-FA50-D12C-E46EB8B0F050}"/>
              </a:ext>
            </a:extLst>
          </p:cNvPr>
          <p:cNvSpPr/>
          <p:nvPr/>
        </p:nvSpPr>
        <p:spPr>
          <a:xfrm>
            <a:off x="6184697" y="5576668"/>
            <a:ext cx="2447575" cy="143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3DEFDA-6FCF-E991-2A97-215961D97DC0}"/>
              </a:ext>
            </a:extLst>
          </p:cNvPr>
          <p:cNvSpPr txBox="1"/>
          <p:nvPr/>
        </p:nvSpPr>
        <p:spPr>
          <a:xfrm>
            <a:off x="8726194" y="5454987"/>
            <a:ext cx="94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3.3.2.2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E07EFD-B612-DB3A-91A3-6FCC67974F22}"/>
              </a:ext>
            </a:extLst>
          </p:cNvPr>
          <p:cNvSpPr/>
          <p:nvPr/>
        </p:nvSpPr>
        <p:spPr>
          <a:xfrm>
            <a:off x="6184697" y="5862639"/>
            <a:ext cx="1749628" cy="29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8741D7-167B-1688-FD23-B1BC39967CC8}"/>
              </a:ext>
            </a:extLst>
          </p:cNvPr>
          <p:cNvSpPr txBox="1"/>
          <p:nvPr/>
        </p:nvSpPr>
        <p:spPr>
          <a:xfrm>
            <a:off x="8726194" y="5761098"/>
            <a:ext cx="94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3.3.2.3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056B36-E302-7E22-B8C9-727E701C62F6}"/>
              </a:ext>
            </a:extLst>
          </p:cNvPr>
          <p:cNvSpPr/>
          <p:nvPr/>
        </p:nvSpPr>
        <p:spPr>
          <a:xfrm>
            <a:off x="6184696" y="6291265"/>
            <a:ext cx="1542459" cy="143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757055-CB40-A7E5-40E5-5BA4EB141BED}"/>
              </a:ext>
            </a:extLst>
          </p:cNvPr>
          <p:cNvSpPr txBox="1"/>
          <p:nvPr/>
        </p:nvSpPr>
        <p:spPr>
          <a:xfrm>
            <a:off x="8726194" y="6067209"/>
            <a:ext cx="94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3.3.2.4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80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312C38-E888-33AB-C3CC-6A55066C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938"/>
            <a:ext cx="6991151" cy="59860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14A838-3378-7771-1769-8E0E8A579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27"/>
          <a:stretch/>
        </p:blipFill>
        <p:spPr>
          <a:xfrm>
            <a:off x="6778912" y="871938"/>
            <a:ext cx="5267314" cy="59860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1500F6A-930D-1B6F-1120-AF8B7E29985A}"/>
              </a:ext>
            </a:extLst>
          </p:cNvPr>
          <p:cNvSpPr/>
          <p:nvPr/>
        </p:nvSpPr>
        <p:spPr>
          <a:xfrm>
            <a:off x="6991150" y="5762935"/>
            <a:ext cx="2447047" cy="15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BEBA90-C9D7-E3B1-3533-8B9068F57BBE}"/>
              </a:ext>
            </a:extLst>
          </p:cNvPr>
          <p:cNvSpPr txBox="1"/>
          <p:nvPr/>
        </p:nvSpPr>
        <p:spPr>
          <a:xfrm>
            <a:off x="9831154" y="5628088"/>
            <a:ext cx="903877" cy="36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3.4.2.1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06C88-F3B1-31C6-7581-7199E3068F72}"/>
              </a:ext>
            </a:extLst>
          </p:cNvPr>
          <p:cNvSpPr/>
          <p:nvPr/>
        </p:nvSpPr>
        <p:spPr>
          <a:xfrm>
            <a:off x="6991150" y="6387345"/>
            <a:ext cx="1907875" cy="15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AD1F20-5089-580B-E36A-18AD89E41448}"/>
              </a:ext>
            </a:extLst>
          </p:cNvPr>
          <p:cNvSpPr txBox="1"/>
          <p:nvPr/>
        </p:nvSpPr>
        <p:spPr>
          <a:xfrm>
            <a:off x="9831154" y="6170461"/>
            <a:ext cx="903877" cy="36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3.4.2.2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331C69-B57C-FE28-1C6E-0922A456CB4D}"/>
              </a:ext>
            </a:extLst>
          </p:cNvPr>
          <p:cNvSpPr/>
          <p:nvPr/>
        </p:nvSpPr>
        <p:spPr>
          <a:xfrm>
            <a:off x="434205" y="1800933"/>
            <a:ext cx="3213870" cy="175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E9E833-B507-727E-FC87-62B176B01884}"/>
              </a:ext>
            </a:extLst>
          </p:cNvPr>
          <p:cNvSpPr txBox="1"/>
          <p:nvPr/>
        </p:nvSpPr>
        <p:spPr>
          <a:xfrm>
            <a:off x="3938909" y="1667343"/>
            <a:ext cx="85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3.3.3.1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AA8633-604D-AE47-FB32-AD7846F8F6FC}"/>
              </a:ext>
            </a:extLst>
          </p:cNvPr>
          <p:cNvSpPr/>
          <p:nvPr/>
        </p:nvSpPr>
        <p:spPr>
          <a:xfrm>
            <a:off x="595568" y="2647413"/>
            <a:ext cx="3595432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20B952-47ED-62BE-92D5-DCBEC38108EC}"/>
              </a:ext>
            </a:extLst>
          </p:cNvPr>
          <p:cNvSpPr txBox="1"/>
          <p:nvPr/>
        </p:nvSpPr>
        <p:spPr>
          <a:xfrm>
            <a:off x="4149015" y="2647414"/>
            <a:ext cx="85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3.3.3.2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2C620E-BBEC-C633-D27B-E22E43917831}"/>
              </a:ext>
            </a:extLst>
          </p:cNvPr>
          <p:cNvSpPr/>
          <p:nvPr/>
        </p:nvSpPr>
        <p:spPr>
          <a:xfrm>
            <a:off x="7111745" y="4092575"/>
            <a:ext cx="2756155" cy="31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8B98DC-66B5-5276-BE3D-DDB5C678A932}"/>
              </a:ext>
            </a:extLst>
          </p:cNvPr>
          <p:cNvSpPr txBox="1"/>
          <p:nvPr/>
        </p:nvSpPr>
        <p:spPr>
          <a:xfrm>
            <a:off x="9867900" y="3722856"/>
            <a:ext cx="903877" cy="36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3.4.1.1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38C953-2A67-8537-5120-BC7A7385A443}"/>
              </a:ext>
            </a:extLst>
          </p:cNvPr>
          <p:cNvSpPr/>
          <p:nvPr/>
        </p:nvSpPr>
        <p:spPr>
          <a:xfrm>
            <a:off x="7111745" y="4554391"/>
            <a:ext cx="1946530" cy="15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7355F6-DF86-FC2E-8691-7AFAC5C0E68A}"/>
              </a:ext>
            </a:extLst>
          </p:cNvPr>
          <p:cNvSpPr txBox="1"/>
          <p:nvPr/>
        </p:nvSpPr>
        <p:spPr>
          <a:xfrm>
            <a:off x="9379215" y="4445950"/>
            <a:ext cx="903877" cy="36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3.4.1.2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1780F2-F615-3A58-A9D3-D537E8C12EE0}"/>
              </a:ext>
            </a:extLst>
          </p:cNvPr>
          <p:cNvSpPr/>
          <p:nvPr/>
        </p:nvSpPr>
        <p:spPr>
          <a:xfrm>
            <a:off x="241255" y="4554390"/>
            <a:ext cx="3139211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34D46C-9B0C-4BF9-B415-E25D15088E5D}"/>
              </a:ext>
            </a:extLst>
          </p:cNvPr>
          <p:cNvSpPr txBox="1"/>
          <p:nvPr/>
        </p:nvSpPr>
        <p:spPr>
          <a:xfrm>
            <a:off x="3761437" y="4446337"/>
            <a:ext cx="85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3.3.4.1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FE80FB-39DB-0E0F-5E66-C9E6DA634CC1}"/>
              </a:ext>
            </a:extLst>
          </p:cNvPr>
          <p:cNvSpPr/>
          <p:nvPr/>
        </p:nvSpPr>
        <p:spPr>
          <a:xfrm>
            <a:off x="358065" y="5400871"/>
            <a:ext cx="3699944" cy="193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62092B-B9ED-2C93-BA2A-17C32D5F295F}"/>
              </a:ext>
            </a:extLst>
          </p:cNvPr>
          <p:cNvSpPr txBox="1"/>
          <p:nvPr/>
        </p:nvSpPr>
        <p:spPr>
          <a:xfrm>
            <a:off x="4189321" y="5313117"/>
            <a:ext cx="85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3.3.4.2</a:t>
            </a:r>
            <a:endParaRPr lang="zh-CN" altLang="en-US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B6E4B8-690C-3B0B-93C8-E23DE70405E3}"/>
              </a:ext>
            </a:extLst>
          </p:cNvPr>
          <p:cNvSpPr/>
          <p:nvPr/>
        </p:nvSpPr>
        <p:spPr>
          <a:xfrm>
            <a:off x="374365" y="6262688"/>
            <a:ext cx="2078324" cy="198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329AF9-4489-C618-7D0C-7A9665694F0F}"/>
              </a:ext>
            </a:extLst>
          </p:cNvPr>
          <p:cNvSpPr txBox="1"/>
          <p:nvPr/>
        </p:nvSpPr>
        <p:spPr>
          <a:xfrm>
            <a:off x="2762428" y="6170461"/>
            <a:ext cx="88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3.3.4.3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0314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89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feihong.pan@turbotides.com.cn</dc:creator>
  <cp:lastModifiedBy>feihong.pan@turbotides.com.cn</cp:lastModifiedBy>
  <cp:revision>137</cp:revision>
  <dcterms:created xsi:type="dcterms:W3CDTF">2023-02-16T10:45:45Z</dcterms:created>
  <dcterms:modified xsi:type="dcterms:W3CDTF">2023-02-21T14:32:45Z</dcterms:modified>
</cp:coreProperties>
</file>