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7" r:id="rId7"/>
    <p:sldId id="272" r:id="rId8"/>
    <p:sldId id="262" r:id="rId9"/>
    <p:sldId id="268" r:id="rId10"/>
    <p:sldId id="266" r:id="rId11"/>
    <p:sldId id="263" r:id="rId12"/>
    <p:sldId id="269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ihong.pan@turbotides.com.cn" initials="f" lastIdx="2" clrIdx="0">
    <p:extLst>
      <p:ext uri="{19B8F6BF-5375-455C-9EA6-DF929625EA0E}">
        <p15:presenceInfo xmlns:p15="http://schemas.microsoft.com/office/powerpoint/2012/main" userId="838c1faa706793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B053F-3CE2-320E-5017-8A77DE7E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2FDA0-2377-F1BD-FD8A-AEAD249A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99C4B-E481-A2F4-F26E-326AEB1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B006-027F-07CE-3271-5197AB4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A8747-D7C1-EC32-100D-B7CF9F7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B1D44-35B9-70E9-F022-E598DE2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3D4BA-41E6-C7DB-5462-408527C5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A278C-E49A-B6C1-0E06-A6A4B67F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C2C08-0B17-6C92-88B5-AAC2CFB4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E77E6-E55B-2629-8A69-434FEF3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1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9BBB13-6EDB-8D22-BFEF-E5BA358B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28B4D-9C8E-145F-D32C-CAA8586E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30C1B-2B25-71A9-6EB9-8D946C35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70833-2C03-6F13-4792-CE20A9FE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8B72-C993-F94A-58DB-CC014FA3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4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4654-22E7-31FE-956A-F4751314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71E2C-B0A6-F630-030F-885A7885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C8BF5-D53E-2674-05F7-D685258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C2758-C475-6E55-5A6F-F7F9F55B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B8A32-EEE9-1856-67D3-646A769F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D4E5-252F-B442-017C-3904219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BA045-EEEF-AD71-1ED7-7CCE9EAC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7CBE8-28D7-AAB3-3696-6A0AAECF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AD357-FBA4-EDDD-30C3-23D3F765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89C63-DB22-1E7D-F743-E589A21E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9ED4-ADD3-8DE4-1C24-44124C4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15E02-F588-4988-C43E-1D56D8460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AD6CC-C134-7831-826B-9AB13E88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24533-B05A-9069-0D1F-EC41394C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0BF81-8F19-A406-ED74-AD6F849D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5EF5A-4736-B900-CC1B-35C9CFE3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3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5792-467A-07EE-D59C-DF4720BB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57B6B-3A55-4F55-5D56-FC8A90D2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13B28-C783-C53C-EF88-F93DD4C8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7A7AF-26D8-A6E5-0E6B-F53FFF95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24617-9B1A-1C09-DD38-A353FA5F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A3820-E666-B313-DF90-2050E99A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12322-65C4-8580-DB48-3167FBC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41C0F8-F68A-EE15-6308-E7376E1E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2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D3033-1900-7691-7432-F42E2751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8F305E-AFAE-4784-294C-236BA569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6C222-CF1B-B0AD-8716-9985DB9A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D6AF9-F0B6-135D-8116-28AF233F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71557F-557D-05E0-EC97-0161694E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460980-F599-9CFF-6666-D017FC6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0061C-8298-DD00-EAB4-C20E5BDC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26D8-8D37-B713-107F-D9A0409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33888-933D-6322-D05B-7F7F45AE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B0999-0A6E-EAA8-2171-80E15609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BAC83-BC0D-DD5A-D708-2EBA1BD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5A393-955A-C1C3-EA3B-03E66BDC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D8B00-B4C8-4F43-C8DE-063E56BB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725AA-6D7C-6C1A-19DA-A889CE8E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1C4E66-EBFD-3D61-9B43-EDC0CF26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0748F-1940-555E-4865-552280FD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4ECA4-E567-EB94-3C4E-C5C0BF6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F90E8-7E8F-5213-7D0F-E1BA85C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ABFE9-82B8-0582-1DFB-FA28F67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71507-3D91-82D6-34D0-E52D35A1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5D1C9-D6ED-1BFD-713A-78EA146D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654BC-51B2-AC09-B54D-EB28486F7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8BC8-5823-4F34-B5DA-312131401490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49409-CB20-B674-FA32-2F1BAE133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6FDDD-106D-D8EF-E115-51B3AAAE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4A3390-CD09-B4D5-A00D-142E51CA1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" r="12270" b="1202"/>
          <a:stretch/>
        </p:blipFill>
        <p:spPr>
          <a:xfrm>
            <a:off x="0" y="83890"/>
            <a:ext cx="11780880" cy="67741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8707D3-B192-AA19-7D50-92CA99E29489}"/>
              </a:ext>
            </a:extLst>
          </p:cNvPr>
          <p:cNvSpPr txBox="1"/>
          <p:nvPr/>
        </p:nvSpPr>
        <p:spPr>
          <a:xfrm>
            <a:off x="10103141" y="0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1dComponent.cpp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68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5C4EA4-3850-5B98-3932-C2F7EEE10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"/>
          <a:stretch/>
        </p:blipFill>
        <p:spPr>
          <a:xfrm>
            <a:off x="109057" y="480041"/>
            <a:ext cx="9580228" cy="63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D6961A-6E2A-9CB8-2FC1-854C7843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894"/>
            <a:ext cx="7295828" cy="647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C518F4-9787-1A3F-01EA-DD7FFF2D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947"/>
            <a:ext cx="9627400" cy="61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83933"/>
            <a:ext cx="660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4E4B75-C32F-0B49-1A06-7D657C22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326"/>
            <a:ext cx="7841895" cy="64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CB7B66-4BB3-DE4A-A63A-60139463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47633" cy="66730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4647D09-5AD9-B1A5-ADC6-73CF11974945}"/>
              </a:ext>
            </a:extLst>
          </p:cNvPr>
          <p:cNvSpPr txBox="1"/>
          <p:nvPr/>
        </p:nvSpPr>
        <p:spPr>
          <a:xfrm>
            <a:off x="10077974" y="0"/>
            <a:ext cx="211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1dComponent.cpp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58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32041E-5F79-F9DE-DCA4-7A8B0726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14428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11E5BA-3F75-C77C-8A5A-A91DBEEB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81" y="0"/>
            <a:ext cx="5133566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4979429-C54E-806A-E20E-0D021C739DC5}"/>
              </a:ext>
            </a:extLst>
          </p:cNvPr>
          <p:cNvSpPr txBox="1"/>
          <p:nvPr/>
        </p:nvSpPr>
        <p:spPr>
          <a:xfrm>
            <a:off x="757807" y="100354"/>
            <a:ext cx="625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InscribedCircleCalculator.h /InscribedCircleCalculatorWidget.h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60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8450510" y="0"/>
            <a:ext cx="374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InscribedCircleCalculatorWidget.cpp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9D6AF6-5756-D8BE-1644-15A116A47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0"/>
          <a:stretch/>
        </p:blipFill>
        <p:spPr>
          <a:xfrm>
            <a:off x="0" y="35653"/>
            <a:ext cx="7863052" cy="67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9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8433732" y="0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InscribedCircleCalculatorWidget.cpp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308E90-4ACC-3C87-0BD9-FD777E835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"/>
          <a:stretch/>
        </p:blipFill>
        <p:spPr>
          <a:xfrm>
            <a:off x="192947" y="58723"/>
            <a:ext cx="6954071" cy="6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9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F8C1E673-D2B1-641E-BB79-ECB35415BBC5}"/>
              </a:ext>
            </a:extLst>
          </p:cNvPr>
          <p:cNvSpPr txBox="1"/>
          <p:nvPr/>
        </p:nvSpPr>
        <p:spPr>
          <a:xfrm>
            <a:off x="9198241" y="-75146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70337A-ADDC-9B28-6C61-AB634267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6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3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C711DA-A4CF-C22A-31D1-3FD0A7D2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2653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C2519C-9C0E-C011-B5B8-CB020CA6D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58"/>
          <a:stretch/>
        </p:blipFill>
        <p:spPr>
          <a:xfrm>
            <a:off x="4442652" y="0"/>
            <a:ext cx="7830441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48F630-A1E1-5FBA-E1EC-3119E0A2C5C1}"/>
              </a:ext>
            </a:extLst>
          </p:cNvPr>
          <p:cNvSpPr txBox="1"/>
          <p:nvPr/>
        </p:nvSpPr>
        <p:spPr>
          <a:xfrm>
            <a:off x="9076888" y="0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4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E615C0-DBBF-67AF-6343-9874398CB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50"/>
          <a:stretch/>
        </p:blipFill>
        <p:spPr>
          <a:xfrm>
            <a:off x="0" y="103625"/>
            <a:ext cx="5050172" cy="6754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0B621C-DC46-967A-228E-3CCA2D9E7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4"/>
          <a:stretch/>
        </p:blipFill>
        <p:spPr>
          <a:xfrm>
            <a:off x="5732477" y="871938"/>
            <a:ext cx="6459523" cy="59860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406840-D662-9E3C-9439-47CA45A6C09F}"/>
              </a:ext>
            </a:extLst>
          </p:cNvPr>
          <p:cNvSpPr txBox="1"/>
          <p:nvPr/>
        </p:nvSpPr>
        <p:spPr>
          <a:xfrm>
            <a:off x="9046128" y="0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33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14A838-3378-7771-1769-8E0E8A579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27"/>
          <a:stretch/>
        </p:blipFill>
        <p:spPr>
          <a:xfrm>
            <a:off x="6326697" y="448172"/>
            <a:ext cx="5640198" cy="64098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75570A-DCFD-B088-D8DE-2C95DA77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" y="23259"/>
            <a:ext cx="6014907" cy="68347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72B9C3-3B99-703B-7DCE-42BF4AA578BA}"/>
              </a:ext>
            </a:extLst>
          </p:cNvPr>
          <p:cNvSpPr txBox="1"/>
          <p:nvPr/>
        </p:nvSpPr>
        <p:spPr>
          <a:xfrm>
            <a:off x="9146796" y="0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InscribedCircleCalculator.cpp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14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47</Words>
  <Application>Microsoft Office PowerPoint</Application>
  <PresentationFormat>宽屏</PresentationFormat>
  <Paragraphs>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feihong.pan@turbotides.com.cn</dc:creator>
  <cp:lastModifiedBy>feihong.pan@turbotides.com.cn</cp:lastModifiedBy>
  <cp:revision>169</cp:revision>
  <dcterms:created xsi:type="dcterms:W3CDTF">2023-02-16T10:45:45Z</dcterms:created>
  <dcterms:modified xsi:type="dcterms:W3CDTF">2023-03-04T15:00:39Z</dcterms:modified>
</cp:coreProperties>
</file>