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hong.pan@turbotides.com.cn" initials="f" lastIdx="2" clrIdx="0">
    <p:extLst>
      <p:ext uri="{19B8F6BF-5375-455C-9EA6-DF929625EA0E}">
        <p15:presenceInfo xmlns:p15="http://schemas.microsoft.com/office/powerpoint/2012/main" userId="838c1faa70679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053F-3CE2-320E-5017-8A77DE7E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2FDA0-2377-F1BD-FD8A-AEAD249A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9C4B-E481-A2F4-F26E-326AEB1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B006-027F-07CE-3271-5197AB4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8747-D7C1-EC32-100D-B7CF9F7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1D44-35B9-70E9-F022-E598DE2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3D4BA-41E6-C7DB-5462-408527C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A278C-E49A-B6C1-0E06-A6A4B67F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C2C08-0B17-6C92-88B5-AAC2CFB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77E6-E55B-2629-8A69-434FEF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BBB13-6EDB-8D22-BFEF-E5BA358B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8B4D-9C8E-145F-D32C-CAA8586E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30C1B-2B25-71A9-6EB9-8D946C3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70833-2C03-6F13-4792-CE20A9F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B72-C993-F94A-58DB-CC014FA3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4654-22E7-31FE-956A-F4751314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1E2C-B0A6-F630-030F-885A7885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8BF5-D53E-2674-05F7-D685258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C2758-C475-6E55-5A6F-F7F9F55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B8A32-EEE9-1856-67D3-646A769F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D4E5-252F-B442-017C-3904219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BA045-EEEF-AD71-1ED7-7CCE9EAC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CBE8-28D7-AAB3-3696-6A0AAECF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AD357-FBA4-EDDD-30C3-23D3F765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9C63-DB22-1E7D-F743-E589A21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9ED4-ADD3-8DE4-1C24-44124C4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5E02-F588-4988-C43E-1D56D8460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D6CC-C134-7831-826B-9AB13E88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24533-B05A-9069-0D1F-EC41394C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0BF81-8F19-A406-ED74-AD6F849D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5EF5A-4736-B900-CC1B-35C9CFE3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5792-467A-07EE-D59C-DF4720B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7B6B-3A55-4F55-5D56-FC8A90D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13B28-C783-C53C-EF88-F93DD4C8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7A7AF-26D8-A6E5-0E6B-F53FFF95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24617-9B1A-1C09-DD38-A353FA5F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A3820-E666-B313-DF90-2050E99A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12322-65C4-8580-DB48-3167FBC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1C0F8-F68A-EE15-6308-E7376E1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3033-1900-7691-7432-F42E275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F305E-AFAE-4784-294C-236BA56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C222-CF1B-B0AD-8716-9985DB9A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D6AF9-F0B6-135D-8116-28AF233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1557F-557D-05E0-EC97-0161694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460980-F599-9CFF-6666-D017FC6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0061C-8298-DD00-EAB4-C20E5BDC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26D8-8D37-B713-107F-D9A040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3888-933D-6322-D05B-7F7F45AE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B0999-0A6E-EAA8-2171-80E15609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BAC83-BC0D-DD5A-D708-2EBA1BD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5A393-955A-C1C3-EA3B-03E66BD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D8B00-B4C8-4F43-C8DE-063E56BB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25AA-6D7C-6C1A-19DA-A889CE8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4E66-EBFD-3D61-9B43-EDC0CF26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748F-1940-555E-4865-552280FD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4ECA4-E567-EB94-3C4E-C5C0BF6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F90E8-7E8F-5213-7D0F-E1BA85C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ABFE9-82B8-0582-1DFB-FA28F67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71507-3D91-82D6-34D0-E52D35A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5D1C9-D6ED-1BFD-713A-78EA146D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54BC-51B2-AC09-B54D-EB28486F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BC8-5823-4F34-B5DA-3121314014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49409-CB20-B674-FA32-2F1BAE133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FDDD-106D-D8EF-E115-51B3AAAE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9910194" y="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1dd_BladeEditor.cpp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A71305-E3FD-AF54-96EC-56ED2CAA5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3"/>
          <a:stretch/>
        </p:blipFill>
        <p:spPr>
          <a:xfrm>
            <a:off x="0" y="0"/>
            <a:ext cx="6308520" cy="31284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A1E896-B705-3B03-ACF5-3F9FE7E8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8486"/>
            <a:ext cx="6482103" cy="1465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F68AE9-E7BB-82A2-0866-24DFB201A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4209"/>
            <a:ext cx="5545122" cy="225693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9542314-9580-586E-A126-5F50BDA0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831" y="4729074"/>
            <a:ext cx="6413169" cy="21289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9E38E7-69B7-796E-3AB5-D284E430F540}"/>
              </a:ext>
            </a:extLst>
          </p:cNvPr>
          <p:cNvSpPr txBox="1"/>
          <p:nvPr/>
        </p:nvSpPr>
        <p:spPr>
          <a:xfrm>
            <a:off x="9910194" y="4224877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1d_BladeEditor.cpp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8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EC86D1-A12F-BF7A-C4F7-541CBA104A26}"/>
              </a:ext>
            </a:extLst>
          </p:cNvPr>
          <p:cNvSpPr txBox="1"/>
          <p:nvPr/>
        </p:nvSpPr>
        <p:spPr>
          <a:xfrm>
            <a:off x="9910194" y="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1dd_BladeEditor.cpp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8CD555-88CD-A52C-91EE-B6D1F4FE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0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6287A9-789D-690D-2F61-4A50D4A2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277"/>
            <a:ext cx="9663929" cy="49166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0245177-B652-E85C-D367-9069DE5C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8878"/>
            <a:ext cx="5570290" cy="18491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51FE8E-F082-E567-31ED-84A032C9C532}"/>
              </a:ext>
            </a:extLst>
          </p:cNvPr>
          <p:cNvSpPr txBox="1"/>
          <p:nvPr/>
        </p:nvSpPr>
        <p:spPr>
          <a:xfrm>
            <a:off x="10012260" y="5008878"/>
            <a:ext cx="207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1d_BladeEditor.cpp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2557AE-8242-9045-35FD-991C7006301C}"/>
              </a:ext>
            </a:extLst>
          </p:cNvPr>
          <p:cNvSpPr txBox="1"/>
          <p:nvPr/>
        </p:nvSpPr>
        <p:spPr>
          <a:xfrm>
            <a:off x="9910194" y="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1dd_BladeEditor.cpp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07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EC86D1-A12F-BF7A-C4F7-541CBA104A26}"/>
              </a:ext>
            </a:extLst>
          </p:cNvPr>
          <p:cNvSpPr txBox="1"/>
          <p:nvPr/>
        </p:nvSpPr>
        <p:spPr>
          <a:xfrm>
            <a:off x="9910194" y="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1d_BladeEditor.cpp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A85C9-FCCA-4809-8BB1-218FD94D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75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EC86D1-A12F-BF7A-C4F7-541CBA104A26}"/>
              </a:ext>
            </a:extLst>
          </p:cNvPr>
          <p:cNvSpPr txBox="1"/>
          <p:nvPr/>
        </p:nvSpPr>
        <p:spPr>
          <a:xfrm>
            <a:off x="9910194" y="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1dd_BladeEditor.cpp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D905C7-6763-B10A-DF7B-EAD37F56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5536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95BF9C-29F9-0334-096F-40DDE896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79" y="1195217"/>
            <a:ext cx="6613321" cy="566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EC86D1-A12F-BF7A-C4F7-541CBA104A26}"/>
              </a:ext>
            </a:extLst>
          </p:cNvPr>
          <p:cNvSpPr txBox="1"/>
          <p:nvPr/>
        </p:nvSpPr>
        <p:spPr>
          <a:xfrm>
            <a:off x="9910194" y="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1dd_BladeEditor.cpp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4BFEC7-D6F5-195B-0FC9-84F6EC60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8168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C8179D-023B-72F9-1168-75C79B2AC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17"/>
          <a:stretch/>
        </p:blipFill>
        <p:spPr>
          <a:xfrm>
            <a:off x="6681398" y="847288"/>
            <a:ext cx="5426712" cy="22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feihong.pan@turbotides.com.cn</dc:creator>
  <cp:lastModifiedBy>feihong.pan@turbotides.com.cn</cp:lastModifiedBy>
  <cp:revision>165</cp:revision>
  <dcterms:created xsi:type="dcterms:W3CDTF">2023-02-16T10:45:45Z</dcterms:created>
  <dcterms:modified xsi:type="dcterms:W3CDTF">2023-03-06T14:20:52Z</dcterms:modified>
</cp:coreProperties>
</file>