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ihong.pan@turbotides.com.cn" initials="f" lastIdx="2" clrIdx="0">
    <p:extLst>
      <p:ext uri="{19B8F6BF-5375-455C-9EA6-DF929625EA0E}">
        <p15:presenceInfo xmlns:p15="http://schemas.microsoft.com/office/powerpoint/2012/main" userId="838c1faa706793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B053F-3CE2-320E-5017-8A77DE7E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2FDA0-2377-F1BD-FD8A-AEAD249A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99C4B-E481-A2F4-F26E-326AEB11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CB006-027F-07CE-3271-5197AB4A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A8747-D7C1-EC32-100D-B7CF9F78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B1D44-35B9-70E9-F022-E598DE2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3D4BA-41E6-C7DB-5462-408527C5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A278C-E49A-B6C1-0E06-A6A4B67F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C2C08-0B17-6C92-88B5-AAC2CFB4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E77E6-E55B-2629-8A69-434FEF3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1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9BBB13-6EDB-8D22-BFEF-E5BA358B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28B4D-9C8E-145F-D32C-CAA8586E7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30C1B-2B25-71A9-6EB9-8D946C35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70833-2C03-6F13-4792-CE20A9FE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A8B72-C993-F94A-58DB-CC014FA3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4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4654-22E7-31FE-956A-F4751314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71E2C-B0A6-F630-030F-885A7885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C8BF5-D53E-2674-05F7-D685258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C2758-C475-6E55-5A6F-F7F9F55B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B8A32-EEE9-1856-67D3-646A769F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D4E5-252F-B442-017C-39042199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BA045-EEEF-AD71-1ED7-7CCE9EAC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7CBE8-28D7-AAB3-3696-6A0AAECF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AD357-FBA4-EDDD-30C3-23D3F765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89C63-DB22-1E7D-F743-E589A21E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9ED4-ADD3-8DE4-1C24-44124C41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15E02-F588-4988-C43E-1D56D8460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AD6CC-C134-7831-826B-9AB13E88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24533-B05A-9069-0D1F-EC41394C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0BF81-8F19-A406-ED74-AD6F849D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5EF5A-4736-B900-CC1B-35C9CFE3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3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25792-467A-07EE-D59C-DF4720BB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57B6B-3A55-4F55-5D56-FC8A90D2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13B28-C783-C53C-EF88-F93DD4C8F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7A7AF-26D8-A6E5-0E6B-F53FFF956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24617-9B1A-1C09-DD38-A353FA5FA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6A3820-E666-B313-DF90-2050E99A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712322-65C4-8580-DB48-3167FBC4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41C0F8-F68A-EE15-6308-E7376E1E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2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D3033-1900-7691-7432-F42E2751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8F305E-AFAE-4784-294C-236BA569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6C222-CF1B-B0AD-8716-9985DB9A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D6AF9-F0B6-135D-8116-28AF233F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71557F-557D-05E0-EC97-0161694E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460980-F599-9CFF-6666-D017FC6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0061C-8298-DD00-EAB4-C20E5BDC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0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326D8-8D37-B713-107F-D9A0409D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33888-933D-6322-D05B-7F7F45AE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B0999-0A6E-EAA8-2171-80E15609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BAC83-BC0D-DD5A-D708-2EBA1BD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5A393-955A-C1C3-EA3B-03E66BDC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D8B00-B4C8-4F43-C8DE-063E56BB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725AA-6D7C-6C1A-19DA-A889CE8E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1C4E66-EBFD-3D61-9B43-EDC0CF26A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0748F-1940-555E-4865-552280FD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4ECA4-E567-EB94-3C4E-C5C0BF6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F90E8-7E8F-5213-7D0F-E1BA85C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ABFE9-82B8-0582-1DFB-FA28F67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71507-3D91-82D6-34D0-E52D35A1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5D1C9-D6ED-1BFD-713A-78EA146D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654BC-51B2-AC09-B54D-EB28486F7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8BC8-5823-4F34-B5DA-31213140149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49409-CB20-B674-FA32-2F1BAE133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6FDDD-106D-D8EF-E115-51B3AAAE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B55D-2AAA-48F7-819E-AF20ED498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0" y="0"/>
            <a:ext cx="71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1dd_StageAddComp.cpp  1d_bend.h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5BC256-E828-60AA-B34E-2AD6BEFBA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6" b="15512"/>
          <a:stretch/>
        </p:blipFill>
        <p:spPr>
          <a:xfrm>
            <a:off x="0" y="520063"/>
            <a:ext cx="7687112" cy="855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E15C7E-8AB6-10B6-1AE5-371E9DB333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"/>
          <a:stretch/>
        </p:blipFill>
        <p:spPr>
          <a:xfrm>
            <a:off x="7829725" y="0"/>
            <a:ext cx="4370674" cy="18958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B2A0F8-751F-D5EE-1708-A46F11E6F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5740"/>
            <a:ext cx="7589047" cy="54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8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892DE4-E360-5258-EB94-607A7BE01C5B}"/>
              </a:ext>
            </a:extLst>
          </p:cNvPr>
          <p:cNvSpPr txBox="1"/>
          <p:nvPr/>
        </p:nvSpPr>
        <p:spPr>
          <a:xfrm>
            <a:off x="10642833" y="0"/>
            <a:ext cx="154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1d_bend.cpp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3BA52E-074D-920D-1EDB-EDEEDB29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6144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3FD336-2278-8050-D6CF-C9E93A47E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89" y="0"/>
            <a:ext cx="3246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3AA4A8-4150-558E-0EA3-B8C4A445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2642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541238-494D-D73F-4DBD-95FE4BB4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42" y="0"/>
            <a:ext cx="6304201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D34EB48-37E0-5CAF-08C8-15807FEFA51C}"/>
              </a:ext>
            </a:extLst>
          </p:cNvPr>
          <p:cNvSpPr txBox="1"/>
          <p:nvPr/>
        </p:nvSpPr>
        <p:spPr>
          <a:xfrm>
            <a:off x="10642833" y="0"/>
            <a:ext cx="154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1d_bend.cpp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9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A5C228-9078-9034-0F7B-459BA9D8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98666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0E8D21-A702-655C-9795-3251C033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66" y="0"/>
            <a:ext cx="6349718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D9931A-679F-D030-ED03-A3BCAA9FC1AF}"/>
              </a:ext>
            </a:extLst>
          </p:cNvPr>
          <p:cNvSpPr txBox="1"/>
          <p:nvPr/>
        </p:nvSpPr>
        <p:spPr>
          <a:xfrm>
            <a:off x="10642833" y="0"/>
            <a:ext cx="154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1d_bend.cpp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02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feihong.pan@turbotides.com.cn</dc:creator>
  <cp:lastModifiedBy>feihong.pan@turbotides.com.cn</cp:lastModifiedBy>
  <cp:revision>158</cp:revision>
  <dcterms:created xsi:type="dcterms:W3CDTF">2023-02-16T10:45:45Z</dcterms:created>
  <dcterms:modified xsi:type="dcterms:W3CDTF">2023-03-02T04:17:51Z</dcterms:modified>
</cp:coreProperties>
</file>