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5" r:id="rId10"/>
    <p:sldId id="264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1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869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530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307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813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47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0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54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18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222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47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48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069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85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CF22F8-FC4A-486A-8435-15FF96EDC9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34D5-8A12-4678-B343-6420759EA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56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Patience Sorting 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https://habrastorage.org/webt/gi/ej/3x/giej3x5chmm4aggloxtewxvute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73" y="334671"/>
            <a:ext cx="8941234" cy="592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3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Сложность алгоритма</a:t>
            </a:r>
            <a:r>
              <a:rPr lang="en-US" sz="5400" dirty="0" smtClean="0"/>
              <a:t>: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Создаем список стеков для хранения стопок. При раскладывании элементов по стопкам для поиска самой левой подходящей стопки используем бинарный поиск. </a:t>
            </a:r>
            <a:r>
              <a:rPr lang="ru-RU" dirty="0" smtClean="0"/>
              <a:t>Поиск самой </a:t>
            </a:r>
            <a:r>
              <a:rPr lang="ru-RU" dirty="0"/>
              <a:t>левой стопки занимает O(</a:t>
            </a:r>
            <a:r>
              <a:rPr lang="en-US" dirty="0"/>
              <a:t>log p</a:t>
            </a:r>
            <a:r>
              <a:rPr lang="ru-RU" dirty="0"/>
              <a:t>), где p — количество стопок. Таким образом, временная сложность раскладывания по </a:t>
            </a:r>
            <a:r>
              <a:rPr lang="ru-RU" dirty="0" smtClean="0"/>
              <a:t>стопкам</a:t>
            </a:r>
            <a:r>
              <a:rPr lang="ru-RU" dirty="0"/>
              <a:t> O(n </a:t>
            </a:r>
            <a:r>
              <a:rPr lang="ru-RU" dirty="0" err="1" smtClean="0"/>
              <a:t>log</a:t>
            </a:r>
            <a:r>
              <a:rPr lang="ru-RU" dirty="0" smtClean="0"/>
              <a:t> n)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Для нахождения стека с минимальной вершиной потребуется</a:t>
            </a:r>
            <a:r>
              <a:rPr lang="ru-RU" dirty="0"/>
              <a:t> O(</a:t>
            </a:r>
            <a:r>
              <a:rPr lang="en-US" dirty="0"/>
              <a:t>log p</a:t>
            </a:r>
            <a:r>
              <a:rPr lang="ru-RU" dirty="0"/>
              <a:t>), где p — количество </a:t>
            </a:r>
            <a:r>
              <a:rPr lang="ru-RU" dirty="0" smtClean="0"/>
              <a:t>стеков. Таким </a:t>
            </a:r>
            <a:r>
              <a:rPr lang="ru-RU" dirty="0"/>
              <a:t>образом, алгоритм сортировки требует O(</a:t>
            </a:r>
            <a:r>
              <a:rPr lang="en-US" dirty="0"/>
              <a:t>n log n</a:t>
            </a:r>
            <a:r>
              <a:rPr lang="ru-RU" dirty="0"/>
              <a:t>) времени в худшем случае и O(n) </a:t>
            </a:r>
            <a:r>
              <a:rPr lang="ru-RU" dirty="0" err="1"/>
              <a:t>доп.памяти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0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000" t="2936" r="1445" b="7292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8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Вывод</a:t>
            </a:r>
            <a:r>
              <a:rPr lang="en-US" sz="5400" dirty="0" smtClean="0"/>
              <a:t>: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Плюсы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r>
              <a:rPr lang="ru-RU" sz="2400" dirty="0"/>
              <a:t>Позволяет также вычислить длину наибольшей возрастающей </a:t>
            </a:r>
            <a:r>
              <a:rPr lang="ru-RU" sz="2400" dirty="0" err="1"/>
              <a:t>подпоследовательности</a:t>
            </a:r>
            <a:r>
              <a:rPr lang="ru-RU" sz="2400" dirty="0"/>
              <a:t> данного массива. </a:t>
            </a:r>
            <a:endParaRPr lang="en-US" sz="2400" dirty="0" smtClean="0"/>
          </a:p>
          <a:p>
            <a:r>
              <a:rPr lang="ru-RU" sz="2400" dirty="0"/>
              <a:t>Р</a:t>
            </a:r>
            <a:r>
              <a:rPr lang="ru-RU" sz="2400" dirty="0" smtClean="0"/>
              <a:t>аботает в худшем случае за </a:t>
            </a:r>
            <a:r>
              <a:rPr lang="en-US" sz="2400" dirty="0" smtClean="0"/>
              <a:t>O(n </a:t>
            </a:r>
            <a:r>
              <a:rPr lang="en-US" sz="2400" dirty="0" err="1" smtClean="0"/>
              <a:t>logn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Минусы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r>
              <a:rPr lang="ru-RU" sz="2400" dirty="0" smtClean="0"/>
              <a:t>Расходует </a:t>
            </a:r>
            <a:r>
              <a:rPr lang="en-US" sz="2400" dirty="0" smtClean="0"/>
              <a:t>O(n) </a:t>
            </a:r>
            <a:r>
              <a:rPr lang="ru-RU" sz="2400" dirty="0" smtClean="0"/>
              <a:t>памяти</a:t>
            </a:r>
          </a:p>
          <a:p>
            <a:r>
              <a:rPr lang="ru-RU" sz="2400" dirty="0" smtClean="0"/>
              <a:t>Сложная (непростая) реализация  	</a:t>
            </a:r>
            <a:endParaRPr lang="en-US" sz="2400" dirty="0" smtClean="0"/>
          </a:p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150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6111" y="452717"/>
            <a:ext cx="9343016" cy="1486919"/>
          </a:xfrm>
        </p:spPr>
        <p:txBody>
          <a:bodyPr/>
          <a:lstStyle/>
          <a:p>
            <a:r>
              <a:rPr lang="ru-RU" sz="4800" dirty="0"/>
              <a:t>М</a:t>
            </a:r>
            <a:r>
              <a:rPr lang="ru-RU" sz="4800" dirty="0" smtClean="0"/>
              <a:t>ассив </a:t>
            </a:r>
            <a:r>
              <a:rPr lang="ru-RU" sz="4800" dirty="0"/>
              <a:t>из тринадцати случайных элементов</a:t>
            </a:r>
          </a:p>
        </p:txBody>
      </p:sp>
      <p:pic>
        <p:nvPicPr>
          <p:cNvPr id="1026" name="Picture 2" descr="https://habrastorage.org/webt/j_/ik/zg/j_ikzgnokw8bkhj9_frik-mai_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883260"/>
            <a:ext cx="11019870" cy="23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3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Этап 1</a:t>
            </a:r>
            <a:r>
              <a:rPr lang="en-US" sz="4800" dirty="0" smtClean="0"/>
              <a:t>:</a:t>
            </a:r>
            <a:endParaRPr lang="ru-RU" sz="4800" dirty="0"/>
          </a:p>
        </p:txBody>
      </p:sp>
      <p:pic>
        <p:nvPicPr>
          <p:cNvPr id="2050" name="Picture 2" descr="https://habrastorage.org/webt/d9/sp/bn/d9spbncxz30rhzxqrzfvywhhm6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11149976" cy="427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4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habrastorage.org/webt/gf/gd/q-/gfgdq-oqzknwkou2dbcncafers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82473"/>
            <a:ext cx="10894725" cy="48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https://habrastorage.org/webt/ab/97/z3/ab97z3z2dfaobk9tqveawpybhi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77674"/>
            <a:ext cx="11302223" cy="50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6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habrastorage.org/webt/-4/ww/it/-4wwit3yrqc3gjywezucwhyh9l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152983"/>
            <a:ext cx="11144107" cy="55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habrastorage.org/webt/zp/su/yc/zpsuycgew4jezzv44p3axcytg_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152983"/>
            <a:ext cx="11062449" cy="553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1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habrastorage.org/webt/uw/qw/r6/uwqwr6gzjdpdyogbzcts-whxoa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180268"/>
            <a:ext cx="10337174" cy="340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5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Этап 2</a:t>
            </a:r>
            <a:r>
              <a:rPr lang="en-US" sz="4800" dirty="0" smtClean="0"/>
              <a:t>:</a:t>
            </a:r>
            <a:endParaRPr lang="ru-RU" sz="4800" dirty="0"/>
          </a:p>
        </p:txBody>
      </p:sp>
      <p:pic>
        <p:nvPicPr>
          <p:cNvPr id="8194" name="Picture 2" descr="https://habrastorage.org/webt/-p/wo/sl/-pwosl95hk_iiqivtdkoypbk0o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165" y="1464730"/>
            <a:ext cx="9701799" cy="441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25</Words>
  <Application>Microsoft Office PowerPoint</Application>
  <PresentationFormat>Широкоэкранный</PresentationFormat>
  <Paragraphs>16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</vt:lpstr>
      <vt:lpstr>Patience Sorting </vt:lpstr>
      <vt:lpstr>Массив из тринадцати случайных элементов</vt:lpstr>
      <vt:lpstr>Этап 1: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 2:</vt:lpstr>
      <vt:lpstr>Презентация PowerPoint</vt:lpstr>
      <vt:lpstr>Сложность алгоритма:</vt:lpstr>
      <vt:lpstr>Презентация PowerPoint</vt:lpstr>
      <vt:lpstr>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Patience Sorting </dc:title>
  <dc:creator>Аскар</dc:creator>
  <cp:lastModifiedBy>Аскар</cp:lastModifiedBy>
  <cp:revision>14</cp:revision>
  <dcterms:created xsi:type="dcterms:W3CDTF">2019-03-05T15:34:11Z</dcterms:created>
  <dcterms:modified xsi:type="dcterms:W3CDTF">2019-03-05T18:46:28Z</dcterms:modified>
</cp:coreProperties>
</file>