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C1249A-298A-4C01-8520-486ABC4F74D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Раздел без заголовка" id="{787AAFE3-F204-46E8-8862-AF314B90589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AEED-5A1C-4C26-9D48-D3602D4AE847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940-1DAC-4D5F-8F29-BF95F662D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5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AEED-5A1C-4C26-9D48-D3602D4AE847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940-1DAC-4D5F-8F29-BF95F662D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AEED-5A1C-4C26-9D48-D3602D4AE847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940-1DAC-4D5F-8F29-BF95F662D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6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AEED-5A1C-4C26-9D48-D3602D4AE847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940-1DAC-4D5F-8F29-BF95F662D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10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AEED-5A1C-4C26-9D48-D3602D4AE847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940-1DAC-4D5F-8F29-BF95F662D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51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AEED-5A1C-4C26-9D48-D3602D4AE847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940-1DAC-4D5F-8F29-BF95F662D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49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AEED-5A1C-4C26-9D48-D3602D4AE847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940-1DAC-4D5F-8F29-BF95F662D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99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AEED-5A1C-4C26-9D48-D3602D4AE847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940-1DAC-4D5F-8F29-BF95F662D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89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AEED-5A1C-4C26-9D48-D3602D4AE847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940-1DAC-4D5F-8F29-BF95F662D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44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AEED-5A1C-4C26-9D48-D3602D4AE847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940-1DAC-4D5F-8F29-BF95F662D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7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AEED-5A1C-4C26-9D48-D3602D4AE847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940-1DAC-4D5F-8F29-BF95F662D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0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AEED-5A1C-4C26-9D48-D3602D4AE847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D940-1DAC-4D5F-8F29-BF95F662D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966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2-3 дерево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Словарь и очередь с приоритетами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3976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2267238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ru-RU" dirty="0" smtClean="0"/>
                  <a:t>Число узлов от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до 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b="0" i="0" dirty="0" smtClean="0">
                    <a:latin typeface="Cambria Math" panose="02040503050406030204" pitchFamily="18" charset="0"/>
                  </a:rPr>
                  <a:t/>
                </a:r>
                <a:br>
                  <a:rPr lang="ru-RU" b="0" i="0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листьев 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 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до 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22672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974" y="2757055"/>
            <a:ext cx="10880051" cy="39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1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Структуры данных</a:t>
            </a:r>
            <a:r>
              <a:rPr lang="en-US" sz="5400" dirty="0"/>
              <a:t> </a:t>
            </a:r>
            <a:r>
              <a:rPr lang="ru-RU" sz="5400" dirty="0" smtClean="0"/>
              <a:t>на 2-3 дереве</a:t>
            </a:r>
            <a:r>
              <a:rPr lang="en-US" sz="5400" dirty="0" smtClean="0"/>
              <a:t>: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Словарь</a:t>
            </a:r>
            <a:r>
              <a:rPr lang="en-US" sz="4000" dirty="0" smtClean="0"/>
              <a:t>: </a:t>
            </a:r>
            <a:r>
              <a:rPr lang="ru-RU" sz="4000" dirty="0" smtClean="0"/>
              <a:t>ВСТАВИТЬ, УДАЛИТЬ, ПРИНАДЛЕЖАТЬ</a:t>
            </a:r>
          </a:p>
          <a:p>
            <a:r>
              <a:rPr lang="ru-RU" sz="4000" dirty="0" smtClean="0"/>
              <a:t>Очередь с приоритетами</a:t>
            </a:r>
            <a:r>
              <a:rPr lang="en-US" sz="4000" dirty="0" smtClean="0"/>
              <a:t>: </a:t>
            </a:r>
            <a:r>
              <a:rPr lang="ru-RU" sz="4000" dirty="0"/>
              <a:t>ВСТАВИТЬ, </a:t>
            </a:r>
            <a:r>
              <a:rPr lang="ru-RU" sz="4000" dirty="0" smtClean="0"/>
              <a:t>УДАЛИТЬ</a:t>
            </a:r>
            <a:r>
              <a:rPr lang="en-US" sz="4000" dirty="0" smtClean="0"/>
              <a:t>, MIN(MAX)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ru-RU" sz="4000" dirty="0" smtClean="0"/>
              <a:t>Выполнение </a:t>
            </a:r>
            <a:r>
              <a:rPr lang="en-US" sz="4000" dirty="0" smtClean="0"/>
              <a:t>n </a:t>
            </a:r>
            <a:r>
              <a:rPr lang="ru-RU" sz="4000" dirty="0" smtClean="0"/>
              <a:t>операций за время </a:t>
            </a:r>
            <a:r>
              <a:rPr lang="en-US" sz="4000" dirty="0" smtClean="0"/>
              <a:t>O(n*log n)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3036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Вставка элемента </a:t>
            </a:r>
            <a:endParaRPr lang="ru-RU" sz="5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98" y="2148501"/>
            <a:ext cx="11142204" cy="38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Вставка элемента</a:t>
            </a:r>
            <a:endParaRPr lang="ru-RU" sz="5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01" y="1936461"/>
            <a:ext cx="95415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1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5261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Проверка текста на орфографические ошибки </a:t>
            </a:r>
            <a:br>
              <a:rPr lang="ru-RU" dirty="0" smtClean="0"/>
            </a:br>
            <a:r>
              <a:rPr lang="en-US" dirty="0" smtClean="0"/>
              <a:t>1) </a:t>
            </a:r>
            <a:r>
              <a:rPr lang="ru-RU" dirty="0" smtClean="0"/>
              <a:t>Заполняем дерево (словарь)</a:t>
            </a:r>
            <a:br>
              <a:rPr lang="ru-RU" dirty="0" smtClean="0"/>
            </a:br>
            <a:r>
              <a:rPr lang="ru-RU" dirty="0"/>
              <a:t>Пример</a:t>
            </a:r>
            <a:r>
              <a:rPr lang="en-US" dirty="0"/>
              <a:t>: aa, bb, cc, </a:t>
            </a:r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ff</a:t>
            </a:r>
            <a:r>
              <a:rPr lang="en-US" dirty="0"/>
              <a:t>, </a:t>
            </a:r>
            <a:r>
              <a:rPr lang="en-US" dirty="0" err="1"/>
              <a:t>ee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7767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209309" y="3140978"/>
            <a:ext cx="1648691" cy="1011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cc, </a:t>
            </a:r>
            <a:r>
              <a:rPr lang="en-US" dirty="0" err="1" smtClean="0"/>
              <a:t>ff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413164" y="5063362"/>
            <a:ext cx="1579418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aa, bb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209309" y="4994089"/>
            <a:ext cx="1648691" cy="1025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dd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9074727" y="5063362"/>
            <a:ext cx="1579418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ee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5" idx="3"/>
            <a:endCxn id="6" idx="7"/>
          </p:cNvCxnSpPr>
          <p:nvPr/>
        </p:nvCxnSpPr>
        <p:spPr>
          <a:xfrm flipH="1">
            <a:off x="2761282" y="4004247"/>
            <a:ext cx="2689472" cy="119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4"/>
            <a:endCxn id="7" idx="0"/>
          </p:cNvCxnSpPr>
          <p:nvPr/>
        </p:nvCxnSpPr>
        <p:spPr>
          <a:xfrm>
            <a:off x="6033655" y="4152360"/>
            <a:ext cx="0" cy="84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5"/>
            <a:endCxn id="8" idx="1"/>
          </p:cNvCxnSpPr>
          <p:nvPr/>
        </p:nvCxnSpPr>
        <p:spPr>
          <a:xfrm>
            <a:off x="6616555" y="4004247"/>
            <a:ext cx="2689472" cy="119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230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2) Находим ошибки в новом тексте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en-US" dirty="0" err="1" smtClean="0"/>
              <a:t>aq</a:t>
            </a:r>
            <a:r>
              <a:rPr lang="en-US" dirty="0" smtClean="0"/>
              <a:t>, </a:t>
            </a:r>
            <a:r>
              <a:rPr lang="en-US" dirty="0" err="1" smtClean="0"/>
              <a:t>dqq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Ошибка в слове </a:t>
            </a:r>
            <a:r>
              <a:rPr lang="en-US" dirty="0" err="1" smtClean="0"/>
              <a:t>aq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7848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209309" y="3140978"/>
            <a:ext cx="1648691" cy="1011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cc, </a:t>
            </a:r>
            <a:r>
              <a:rPr lang="en-US" dirty="0" err="1" smtClean="0"/>
              <a:t>ff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413164" y="5063362"/>
            <a:ext cx="1579418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aa, bb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209309" y="4994089"/>
            <a:ext cx="1648691" cy="1025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dd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9074727" y="5063362"/>
            <a:ext cx="1579418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ee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  <a:endCxn id="5" idx="7"/>
          </p:cNvCxnSpPr>
          <p:nvPr/>
        </p:nvCxnSpPr>
        <p:spPr>
          <a:xfrm flipH="1">
            <a:off x="2761282" y="4004247"/>
            <a:ext cx="2689472" cy="119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5"/>
            <a:endCxn id="7" idx="1"/>
          </p:cNvCxnSpPr>
          <p:nvPr/>
        </p:nvCxnSpPr>
        <p:spPr>
          <a:xfrm>
            <a:off x="6616555" y="4004247"/>
            <a:ext cx="2689472" cy="119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4"/>
            <a:endCxn id="6" idx="0"/>
          </p:cNvCxnSpPr>
          <p:nvPr/>
        </p:nvCxnSpPr>
        <p:spPr>
          <a:xfrm>
            <a:off x="6033655" y="4152360"/>
            <a:ext cx="0" cy="84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6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6" y="41161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Добавление нового слова в словарь </a:t>
            </a:r>
            <a:r>
              <a:rPr lang="en-US" dirty="0" err="1" smtClean="0"/>
              <a:t>dqq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209309" y="2287638"/>
            <a:ext cx="1648691" cy="1011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cc, </a:t>
            </a:r>
            <a:r>
              <a:rPr lang="en-US" dirty="0" err="1" smtClean="0"/>
              <a:t>ff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413164" y="5063362"/>
            <a:ext cx="1579418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aa, bb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209309" y="4994089"/>
            <a:ext cx="1648691" cy="1025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dd</a:t>
            </a:r>
            <a:r>
              <a:rPr lang="en-US" dirty="0" smtClean="0"/>
              <a:t>, </a:t>
            </a:r>
            <a:r>
              <a:rPr lang="en-US" dirty="0" err="1" smtClean="0"/>
              <a:t>dqq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9074727" y="5063362"/>
            <a:ext cx="1579418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ee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  <a:endCxn id="5" idx="7"/>
          </p:cNvCxnSpPr>
          <p:nvPr/>
        </p:nvCxnSpPr>
        <p:spPr>
          <a:xfrm flipH="1">
            <a:off x="2761282" y="3150907"/>
            <a:ext cx="2689472" cy="205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5"/>
            <a:endCxn id="7" idx="1"/>
          </p:cNvCxnSpPr>
          <p:nvPr/>
        </p:nvCxnSpPr>
        <p:spPr>
          <a:xfrm>
            <a:off x="6616555" y="3150907"/>
            <a:ext cx="2689472" cy="205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4"/>
            <a:endCxn id="6" idx="0"/>
          </p:cNvCxnSpPr>
          <p:nvPr/>
        </p:nvCxnSpPr>
        <p:spPr>
          <a:xfrm>
            <a:off x="6033655" y="3299020"/>
            <a:ext cx="0" cy="169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59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91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2-3 дерево</vt:lpstr>
      <vt:lpstr>Число узлов от 2^h-1 до  (3^(h+1)-1)/2,  листьев 〖от 2〗^h  до 3^h</vt:lpstr>
      <vt:lpstr>Структуры данных на 2-3 дереве:</vt:lpstr>
      <vt:lpstr>Вставка элемента </vt:lpstr>
      <vt:lpstr>Вставка элемента</vt:lpstr>
      <vt:lpstr>Задача: Проверка текста на орфографические ошибки  1) Заполняем дерево (словарь) Пример: aa, bb, cc, dd, ff, ee </vt:lpstr>
      <vt:lpstr>2) Находим ошибки в новом тексте Пример: aq, dqq Ошибка в слове aq</vt:lpstr>
      <vt:lpstr>Добавление нового слова в словарь dqq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 дерево</dc:title>
  <dc:creator>Аскар</dc:creator>
  <cp:lastModifiedBy>Аскар</cp:lastModifiedBy>
  <cp:revision>6</cp:revision>
  <dcterms:created xsi:type="dcterms:W3CDTF">2019-04-23T17:12:11Z</dcterms:created>
  <dcterms:modified xsi:type="dcterms:W3CDTF">2019-04-23T18:11:47Z</dcterms:modified>
</cp:coreProperties>
</file>