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8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03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2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6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84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3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35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90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7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51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9B3E-872F-47E2-8987-4AE78D8CA996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FC03-9D3F-4319-B43D-49DDA5671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78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65B2A0D-0E2C-9572-999D-E595D318B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0" y="696415"/>
            <a:ext cx="7821219" cy="54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19588"/>
      </p:ext>
    </p:extLst>
  </p:cSld>
  <p:clrMapOvr>
    <a:masterClrMapping/>
  </p:clrMapOvr>
</p:sld>
</file>

<file path=ppt/theme/theme1.xml><?xml version="1.0" encoding="utf-8"?>
<a:theme xmlns:a="http://schemas.openxmlformats.org/drawingml/2006/main" name="Bu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Buch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Grabow</dc:creator>
  <cp:lastModifiedBy>Grabow</cp:lastModifiedBy>
  <cp:revision>1</cp:revision>
  <dcterms:created xsi:type="dcterms:W3CDTF">2023-12-05T15:24:28Z</dcterms:created>
  <dcterms:modified xsi:type="dcterms:W3CDTF">2023-12-05T16:34:28Z</dcterms:modified>
</cp:coreProperties>
</file>