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A7857-D9D7-41F0-842F-AE63C1F1F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F71DF4-5299-4694-ACF0-926A8AFB7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B607A0-ED2C-4A73-AA39-322D14C9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18900-F59C-4786-9325-227BC8E3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E4FB3-C269-4120-A634-BC965CB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60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5439B-734B-4D7C-BC90-705E539B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F2BB18-D859-47E8-A76F-216A654B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01AF0-E415-439A-9306-5A5AE3A9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C48D7-0FE6-4F32-B0CE-836E414A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61546-756F-4589-87E7-21421F1A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13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74DF1-3F5E-4D26-87A2-A016606E1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75FCE4-F96B-424F-8E24-32362EF0F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F2F38-4C4B-409D-BDCA-6DCA6869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37645-C356-4D8F-93D1-082B2C99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9F1DE-535F-4D98-8271-5500F459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71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00D9F-CB6F-40ED-8CCF-6FF7E2D9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952BB-EB6D-4B72-9B0E-B7D55F20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B4F1E-56FF-488C-B672-DBA38FD2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F5F11-9021-49B9-AE2E-140CF036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0D7780-F112-4FF3-A657-2B7163F3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31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F3A18-786C-4E3F-B277-60AE7528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25BD90-D057-4123-B905-0374189E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20D3B-A4D1-42AF-96B2-FEEB1EE0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52E83-30B1-4C04-8E2B-9AEFA86D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A89A6-2FE8-4EF5-9F41-DEECD580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3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8263B-1A81-464B-8D85-48C51760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E7C3-BE2D-4E8A-B4FC-812FF40CA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305F70-8F84-4E0E-B295-4AEFE5B9F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C8FA4E-2A30-4C65-A6D7-E12D5769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29A300-FE7A-4194-B38B-CE566012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739D73-8AF2-409E-BDCA-F0C79528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4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E7274-9E21-4492-A814-EE407C7B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7D1674-C89F-470B-A210-4FA568690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1C4C7F-C372-4CBE-96E1-384348EE4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374FA5-4816-4AF2-9A0D-667E44871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56CC55-0C73-4DDB-938F-B4F11DAD0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3540F3-00BD-469C-B52C-D39D4147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9247BF-3811-4A97-85E3-3B4CA4BE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445ABA-2EE8-4F83-96B8-4AC6330F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9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EFF31-840D-4A88-B200-7FA8DE40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2BAA71-7B76-44E1-8FB3-3101B578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0D2437-B463-4D95-A744-AEE8C5EF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660AC9-62C6-4ADC-A712-82D58010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8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88F522-EFBD-4709-8B24-7ED26B6C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E4B729-CEF5-48C9-B5F7-A701BAFC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A0916D-2419-4793-8C8D-B4BCCB79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84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EC22-DDCA-4EF2-A0C2-68523D5A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1D720-E716-4804-AE53-0016660F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92E94-9000-4E9D-B28F-77DB1AECF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4B611F-7DE4-4603-BBB4-70CBE834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A85C48-2891-4F2F-BE93-9128D6FC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460206-C34C-49DF-8ED8-C5E4DFAE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96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8B7D8-D873-439F-B30D-498FE390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2B726A-7419-4DCF-993B-2E73DFD4C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348C18-3E0E-4BE4-A133-A6B3AA56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922BA-AF4C-4646-8396-21061233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6B464D-FAF1-4368-9B95-0A47D30D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49DC54-C0F7-4AD6-BAC9-C15A4EAC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3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CD3390-FAC3-4170-841D-F51757ED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122F5-4E43-4C52-AF00-D50F9F12F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0E102-EE64-4058-883A-73E97D580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55E9-FA4C-4D12-960B-6144CFE0A53B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3DF3A-7B0A-47F8-A659-68E2D53B8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FA32B-717B-4D22-825D-B6B357956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18B6-F444-4494-B3BE-BFC298C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67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facebook.com/TommyLee-546759065821571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1.jpe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0X_qTOrk2pS4BdHC5bqgkq6SyFVocDDDNJcGHoc-MU9wI0FePXbKne0S_nJadusOaYa3gRwJEvPI8AowR4GkYxKrmzCRSMHLCKzjWRdNTtFDPAXdVCfkRj2DNvjZnKi7Q7UL6kBDnmA">
            <a:extLst>
              <a:ext uri="{FF2B5EF4-FFF2-40B4-BE49-F238E27FC236}">
                <a16:creationId xmlns:a16="http://schemas.microsoft.com/office/drawing/2014/main" id="{5336EC48-2321-4ADE-99E6-5F717047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41407A-C60B-48D4-8273-212B78F7A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0"/>
          <a:stretch/>
        </p:blipFill>
        <p:spPr>
          <a:xfrm>
            <a:off x="5255966" y="457492"/>
            <a:ext cx="6362463" cy="17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41407A-C60B-48D4-8273-212B78F7A6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0"/>
          <a:stretch/>
        </p:blipFill>
        <p:spPr>
          <a:xfrm>
            <a:off x="1229387" y="2096173"/>
            <a:ext cx="4742993" cy="1294917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98D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4.googleusercontent.com/0X_qTOrk2pS4BdHC5bqgkq6SyFVocDDDNJcGHoc-MU9wI0FePXbKne0S_nJadusOaYa3gRwJEvPI8AowR4GkYxKrmzCRSMHLCKzjWRdNTtFDPAXdVCfkRj2DNvjZnKi7Q7UL6kBDnmA">
            <a:extLst>
              <a:ext uri="{FF2B5EF4-FFF2-40B4-BE49-F238E27FC236}">
                <a16:creationId xmlns:a16="http://schemas.microsoft.com/office/drawing/2014/main" id="{5336EC48-2321-4ADE-99E6-5F717047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240" y="2096173"/>
            <a:ext cx="4728015" cy="26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916C0D5-9207-4527-85D4-3347E077E9CB}"/>
              </a:ext>
            </a:extLst>
          </p:cNvPr>
          <p:cNvSpPr txBox="1"/>
          <p:nvPr/>
        </p:nvSpPr>
        <p:spPr>
          <a:xfrm>
            <a:off x="998815" y="4937760"/>
            <a:ext cx="429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Assistente Pessoal de Gerenciamento de Carreira</a:t>
            </a:r>
          </a:p>
        </p:txBody>
      </p:sp>
    </p:spTree>
    <p:extLst>
      <p:ext uri="{BB962C8B-B14F-4D97-AF65-F5344CB8AC3E}">
        <p14:creationId xmlns:p14="http://schemas.microsoft.com/office/powerpoint/2010/main" val="153249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0X_qTOrk2pS4BdHC5bqgkq6SyFVocDDDNJcGHoc-MU9wI0FePXbKne0S_nJadusOaYa3gRwJEvPI8AowR4GkYxKrmzCRSMHLCKzjWRdNTtFDPAXdVCfkRj2DNvjZnKi7Q7UL6kBDnmA">
            <a:extLst>
              <a:ext uri="{FF2B5EF4-FFF2-40B4-BE49-F238E27FC236}">
                <a16:creationId xmlns:a16="http://schemas.microsoft.com/office/drawing/2014/main" id="{5336EC48-2321-4ADE-99E6-5F717047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41407A-C60B-48D4-8273-212B78F7A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0"/>
          <a:stretch/>
        </p:blipFill>
        <p:spPr>
          <a:xfrm>
            <a:off x="9263270" y="457492"/>
            <a:ext cx="2355159" cy="6430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69B39BC-17FF-4CC7-985D-572F9CDFCCEC}"/>
              </a:ext>
            </a:extLst>
          </p:cNvPr>
          <p:cNvSpPr txBox="1"/>
          <p:nvPr/>
        </p:nvSpPr>
        <p:spPr>
          <a:xfrm>
            <a:off x="1656523" y="3684104"/>
            <a:ext cx="974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/>
              <a:t>Artista 					Mercado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B69C0E7-C29C-45E8-AAFE-A1A3BDA73F6F}"/>
              </a:ext>
            </a:extLst>
          </p:cNvPr>
          <p:cNvCxnSpPr>
            <a:cxnSpLocks/>
          </p:cNvCxnSpPr>
          <p:nvPr/>
        </p:nvCxnSpPr>
        <p:spPr>
          <a:xfrm>
            <a:off x="4320209" y="4121426"/>
            <a:ext cx="38033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A90F52B5-582A-4B06-821A-39ADAAD3BF78}"/>
              </a:ext>
            </a:extLst>
          </p:cNvPr>
          <p:cNvSpPr/>
          <p:nvPr/>
        </p:nvSpPr>
        <p:spPr>
          <a:xfrm>
            <a:off x="5658677" y="3949148"/>
            <a:ext cx="689113" cy="344555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C8FAEB5-7C6F-4036-B022-3A34000A56CA}"/>
              </a:ext>
            </a:extLst>
          </p:cNvPr>
          <p:cNvCxnSpPr>
            <a:cxnSpLocks/>
          </p:cNvCxnSpPr>
          <p:nvPr/>
        </p:nvCxnSpPr>
        <p:spPr>
          <a:xfrm flipV="1">
            <a:off x="6003235" y="363109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DFC6E154-0C81-480D-B0B4-00FC1DFEE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63" y="2377763"/>
            <a:ext cx="796144" cy="1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1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0X_qTOrk2pS4BdHC5bqgkq6SyFVocDDDNJcGHoc-MU9wI0FePXbKne0S_nJadusOaYa3gRwJEvPI8AowR4GkYxKrmzCRSMHLCKzjWRdNTtFDPAXdVCfkRj2DNvjZnKi7Q7UL6kBDnmA">
            <a:extLst>
              <a:ext uri="{FF2B5EF4-FFF2-40B4-BE49-F238E27FC236}">
                <a16:creationId xmlns:a16="http://schemas.microsoft.com/office/drawing/2014/main" id="{5336EC48-2321-4ADE-99E6-5F717047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41407A-C60B-48D4-8273-212B78F7A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0"/>
          <a:stretch/>
        </p:blipFill>
        <p:spPr>
          <a:xfrm>
            <a:off x="9263270" y="457492"/>
            <a:ext cx="2355159" cy="6430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69B39BC-17FF-4CC7-985D-572F9CDFCCEC}"/>
              </a:ext>
            </a:extLst>
          </p:cNvPr>
          <p:cNvSpPr txBox="1"/>
          <p:nvPr/>
        </p:nvSpPr>
        <p:spPr>
          <a:xfrm>
            <a:off x="832133" y="703385"/>
            <a:ext cx="1078629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PERFIL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90% dos artistas entrevistados estão há mais de dois anos atuando no mercado de música.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60% dos artistas não se consideram aptos a utilizar as ferramentas disponíveis para distribuir a sua música seja físico ou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87% considera a forma como organiza a sua carreira desorganizada e a conduz de forma aleatória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20% dos entrevistados utilizam planilhas de </a:t>
            </a:r>
            <a:r>
              <a:rPr lang="pt-BR" sz="3000" dirty="0" err="1"/>
              <a:t>excel</a:t>
            </a:r>
            <a:r>
              <a:rPr lang="pt-BR" sz="3000" dirty="0"/>
              <a:t> para organizar o seu trabalho musical.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Produtores relatam carência no posicionamento profissional dos artistas</a:t>
            </a:r>
          </a:p>
        </p:txBody>
      </p:sp>
    </p:spTree>
    <p:extLst>
      <p:ext uri="{BB962C8B-B14F-4D97-AF65-F5344CB8AC3E}">
        <p14:creationId xmlns:p14="http://schemas.microsoft.com/office/powerpoint/2010/main" val="246023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0X_qTOrk2pS4BdHC5bqgkq6SyFVocDDDNJcGHoc-MU9wI0FePXbKne0S_nJadusOaYa3gRwJEvPI8AowR4GkYxKrmzCRSMHLCKzjWRdNTtFDPAXdVCfkRj2DNvjZnKi7Q7UL6kBDnmA">
            <a:extLst>
              <a:ext uri="{FF2B5EF4-FFF2-40B4-BE49-F238E27FC236}">
                <a16:creationId xmlns:a16="http://schemas.microsoft.com/office/drawing/2014/main" id="{5336EC48-2321-4ADE-99E6-5F717047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41407A-C60B-48D4-8273-212B78F7A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0"/>
          <a:stretch/>
        </p:blipFill>
        <p:spPr>
          <a:xfrm>
            <a:off x="9263270" y="457492"/>
            <a:ext cx="2355159" cy="6430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69B39BC-17FF-4CC7-985D-572F9CDFCCEC}"/>
              </a:ext>
            </a:extLst>
          </p:cNvPr>
          <p:cNvSpPr txBox="1"/>
          <p:nvPr/>
        </p:nvSpPr>
        <p:spPr>
          <a:xfrm>
            <a:off x="590843" y="1223889"/>
            <a:ext cx="1052773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4000" b="1" dirty="0"/>
          </a:p>
          <a:p>
            <a:pPr algn="ctr"/>
            <a:r>
              <a:rPr lang="pt-BR" sz="9600" b="1" dirty="0"/>
              <a:t>TORNAR O INCRÍVEL POSSÍVEL</a:t>
            </a:r>
          </a:p>
        </p:txBody>
      </p:sp>
    </p:spTree>
    <p:extLst>
      <p:ext uri="{BB962C8B-B14F-4D97-AF65-F5344CB8AC3E}">
        <p14:creationId xmlns:p14="http://schemas.microsoft.com/office/powerpoint/2010/main" val="376380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0X_qTOrk2pS4BdHC5bqgkq6SyFVocDDDNJcGHoc-MU9wI0FePXbKne0S_nJadusOaYa3gRwJEvPI8AowR4GkYxKrmzCRSMHLCKzjWRdNTtFDPAXdVCfkRj2DNvjZnKi7Q7UL6kBDnmA">
            <a:extLst>
              <a:ext uri="{FF2B5EF4-FFF2-40B4-BE49-F238E27FC236}">
                <a16:creationId xmlns:a16="http://schemas.microsoft.com/office/drawing/2014/main" id="{5336EC48-2321-4ADE-99E6-5F717047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41407A-C60B-48D4-8273-212B78F7A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0"/>
          <a:stretch/>
        </p:blipFill>
        <p:spPr>
          <a:xfrm>
            <a:off x="5479246" y="457492"/>
            <a:ext cx="6139183" cy="16761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2A9F51E-C548-4157-BE4C-1D51E9564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4" y="1458350"/>
            <a:ext cx="5181892" cy="5181892"/>
          </a:xfrm>
          <a:prstGeom prst="rect">
            <a:avLst/>
          </a:prstGeom>
        </p:spPr>
      </p:pic>
      <p:pic>
        <p:nvPicPr>
          <p:cNvPr id="7" name="Gráfico 6" descr="Compartilhar">
            <a:hlinkClick r:id="rId5"/>
            <a:extLst>
              <a:ext uri="{FF2B5EF4-FFF2-40B4-BE49-F238E27FC236}">
                <a16:creationId xmlns:a16="http://schemas.microsoft.com/office/drawing/2014/main" id="{6F454DED-A4FC-43A6-8E7C-AB63D404E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6209" y="2591092"/>
            <a:ext cx="1266092" cy="12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3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0X_qTOrk2pS4BdHC5bqgkq6SyFVocDDDNJcGHoc-MU9wI0FePXbKne0S_nJadusOaYa3gRwJEvPI8AowR4GkYxKrmzCRSMHLCKzjWRdNTtFDPAXdVCfkRj2DNvjZnKi7Q7UL6kBDnmA">
            <a:extLst>
              <a:ext uri="{FF2B5EF4-FFF2-40B4-BE49-F238E27FC236}">
                <a16:creationId xmlns:a16="http://schemas.microsoft.com/office/drawing/2014/main" id="{5336EC48-2321-4ADE-99E6-5F717047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41407A-C60B-48D4-8273-212B78F7A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0"/>
          <a:stretch/>
        </p:blipFill>
        <p:spPr>
          <a:xfrm>
            <a:off x="9263270" y="457492"/>
            <a:ext cx="2355159" cy="6430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69B39BC-17FF-4CC7-985D-572F9CDFCCEC}"/>
              </a:ext>
            </a:extLst>
          </p:cNvPr>
          <p:cNvSpPr txBox="1"/>
          <p:nvPr/>
        </p:nvSpPr>
        <p:spPr>
          <a:xfrm>
            <a:off x="-1515981" y="1567878"/>
            <a:ext cx="13363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/>
              <a:t>Djimbo</a:t>
            </a:r>
            <a:r>
              <a:rPr lang="pt-BR" sz="6000" b="1" dirty="0"/>
              <a:t> Experience</a:t>
            </a:r>
          </a:p>
        </p:txBody>
      </p:sp>
      <p:pic>
        <p:nvPicPr>
          <p:cNvPr id="9" name="Gráfico 8" descr="Link">
            <a:extLst>
              <a:ext uri="{FF2B5EF4-FFF2-40B4-BE49-F238E27FC236}">
                <a16:creationId xmlns:a16="http://schemas.microsoft.com/office/drawing/2014/main" id="{65D24CF2-3A15-4FC9-8243-2A5B143AC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43948" y="3818245"/>
            <a:ext cx="914400" cy="9144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8FC8F980-1DCA-4A11-A6D9-B066D3CAE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9713" y="3818245"/>
            <a:ext cx="914400" cy="914400"/>
          </a:xfrm>
          <a:prstGeom prst="rect">
            <a:avLst/>
          </a:prstGeom>
        </p:spPr>
      </p:pic>
      <p:pic>
        <p:nvPicPr>
          <p:cNvPr id="13" name="Gráfico 12" descr="Fábrica">
            <a:extLst>
              <a:ext uri="{FF2B5EF4-FFF2-40B4-BE49-F238E27FC236}">
                <a16:creationId xmlns:a16="http://schemas.microsoft.com/office/drawing/2014/main" id="{4D3D350C-CB8B-4EA2-942B-B34ED0EFF6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8788" y="3658852"/>
            <a:ext cx="914400" cy="914400"/>
          </a:xfrm>
          <a:prstGeom prst="rect">
            <a:avLst/>
          </a:prstGeom>
        </p:spPr>
      </p:pic>
      <p:pic>
        <p:nvPicPr>
          <p:cNvPr id="15" name="Gráfico 14" descr="Presente">
            <a:extLst>
              <a:ext uri="{FF2B5EF4-FFF2-40B4-BE49-F238E27FC236}">
                <a16:creationId xmlns:a16="http://schemas.microsoft.com/office/drawing/2014/main" id="{811915FD-2871-401E-9270-F4DF1B261A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6409" y="3658852"/>
            <a:ext cx="914400" cy="914400"/>
          </a:xfrm>
          <a:prstGeom prst="rect">
            <a:avLst/>
          </a:prstGeom>
        </p:spPr>
      </p:pic>
      <p:pic>
        <p:nvPicPr>
          <p:cNvPr id="17" name="Gráfico 16" descr="Coração">
            <a:extLst>
              <a:ext uri="{FF2B5EF4-FFF2-40B4-BE49-F238E27FC236}">
                <a16:creationId xmlns:a16="http://schemas.microsoft.com/office/drawing/2014/main" id="{2F96D16B-050B-4603-8F90-3497EE6000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31229" y="3852627"/>
            <a:ext cx="914400" cy="914400"/>
          </a:xfrm>
          <a:prstGeom prst="rect">
            <a:avLst/>
          </a:prstGeom>
        </p:spPr>
      </p:pic>
      <p:pic>
        <p:nvPicPr>
          <p:cNvPr id="19" name="Gráfico 18" descr="Caminhão">
            <a:extLst>
              <a:ext uri="{FF2B5EF4-FFF2-40B4-BE49-F238E27FC236}">
                <a16:creationId xmlns:a16="http://schemas.microsoft.com/office/drawing/2014/main" id="{7846EC10-39A5-4422-A746-7EE201744E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1794" y="3818245"/>
            <a:ext cx="914400" cy="914400"/>
          </a:xfrm>
          <a:prstGeom prst="rect">
            <a:avLst/>
          </a:prstGeom>
        </p:spPr>
      </p:pic>
      <p:pic>
        <p:nvPicPr>
          <p:cNvPr id="21" name="Gráfico 20" descr="Rosto Piscando com Preenchimento Sólido">
            <a:extLst>
              <a:ext uri="{FF2B5EF4-FFF2-40B4-BE49-F238E27FC236}">
                <a16:creationId xmlns:a16="http://schemas.microsoft.com/office/drawing/2014/main" id="{54E73591-C7EA-4A09-A338-5911F606D7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35594" y="3852627"/>
            <a:ext cx="914400" cy="914400"/>
          </a:xfrm>
          <a:prstGeom prst="rect">
            <a:avLst/>
          </a:prstGeom>
        </p:spPr>
      </p:pic>
      <p:pic>
        <p:nvPicPr>
          <p:cNvPr id="23" name="Gráfico 22" descr="Marca">
            <a:extLst>
              <a:ext uri="{FF2B5EF4-FFF2-40B4-BE49-F238E27FC236}">
                <a16:creationId xmlns:a16="http://schemas.microsoft.com/office/drawing/2014/main" id="{A792FA6E-F1FD-404F-BFC4-DAD486AD51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99395" y="3744623"/>
            <a:ext cx="914400" cy="914400"/>
          </a:xfrm>
          <a:prstGeom prst="rect">
            <a:avLst/>
          </a:prstGeom>
        </p:spPr>
      </p:pic>
      <p:pic>
        <p:nvPicPr>
          <p:cNvPr id="25" name="Gráfico 24" descr="Dinheiro">
            <a:extLst>
              <a:ext uri="{FF2B5EF4-FFF2-40B4-BE49-F238E27FC236}">
                <a16:creationId xmlns:a16="http://schemas.microsoft.com/office/drawing/2014/main" id="{C66D1345-78E5-45FC-8386-5F8071ADF9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13795" y="37287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6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0X_qTOrk2pS4BdHC5bqgkq6SyFVocDDDNJcGHoc-MU9wI0FePXbKne0S_nJadusOaYa3gRwJEvPI8AowR4GkYxKrmzCRSMHLCKzjWRdNTtFDPAXdVCfkRj2DNvjZnKi7Q7UL6kBDnmA">
            <a:extLst>
              <a:ext uri="{FF2B5EF4-FFF2-40B4-BE49-F238E27FC236}">
                <a16:creationId xmlns:a16="http://schemas.microsoft.com/office/drawing/2014/main" id="{5336EC48-2321-4ADE-99E6-5F717047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41407A-C60B-48D4-8273-212B78F7A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0"/>
          <a:stretch/>
        </p:blipFill>
        <p:spPr>
          <a:xfrm>
            <a:off x="9263270" y="457492"/>
            <a:ext cx="2355159" cy="6430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69B39BC-17FF-4CC7-985D-572F9CDFCCEC}"/>
              </a:ext>
            </a:extLst>
          </p:cNvPr>
          <p:cNvSpPr txBox="1"/>
          <p:nvPr/>
        </p:nvSpPr>
        <p:spPr>
          <a:xfrm>
            <a:off x="6751984" y="1567878"/>
            <a:ext cx="5022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/>
              <a:t>@</a:t>
            </a:r>
            <a:r>
              <a:rPr lang="pt-BR" sz="3000" b="1" dirty="0" err="1"/>
              <a:t>erikasouzaonline</a:t>
            </a:r>
            <a:endParaRPr lang="pt-BR" sz="3000" b="1" dirty="0"/>
          </a:p>
          <a:p>
            <a:pPr algn="ctr"/>
            <a:endParaRPr lang="pt-BR" sz="3000" b="1" dirty="0"/>
          </a:p>
          <a:p>
            <a:pPr algn="ctr"/>
            <a:r>
              <a:rPr lang="pt-BR" sz="3000" b="1" dirty="0"/>
              <a:t>@</a:t>
            </a:r>
            <a:r>
              <a:rPr lang="pt-BR" sz="3000" b="1" dirty="0" err="1"/>
              <a:t>diegoczr</a:t>
            </a:r>
            <a:endParaRPr lang="pt-BR" sz="3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52C46D-3A20-43EB-8EE2-90C3F0807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31" y="914399"/>
            <a:ext cx="5197869" cy="34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7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Erika Souza</dc:creator>
  <cp:lastModifiedBy>Erika Souza</cp:lastModifiedBy>
  <cp:revision>7</cp:revision>
  <dcterms:created xsi:type="dcterms:W3CDTF">2019-02-17T16:05:08Z</dcterms:created>
  <dcterms:modified xsi:type="dcterms:W3CDTF">2019-02-17T17:00:30Z</dcterms:modified>
</cp:coreProperties>
</file>