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f26dff26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f26dff26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f26dff26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f26dff26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f26dff26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f26dff26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f26dff262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f26dff262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f26dff262_6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f26dff262_6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f26dff262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f26dff262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f26dff26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f26dff26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f26dff26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f26dff26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f26dff26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f26dff26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11708" y="287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Feira da Música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Zona de Propulsão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11700" y="2605525"/>
            <a:ext cx="8520600" cy="6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Equipe: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6946" y="3190725"/>
            <a:ext cx="1550100" cy="154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Equipe complementar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167975" y="1783875"/>
            <a:ext cx="8520600" cy="20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Daniel Monteiro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Jeff Juan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Maria Tavares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Pedro Felipe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451175" y="3346225"/>
            <a:ext cx="823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Informação sobre shows é dispersa ou inacessível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Perda de tempo ao procurar em vários canais (redes sociais e mídia convencional)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Frustração com a dificuldade de encontrar um bom rolê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165300" y="1598413"/>
            <a:ext cx="8520600" cy="11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Validação</a:t>
            </a:r>
            <a:r>
              <a:rPr lang="pt-BR"/>
              <a:t> através de pesquisa via formulário online e presencial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73 participantes na pesquisa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Mais da metade das pessoas afirmou enfrentar dificuldades em encontrar informações sobre shows em Fortaleza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474450" y="3235375"/>
            <a:ext cx="7902300" cy="24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Concorrentes</a:t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Fizemos benchmarking e encontramos seis concorrentes e avaliamos seus pontos fortes e fracos. 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9900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Diferencial do Rolê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BR">
                <a:solidFill>
                  <a:schemeClr val="dk1"/>
                </a:solidFill>
              </a:rPr>
              <a:t>Busca geolocalizada com interface via mapa com eventos acontecendo em tempo real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BR">
                <a:solidFill>
                  <a:schemeClr val="dk1"/>
                </a:solidFill>
              </a:rPr>
              <a:t>Web App integrado à base de dados do Mapa Cultural CE, com mais de 22 mil artistas cadastrados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BR"/>
              <a:t>Abrange  eventos de artistas locais, alimentado por uma rede de afetividadde dos usuários</a:t>
            </a:r>
            <a:endParaRPr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BR">
                <a:solidFill>
                  <a:schemeClr val="dk1"/>
                </a:solidFill>
              </a:rPr>
              <a:t>Pesquisa por filtros intuitiva e eficaz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Retorno Financeiro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Imediato: Propaganda através de banners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Curto prazo: Eventos impulsionados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Médio prazo: Vendas de ingressos e courverts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Longo prazo: Parcerias com as casas de shows baseadas em estatísticas de consumo de música ao vivo na cidade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PLANO DE NEGÓCIO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40" y="941525"/>
            <a:ext cx="5915111" cy="404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900" y="504825"/>
            <a:ext cx="2362200" cy="41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3288" y="1038225"/>
            <a:ext cx="225742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138" y="504825"/>
            <a:ext cx="2371725" cy="41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0900" y="495300"/>
            <a:ext cx="236220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750" y="504825"/>
            <a:ext cx="2381250" cy="41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5575" y="1419225"/>
            <a:ext cx="231457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