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392f6a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392f6a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392f6a0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392f6a0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392f6a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392f6a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392f6a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392f6a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392f6a0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392f6a0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392f6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392f6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392f6a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392f6a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392f6a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392f6a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392f6a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392f6a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392f6a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392f6a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392f6a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392f6a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392f6a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392f6a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6881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uaLmnLcSb_k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F688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13260" r="15524" t="0"/>
          <a:stretch/>
        </p:blipFill>
        <p:spPr>
          <a:xfrm>
            <a:off x="0" y="0"/>
            <a:ext cx="42565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500" y="1255875"/>
            <a:ext cx="4786401" cy="2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9463"/>
            <a:ext cx="9144000" cy="432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F688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12064" l="28205" r="32106" t="24503"/>
          <a:stretch/>
        </p:blipFill>
        <p:spPr>
          <a:xfrm>
            <a:off x="1664475" y="0"/>
            <a:ext cx="5723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F688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854" y="0"/>
            <a:ext cx="40840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-100" y="0"/>
            <a:ext cx="5599800" cy="1422000"/>
          </a:xfrm>
          <a:prstGeom prst="rect">
            <a:avLst/>
          </a:prstGeom>
          <a:solidFill>
            <a:srgbClr val="68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25" y="1421925"/>
            <a:ext cx="4999526" cy="11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/>
          <p:nvPr/>
        </p:nvSpPr>
        <p:spPr>
          <a:xfrm>
            <a:off x="-11200" y="2660175"/>
            <a:ext cx="5599800" cy="2483400"/>
          </a:xfrm>
          <a:prstGeom prst="rect">
            <a:avLst/>
          </a:prstGeom>
          <a:solidFill>
            <a:srgbClr val="68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0" y="0"/>
            <a:ext cx="5723400" cy="1241100"/>
          </a:xfrm>
          <a:prstGeom prst="rect">
            <a:avLst/>
          </a:prstGeom>
          <a:solidFill>
            <a:srgbClr val="F688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0" y="2809875"/>
            <a:ext cx="5723400" cy="202800"/>
          </a:xfrm>
          <a:prstGeom prst="rect">
            <a:avLst/>
          </a:prstGeom>
          <a:solidFill>
            <a:srgbClr val="F688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200" y="2582963"/>
            <a:ext cx="5297051" cy="6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5">
            <a:alphaModFix/>
          </a:blip>
          <a:srcRect b="0" l="0" r="27166" t="0"/>
          <a:stretch/>
        </p:blipFill>
        <p:spPr>
          <a:xfrm>
            <a:off x="5285850" y="2582975"/>
            <a:ext cx="3858150" cy="6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00" y="1496125"/>
            <a:ext cx="4622000" cy="10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2443" l="15397" r="0" t="13267"/>
          <a:stretch/>
        </p:blipFill>
        <p:spPr>
          <a:xfrm>
            <a:off x="-2" y="959653"/>
            <a:ext cx="4040151" cy="3920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31205" l="0" r="0" t="0"/>
          <a:stretch/>
        </p:blipFill>
        <p:spPr>
          <a:xfrm>
            <a:off x="2085975" y="-47625"/>
            <a:ext cx="4689549" cy="10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1599" y="1622850"/>
            <a:ext cx="4799051" cy="2594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6244" l="25764" r="25121" t="3899"/>
          <a:stretch/>
        </p:blipFill>
        <p:spPr>
          <a:xfrm>
            <a:off x="2198200" y="0"/>
            <a:ext cx="4886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4735" l="25861" r="25324" t="7568"/>
          <a:stretch/>
        </p:blipFill>
        <p:spPr>
          <a:xfrm>
            <a:off x="2004200" y="0"/>
            <a:ext cx="5057127" cy="5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title="Tremembé 360º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025" y="-420875"/>
            <a:ext cx="7419175" cy="55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5838" l="26458" r="25843" t="6634"/>
          <a:stretch/>
        </p:blipFill>
        <p:spPr>
          <a:xfrm>
            <a:off x="2128200" y="0"/>
            <a:ext cx="4953000" cy="51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F688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6960" l="26405" r="25774" t="7106"/>
          <a:stretch/>
        </p:blipFill>
        <p:spPr>
          <a:xfrm>
            <a:off x="2078625" y="0"/>
            <a:ext cx="50292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F688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6726" l="28865" r="25344" t="11144"/>
          <a:stretch/>
        </p:blipFill>
        <p:spPr>
          <a:xfrm>
            <a:off x="1873650" y="50350"/>
            <a:ext cx="51746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-100" y="0"/>
            <a:ext cx="9144000" cy="5143500"/>
          </a:xfrm>
          <a:prstGeom prst="rect">
            <a:avLst/>
          </a:prstGeom>
          <a:solidFill>
            <a:srgbClr val="F688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17155" l="26018" r="25888" t="42517"/>
          <a:stretch/>
        </p:blipFill>
        <p:spPr>
          <a:xfrm>
            <a:off x="-100" y="416163"/>
            <a:ext cx="9144001" cy="431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